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62" r:id="rId6"/>
    <p:sldId id="265" r:id="rId7"/>
    <p:sldId id="266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271E"/>
    <a:srgbClr val="F25822"/>
    <a:srgbClr val="384F5F"/>
    <a:srgbClr val="FD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08BFC-B93A-46ED-9E8E-E7C02ABFC751}" v="1064" dt="2024-07-16T12:47:34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Gatti" userId="a8aaed15-e304-45e9-96ea-cdf0a46f94fc" providerId="ADAL" clId="{A3008BFC-B93A-46ED-9E8E-E7C02ABFC751}"/>
    <pc:docChg chg="undo custSel addSld delSld modSld sldOrd">
      <pc:chgData name="Cristina Gatti" userId="a8aaed15-e304-45e9-96ea-cdf0a46f94fc" providerId="ADAL" clId="{A3008BFC-B93A-46ED-9E8E-E7C02ABFC751}" dt="2024-07-16T12:47:58.127" v="2123" actId="14100"/>
      <pc:docMkLst>
        <pc:docMk/>
      </pc:docMkLst>
      <pc:sldChg chg="addSp delSp modSp mod">
        <pc:chgData name="Cristina Gatti" userId="a8aaed15-e304-45e9-96ea-cdf0a46f94fc" providerId="ADAL" clId="{A3008BFC-B93A-46ED-9E8E-E7C02ABFC751}" dt="2024-07-16T11:55:23.083" v="680" actId="14100"/>
        <pc:sldMkLst>
          <pc:docMk/>
          <pc:sldMk cId="315790905" sldId="256"/>
        </pc:sldMkLst>
        <pc:spChg chg="mod">
          <ac:chgData name="Cristina Gatti" userId="a8aaed15-e304-45e9-96ea-cdf0a46f94fc" providerId="ADAL" clId="{A3008BFC-B93A-46ED-9E8E-E7C02ABFC751}" dt="2024-07-16T11:55:07.372" v="669" actId="1035"/>
          <ac:spMkLst>
            <pc:docMk/>
            <pc:sldMk cId="315790905" sldId="256"/>
            <ac:spMk id="14" creationId="{6E398803-961E-DD0F-E12C-6F4CF78AE816}"/>
          </ac:spMkLst>
        </pc:spChg>
        <pc:picChg chg="mod">
          <ac:chgData name="Cristina Gatti" userId="a8aaed15-e304-45e9-96ea-cdf0a46f94fc" providerId="ADAL" clId="{A3008BFC-B93A-46ED-9E8E-E7C02ABFC751}" dt="2024-07-16T11:41:03.630" v="476" actId="1076"/>
          <ac:picMkLst>
            <pc:docMk/>
            <pc:sldMk cId="315790905" sldId="256"/>
            <ac:picMk id="18" creationId="{B80697E9-FF48-5CA6-E3F9-52BD292019EB}"/>
          </ac:picMkLst>
        </pc:picChg>
        <pc:picChg chg="add mod">
          <ac:chgData name="Cristina Gatti" userId="a8aaed15-e304-45e9-96ea-cdf0a46f94fc" providerId="ADAL" clId="{A3008BFC-B93A-46ED-9E8E-E7C02ABFC751}" dt="2024-07-16T10:25:11.119" v="65"/>
          <ac:picMkLst>
            <pc:docMk/>
            <pc:sldMk cId="315790905" sldId="256"/>
            <ac:picMk id="19" creationId="{0EE0F85D-6265-9685-BB27-F5858FE05B2C}"/>
          </ac:picMkLst>
        </pc:picChg>
        <pc:picChg chg="add mod">
          <ac:chgData name="Cristina Gatti" userId="a8aaed15-e304-45e9-96ea-cdf0a46f94fc" providerId="ADAL" clId="{A3008BFC-B93A-46ED-9E8E-E7C02ABFC751}" dt="2024-07-16T10:25:11.119" v="65"/>
          <ac:picMkLst>
            <pc:docMk/>
            <pc:sldMk cId="315790905" sldId="256"/>
            <ac:picMk id="20" creationId="{F1015BC8-94BD-D043-05D4-73F4BB1B1F19}"/>
          </ac:picMkLst>
        </pc:picChg>
        <pc:picChg chg="add mod">
          <ac:chgData name="Cristina Gatti" userId="a8aaed15-e304-45e9-96ea-cdf0a46f94fc" providerId="ADAL" clId="{A3008BFC-B93A-46ED-9E8E-E7C02ABFC751}" dt="2024-07-16T11:55:14.947" v="679" actId="1038"/>
          <ac:picMkLst>
            <pc:docMk/>
            <pc:sldMk cId="315790905" sldId="256"/>
            <ac:picMk id="21" creationId="{5684C192-1124-1645-C40F-BEE5366DA4EA}"/>
          </ac:picMkLst>
        </pc:picChg>
        <pc:picChg chg="add del mod">
          <ac:chgData name="Cristina Gatti" userId="a8aaed15-e304-45e9-96ea-cdf0a46f94fc" providerId="ADAL" clId="{A3008BFC-B93A-46ED-9E8E-E7C02ABFC751}" dt="2024-07-16T11:41:29.776" v="482" actId="478"/>
          <ac:picMkLst>
            <pc:docMk/>
            <pc:sldMk cId="315790905" sldId="256"/>
            <ac:picMk id="23" creationId="{EFF9A861-F401-C350-4B1C-05AD84CB64C4}"/>
          </ac:picMkLst>
        </pc:picChg>
        <pc:picChg chg="add del mod">
          <ac:chgData name="Cristina Gatti" userId="a8aaed15-e304-45e9-96ea-cdf0a46f94fc" providerId="ADAL" clId="{A3008BFC-B93A-46ED-9E8E-E7C02ABFC751}" dt="2024-07-16T11:41:39.197" v="487" actId="478"/>
          <ac:picMkLst>
            <pc:docMk/>
            <pc:sldMk cId="315790905" sldId="256"/>
            <ac:picMk id="25" creationId="{566A22B8-EB82-ECE2-638D-6D36032A8C77}"/>
          </ac:picMkLst>
        </pc:picChg>
        <pc:picChg chg="add del mod">
          <ac:chgData name="Cristina Gatti" userId="a8aaed15-e304-45e9-96ea-cdf0a46f94fc" providerId="ADAL" clId="{A3008BFC-B93A-46ED-9E8E-E7C02ABFC751}" dt="2024-07-16T11:47:53.933" v="496" actId="478"/>
          <ac:picMkLst>
            <pc:docMk/>
            <pc:sldMk cId="315790905" sldId="256"/>
            <ac:picMk id="27" creationId="{A45A96CC-F022-0786-BD98-301359DEF4A7}"/>
          </ac:picMkLst>
        </pc:picChg>
        <pc:picChg chg="add mod">
          <ac:chgData name="Cristina Gatti" userId="a8aaed15-e304-45e9-96ea-cdf0a46f94fc" providerId="ADAL" clId="{A3008BFC-B93A-46ED-9E8E-E7C02ABFC751}" dt="2024-07-16T11:55:23.083" v="680" actId="14100"/>
          <ac:picMkLst>
            <pc:docMk/>
            <pc:sldMk cId="315790905" sldId="256"/>
            <ac:picMk id="29" creationId="{D7E74107-7A6E-79D2-1C8F-22CAF19314F5}"/>
          </ac:picMkLst>
        </pc:picChg>
      </pc:sldChg>
      <pc:sldChg chg="addSp delSp modSp del mod ord">
        <pc:chgData name="Cristina Gatti" userId="a8aaed15-e304-45e9-96ea-cdf0a46f94fc" providerId="ADAL" clId="{A3008BFC-B93A-46ED-9E8E-E7C02ABFC751}" dt="2024-07-16T10:46:08.824" v="369" actId="47"/>
        <pc:sldMkLst>
          <pc:docMk/>
          <pc:sldMk cId="1588629196" sldId="257"/>
        </pc:sldMkLst>
        <pc:spChg chg="mod">
          <ac:chgData name="Cristina Gatti" userId="a8aaed15-e304-45e9-96ea-cdf0a46f94fc" providerId="ADAL" clId="{A3008BFC-B93A-46ED-9E8E-E7C02ABFC751}" dt="2024-07-16T10:45:30.159" v="356" actId="20577"/>
          <ac:spMkLst>
            <pc:docMk/>
            <pc:sldMk cId="1588629196" sldId="257"/>
            <ac:spMk id="14" creationId="{6E398803-961E-DD0F-E12C-6F4CF78AE816}"/>
          </ac:spMkLst>
        </pc:spChg>
        <pc:picChg chg="add mod">
          <ac:chgData name="Cristina Gatti" userId="a8aaed15-e304-45e9-96ea-cdf0a46f94fc" providerId="ADAL" clId="{A3008BFC-B93A-46ED-9E8E-E7C02ABFC751}" dt="2024-07-16T10:38:59.851" v="271" actId="1076"/>
          <ac:picMkLst>
            <pc:docMk/>
            <pc:sldMk cId="1588629196" sldId="257"/>
            <ac:picMk id="3" creationId="{BC82BBEE-AE08-2247-C03C-D0E973BB588C}"/>
          </ac:picMkLst>
        </pc:picChg>
        <pc:cxnChg chg="add del mod">
          <ac:chgData name="Cristina Gatti" userId="a8aaed15-e304-45e9-96ea-cdf0a46f94fc" providerId="ADAL" clId="{A3008BFC-B93A-46ED-9E8E-E7C02ABFC751}" dt="2024-07-16T10:39:37.387" v="283" actId="478"/>
          <ac:cxnSpMkLst>
            <pc:docMk/>
            <pc:sldMk cId="1588629196" sldId="257"/>
            <ac:cxnSpMk id="4" creationId="{7573E2F3-D723-AECB-656C-0DFCB3DAA669}"/>
          </ac:cxnSpMkLst>
        </pc:cxnChg>
        <pc:cxnChg chg="add del mod">
          <ac:chgData name="Cristina Gatti" userId="a8aaed15-e304-45e9-96ea-cdf0a46f94fc" providerId="ADAL" clId="{A3008BFC-B93A-46ED-9E8E-E7C02ABFC751}" dt="2024-07-16T10:39:36.084" v="282" actId="478"/>
          <ac:cxnSpMkLst>
            <pc:docMk/>
            <pc:sldMk cId="1588629196" sldId="257"/>
            <ac:cxnSpMk id="6" creationId="{D8F04C57-54EB-7C06-364D-78B8858F6C3C}"/>
          </ac:cxnSpMkLst>
        </pc:cxnChg>
        <pc:cxnChg chg="add del mod">
          <ac:chgData name="Cristina Gatti" userId="a8aaed15-e304-45e9-96ea-cdf0a46f94fc" providerId="ADAL" clId="{A3008BFC-B93A-46ED-9E8E-E7C02ABFC751}" dt="2024-07-16T10:39:38.489" v="284" actId="478"/>
          <ac:cxnSpMkLst>
            <pc:docMk/>
            <pc:sldMk cId="1588629196" sldId="257"/>
            <ac:cxnSpMk id="8" creationId="{23EA5148-5158-5FD9-753B-0DDAA2D6FA4F}"/>
          </ac:cxnSpMkLst>
        </pc:cxnChg>
      </pc:sldChg>
      <pc:sldChg chg="addSp delSp modSp add mod modAnim">
        <pc:chgData name="Cristina Gatti" userId="a8aaed15-e304-45e9-96ea-cdf0a46f94fc" providerId="ADAL" clId="{A3008BFC-B93A-46ED-9E8E-E7C02ABFC751}" dt="2024-07-16T12:46:00.240" v="2100"/>
        <pc:sldMkLst>
          <pc:docMk/>
          <pc:sldMk cId="3712738258" sldId="258"/>
        </pc:sldMkLst>
        <pc:spChg chg="add mod">
          <ac:chgData name="Cristina Gatti" userId="a8aaed15-e304-45e9-96ea-cdf0a46f94fc" providerId="ADAL" clId="{A3008BFC-B93A-46ED-9E8E-E7C02ABFC751}" dt="2024-07-16T12:04:35.765" v="877" actId="1035"/>
          <ac:spMkLst>
            <pc:docMk/>
            <pc:sldMk cId="3712738258" sldId="258"/>
            <ac:spMk id="6" creationId="{807FC76F-FB2A-DFD3-8474-2C26AD822083}"/>
          </ac:spMkLst>
        </pc:spChg>
        <pc:spChg chg="add mod">
          <ac:chgData name="Cristina Gatti" userId="a8aaed15-e304-45e9-96ea-cdf0a46f94fc" providerId="ADAL" clId="{A3008BFC-B93A-46ED-9E8E-E7C02ABFC751}" dt="2024-07-16T12:04:41.523" v="882" actId="1036"/>
          <ac:spMkLst>
            <pc:docMk/>
            <pc:sldMk cId="3712738258" sldId="258"/>
            <ac:spMk id="8" creationId="{DDFC38EE-B597-30A2-3BFB-C7AC16270C75}"/>
          </ac:spMkLst>
        </pc:spChg>
        <pc:spChg chg="add mod">
          <ac:chgData name="Cristina Gatti" userId="a8aaed15-e304-45e9-96ea-cdf0a46f94fc" providerId="ADAL" clId="{A3008BFC-B93A-46ED-9E8E-E7C02ABFC751}" dt="2024-07-16T12:04:18.369" v="845" actId="1037"/>
          <ac:spMkLst>
            <pc:docMk/>
            <pc:sldMk cId="3712738258" sldId="258"/>
            <ac:spMk id="10" creationId="{5B55516A-3E55-E4D4-2A78-8A36618BA24C}"/>
          </ac:spMkLst>
        </pc:spChg>
        <pc:spChg chg="add mod">
          <ac:chgData name="Cristina Gatti" userId="a8aaed15-e304-45e9-96ea-cdf0a46f94fc" providerId="ADAL" clId="{A3008BFC-B93A-46ED-9E8E-E7C02ABFC751}" dt="2024-07-16T12:04:11.542" v="827" actId="1037"/>
          <ac:spMkLst>
            <pc:docMk/>
            <pc:sldMk cId="3712738258" sldId="258"/>
            <ac:spMk id="13" creationId="{E27D5457-8C8C-6C5F-3B9B-6E49B86B7E9B}"/>
          </ac:spMkLst>
        </pc:spChg>
        <pc:spChg chg="mod">
          <ac:chgData name="Cristina Gatti" userId="a8aaed15-e304-45e9-96ea-cdf0a46f94fc" providerId="ADAL" clId="{A3008BFC-B93A-46ED-9E8E-E7C02ABFC751}" dt="2024-07-16T10:56:26.850" v="431" actId="255"/>
          <ac:spMkLst>
            <pc:docMk/>
            <pc:sldMk cId="3712738258" sldId="258"/>
            <ac:spMk id="14" creationId="{6E398803-961E-DD0F-E12C-6F4CF78AE816}"/>
          </ac:spMkLst>
        </pc:spChg>
        <pc:spChg chg="add mod">
          <ac:chgData name="Cristina Gatti" userId="a8aaed15-e304-45e9-96ea-cdf0a46f94fc" providerId="ADAL" clId="{A3008BFC-B93A-46ED-9E8E-E7C02ABFC751}" dt="2024-07-16T11:56:13.354" v="738" actId="20577"/>
          <ac:spMkLst>
            <pc:docMk/>
            <pc:sldMk cId="3712738258" sldId="258"/>
            <ac:spMk id="15" creationId="{BB429112-E34B-EDA6-2206-F5E66B386856}"/>
          </ac:spMkLst>
        </pc:spChg>
        <pc:spChg chg="add del mod ord">
          <ac:chgData name="Cristina Gatti" userId="a8aaed15-e304-45e9-96ea-cdf0a46f94fc" providerId="ADAL" clId="{A3008BFC-B93A-46ED-9E8E-E7C02ABFC751}" dt="2024-07-16T11:58:45.341" v="802" actId="478"/>
          <ac:spMkLst>
            <pc:docMk/>
            <pc:sldMk cId="3712738258" sldId="258"/>
            <ac:spMk id="16" creationId="{A4B80F15-A480-823A-AE55-819905E8A54C}"/>
          </ac:spMkLst>
        </pc:spChg>
        <pc:spChg chg="add del">
          <ac:chgData name="Cristina Gatti" userId="a8aaed15-e304-45e9-96ea-cdf0a46f94fc" providerId="ADAL" clId="{A3008BFC-B93A-46ED-9E8E-E7C02ABFC751}" dt="2024-07-16T11:59:07.154" v="804" actId="11529"/>
          <ac:spMkLst>
            <pc:docMk/>
            <pc:sldMk cId="3712738258" sldId="258"/>
            <ac:spMk id="17" creationId="{BE394C07-5C38-EDE4-7976-4463B3E6ED77}"/>
          </ac:spMkLst>
        </pc:spChg>
        <pc:spChg chg="add del mod">
          <ac:chgData name="Cristina Gatti" userId="a8aaed15-e304-45e9-96ea-cdf0a46f94fc" providerId="ADAL" clId="{A3008BFC-B93A-46ED-9E8E-E7C02ABFC751}" dt="2024-07-16T11:59:31.314" v="808" actId="478"/>
          <ac:spMkLst>
            <pc:docMk/>
            <pc:sldMk cId="3712738258" sldId="258"/>
            <ac:spMk id="18" creationId="{2A2115F9-2E1A-EEE5-2635-A896D04EBEAC}"/>
          </ac:spMkLst>
        </pc:spChg>
        <pc:spChg chg="add del mod">
          <ac:chgData name="Cristina Gatti" userId="a8aaed15-e304-45e9-96ea-cdf0a46f94fc" providerId="ADAL" clId="{A3008BFC-B93A-46ED-9E8E-E7C02ABFC751}" dt="2024-07-16T11:59:55.344" v="813" actId="478"/>
          <ac:spMkLst>
            <pc:docMk/>
            <pc:sldMk cId="3712738258" sldId="258"/>
            <ac:spMk id="19" creationId="{95BF4482-0810-93C0-966C-17D4BBF5ACAE}"/>
          </ac:spMkLst>
        </pc:spChg>
        <pc:spChg chg="add mod">
          <ac:chgData name="Cristina Gatti" userId="a8aaed15-e304-45e9-96ea-cdf0a46f94fc" providerId="ADAL" clId="{A3008BFC-B93A-46ED-9E8E-E7C02ABFC751}" dt="2024-07-16T12:04:45.638" v="887" actId="1035"/>
          <ac:spMkLst>
            <pc:docMk/>
            <pc:sldMk cId="3712738258" sldId="258"/>
            <ac:spMk id="20" creationId="{7BC12159-BAD8-D9AF-1AE1-B53BEE5C4EB8}"/>
          </ac:spMkLst>
        </pc:spChg>
        <pc:picChg chg="add del mod">
          <ac:chgData name="Cristina Gatti" userId="a8aaed15-e304-45e9-96ea-cdf0a46f94fc" providerId="ADAL" clId="{A3008BFC-B93A-46ED-9E8E-E7C02ABFC751}" dt="2024-07-16T10:29:17.278" v="79" actId="478"/>
          <ac:picMkLst>
            <pc:docMk/>
            <pc:sldMk cId="3712738258" sldId="258"/>
            <ac:picMk id="2" creationId="{4F2B8DBB-8C28-95AB-AFB2-AD83D1D021C1}"/>
          </ac:picMkLst>
        </pc:picChg>
        <pc:picChg chg="add del mod">
          <ac:chgData name="Cristina Gatti" userId="a8aaed15-e304-45e9-96ea-cdf0a46f94fc" providerId="ADAL" clId="{A3008BFC-B93A-46ED-9E8E-E7C02ABFC751}" dt="2024-07-16T10:29:16.373" v="78" actId="478"/>
          <ac:picMkLst>
            <pc:docMk/>
            <pc:sldMk cId="3712738258" sldId="258"/>
            <ac:picMk id="4" creationId="{7DABA66A-D80C-D40C-669F-AB16DF518310}"/>
          </ac:picMkLst>
        </pc:picChg>
      </pc:sldChg>
      <pc:sldChg chg="addSp delSp modSp add mod ord">
        <pc:chgData name="Cristina Gatti" userId="a8aaed15-e304-45e9-96ea-cdf0a46f94fc" providerId="ADAL" clId="{A3008BFC-B93A-46ED-9E8E-E7C02ABFC751}" dt="2024-07-16T12:19:17.469" v="1145" actId="1037"/>
        <pc:sldMkLst>
          <pc:docMk/>
          <pc:sldMk cId="3982782297" sldId="259"/>
        </pc:sldMkLst>
        <pc:spChg chg="mod">
          <ac:chgData name="Cristina Gatti" userId="a8aaed15-e304-45e9-96ea-cdf0a46f94fc" providerId="ADAL" clId="{A3008BFC-B93A-46ED-9E8E-E7C02ABFC751}" dt="2024-07-16T12:14:52.518" v="1039" actId="20577"/>
          <ac:spMkLst>
            <pc:docMk/>
            <pc:sldMk cId="3982782297" sldId="259"/>
            <ac:spMk id="14" creationId="{6E398803-961E-DD0F-E12C-6F4CF78AE816}"/>
          </ac:spMkLst>
        </pc:spChg>
        <pc:spChg chg="add mod">
          <ac:chgData name="Cristina Gatti" userId="a8aaed15-e304-45e9-96ea-cdf0a46f94fc" providerId="ADAL" clId="{A3008BFC-B93A-46ED-9E8E-E7C02ABFC751}" dt="2024-07-16T12:18:16.258" v="1110" actId="208"/>
          <ac:spMkLst>
            <pc:docMk/>
            <pc:sldMk cId="3982782297" sldId="259"/>
            <ac:spMk id="18" creationId="{DBF44CEA-A980-3011-2775-82E16F54EEDF}"/>
          </ac:spMkLst>
        </pc:spChg>
        <pc:spChg chg="add mod">
          <ac:chgData name="Cristina Gatti" userId="a8aaed15-e304-45e9-96ea-cdf0a46f94fc" providerId="ADAL" clId="{A3008BFC-B93A-46ED-9E8E-E7C02ABFC751}" dt="2024-07-16T12:18:27.559" v="1112" actId="1076"/>
          <ac:spMkLst>
            <pc:docMk/>
            <pc:sldMk cId="3982782297" sldId="259"/>
            <ac:spMk id="19" creationId="{617A06B3-82A7-3168-A08F-AEDBA074A82A}"/>
          </ac:spMkLst>
        </pc:spChg>
        <pc:spChg chg="add mod">
          <ac:chgData name="Cristina Gatti" userId="a8aaed15-e304-45e9-96ea-cdf0a46f94fc" providerId="ADAL" clId="{A3008BFC-B93A-46ED-9E8E-E7C02ABFC751}" dt="2024-07-16T12:19:17.469" v="1145" actId="1037"/>
          <ac:spMkLst>
            <pc:docMk/>
            <pc:sldMk cId="3982782297" sldId="259"/>
            <ac:spMk id="20" creationId="{7F04A254-8C11-EAC1-3A23-74ED7626CD18}"/>
          </ac:spMkLst>
        </pc:spChg>
        <pc:picChg chg="del">
          <ac:chgData name="Cristina Gatti" userId="a8aaed15-e304-45e9-96ea-cdf0a46f94fc" providerId="ADAL" clId="{A3008BFC-B93A-46ED-9E8E-E7C02ABFC751}" dt="2024-07-16T10:21:50.586" v="9" actId="478"/>
          <ac:picMkLst>
            <pc:docMk/>
            <pc:sldMk cId="3982782297" sldId="259"/>
            <ac:picMk id="2" creationId="{4F2B8DBB-8C28-95AB-AFB2-AD83D1D021C1}"/>
          </ac:picMkLst>
        </pc:picChg>
        <pc:picChg chg="del">
          <ac:chgData name="Cristina Gatti" userId="a8aaed15-e304-45e9-96ea-cdf0a46f94fc" providerId="ADAL" clId="{A3008BFC-B93A-46ED-9E8E-E7C02ABFC751}" dt="2024-07-16T10:21:49.672" v="8" actId="478"/>
          <ac:picMkLst>
            <pc:docMk/>
            <pc:sldMk cId="3982782297" sldId="259"/>
            <ac:picMk id="4" creationId="{7DABA66A-D80C-D40C-669F-AB16DF518310}"/>
          </ac:picMkLst>
        </pc:picChg>
        <pc:picChg chg="add del mod">
          <ac:chgData name="Cristina Gatti" userId="a8aaed15-e304-45e9-96ea-cdf0a46f94fc" providerId="ADAL" clId="{A3008BFC-B93A-46ED-9E8E-E7C02ABFC751}" dt="2024-07-16T10:22:57.878" v="13" actId="478"/>
          <ac:picMkLst>
            <pc:docMk/>
            <pc:sldMk cId="3982782297" sldId="259"/>
            <ac:picMk id="6" creationId="{94E973D7-B664-1F87-78B2-87D9138E5650}"/>
          </ac:picMkLst>
        </pc:picChg>
        <pc:picChg chg="add mod">
          <ac:chgData name="Cristina Gatti" userId="a8aaed15-e304-45e9-96ea-cdf0a46f94fc" providerId="ADAL" clId="{A3008BFC-B93A-46ED-9E8E-E7C02ABFC751}" dt="2024-07-16T10:24:57.024" v="63" actId="1076"/>
          <ac:picMkLst>
            <pc:docMk/>
            <pc:sldMk cId="3982782297" sldId="259"/>
            <ac:picMk id="9" creationId="{AA9DE8D4-8A26-1A76-D91B-31C729ECEADC}"/>
          </ac:picMkLst>
        </pc:picChg>
        <pc:picChg chg="add mod">
          <ac:chgData name="Cristina Gatti" userId="a8aaed15-e304-45e9-96ea-cdf0a46f94fc" providerId="ADAL" clId="{A3008BFC-B93A-46ED-9E8E-E7C02ABFC751}" dt="2024-07-16T12:15:59.666" v="1074" actId="1037"/>
          <ac:picMkLst>
            <pc:docMk/>
            <pc:sldMk cId="3982782297" sldId="259"/>
            <ac:picMk id="12" creationId="{A08E994D-3A97-4D0B-7958-2AFDEE354ABA}"/>
          </ac:picMkLst>
        </pc:picChg>
        <pc:picChg chg="add mod modCrop">
          <ac:chgData name="Cristina Gatti" userId="a8aaed15-e304-45e9-96ea-cdf0a46f94fc" providerId="ADAL" clId="{A3008BFC-B93A-46ED-9E8E-E7C02ABFC751}" dt="2024-07-16T12:16:10.029" v="1098" actId="1038"/>
          <ac:picMkLst>
            <pc:docMk/>
            <pc:sldMk cId="3982782297" sldId="259"/>
            <ac:picMk id="15" creationId="{CEAB84B5-EF48-9F23-32E0-68780B08832A}"/>
          </ac:picMkLst>
        </pc:picChg>
        <pc:picChg chg="add mod">
          <ac:chgData name="Cristina Gatti" userId="a8aaed15-e304-45e9-96ea-cdf0a46f94fc" providerId="ADAL" clId="{A3008BFC-B93A-46ED-9E8E-E7C02ABFC751}" dt="2024-07-16T12:18:38.386" v="1115" actId="1076"/>
          <ac:picMkLst>
            <pc:docMk/>
            <pc:sldMk cId="3982782297" sldId="259"/>
            <ac:picMk id="17" creationId="{2943B074-F6BC-31CB-0C2C-964C2FC2902F}"/>
          </ac:picMkLst>
        </pc:picChg>
      </pc:sldChg>
      <pc:sldChg chg="addSp delSp modSp add mod delAnim modAnim">
        <pc:chgData name="Cristina Gatti" userId="a8aaed15-e304-45e9-96ea-cdf0a46f94fc" providerId="ADAL" clId="{A3008BFC-B93A-46ED-9E8E-E7C02ABFC751}" dt="2024-07-16T12:45:36.809" v="2097"/>
        <pc:sldMkLst>
          <pc:docMk/>
          <pc:sldMk cId="2897223314" sldId="260"/>
        </pc:sldMkLst>
        <pc:spChg chg="add mod">
          <ac:chgData name="Cristina Gatti" userId="a8aaed15-e304-45e9-96ea-cdf0a46f94fc" providerId="ADAL" clId="{A3008BFC-B93A-46ED-9E8E-E7C02ABFC751}" dt="2024-07-16T11:48:44.333" v="515" actId="1038"/>
          <ac:spMkLst>
            <pc:docMk/>
            <pc:sldMk cId="2897223314" sldId="260"/>
            <ac:spMk id="2" creationId="{092FA48E-0FB3-F5C6-9284-E96FBB2DE9B2}"/>
          </ac:spMkLst>
        </pc:spChg>
        <pc:spChg chg="add del mod">
          <ac:chgData name="Cristina Gatti" userId="a8aaed15-e304-45e9-96ea-cdf0a46f94fc" providerId="ADAL" clId="{A3008BFC-B93A-46ED-9E8E-E7C02ABFC751}" dt="2024-07-16T10:30:39.791" v="123" actId="478"/>
          <ac:spMkLst>
            <pc:docMk/>
            <pc:sldMk cId="2897223314" sldId="260"/>
            <ac:spMk id="3" creationId="{4ECF40BA-58D6-5A4D-C128-9444B4A3C9F6}"/>
          </ac:spMkLst>
        </pc:spChg>
        <pc:spChg chg="add mod">
          <ac:chgData name="Cristina Gatti" userId="a8aaed15-e304-45e9-96ea-cdf0a46f94fc" providerId="ADAL" clId="{A3008BFC-B93A-46ED-9E8E-E7C02ABFC751}" dt="2024-07-16T12:17:01.633" v="1103" actId="1037"/>
          <ac:spMkLst>
            <pc:docMk/>
            <pc:sldMk cId="2897223314" sldId="260"/>
            <ac:spMk id="6" creationId="{144A5492-4B7D-8775-58D5-881AEBA1DA91}"/>
          </ac:spMkLst>
        </pc:spChg>
        <pc:spChg chg="mod">
          <ac:chgData name="Cristina Gatti" userId="a8aaed15-e304-45e9-96ea-cdf0a46f94fc" providerId="ADAL" clId="{A3008BFC-B93A-46ED-9E8E-E7C02ABFC751}" dt="2024-07-16T10:56:31.943" v="432" actId="255"/>
          <ac:spMkLst>
            <pc:docMk/>
            <pc:sldMk cId="2897223314" sldId="260"/>
            <ac:spMk id="14" creationId="{6E398803-961E-DD0F-E12C-6F4CF78AE816}"/>
          </ac:spMkLst>
        </pc:spChg>
        <pc:picChg chg="add mod">
          <ac:chgData name="Cristina Gatti" userId="a8aaed15-e304-45e9-96ea-cdf0a46f94fc" providerId="ADAL" clId="{A3008BFC-B93A-46ED-9E8E-E7C02ABFC751}" dt="2024-07-16T11:55:30.453" v="688" actId="1038"/>
          <ac:picMkLst>
            <pc:docMk/>
            <pc:sldMk cId="2897223314" sldId="260"/>
            <ac:picMk id="4" creationId="{9BA84781-3F7A-6AA1-0103-6EC55AEC45E1}"/>
          </ac:picMkLst>
        </pc:picChg>
      </pc:sldChg>
      <pc:sldChg chg="addSp delSp modSp add del mod ord">
        <pc:chgData name="Cristina Gatti" userId="a8aaed15-e304-45e9-96ea-cdf0a46f94fc" providerId="ADAL" clId="{A3008BFC-B93A-46ED-9E8E-E7C02ABFC751}" dt="2024-07-16T11:48:38.410" v="512" actId="2696"/>
        <pc:sldMkLst>
          <pc:docMk/>
          <pc:sldMk cId="783708097" sldId="261"/>
        </pc:sldMkLst>
        <pc:spChg chg="mod">
          <ac:chgData name="Cristina Gatti" userId="a8aaed15-e304-45e9-96ea-cdf0a46f94fc" providerId="ADAL" clId="{A3008BFC-B93A-46ED-9E8E-E7C02ABFC751}" dt="2024-07-16T10:55:16.819" v="420" actId="255"/>
          <ac:spMkLst>
            <pc:docMk/>
            <pc:sldMk cId="783708097" sldId="261"/>
            <ac:spMk id="14" creationId="{6E398803-961E-DD0F-E12C-6F4CF78AE816}"/>
          </ac:spMkLst>
        </pc:spChg>
        <pc:picChg chg="del">
          <ac:chgData name="Cristina Gatti" userId="a8aaed15-e304-45e9-96ea-cdf0a46f94fc" providerId="ADAL" clId="{A3008BFC-B93A-46ED-9E8E-E7C02ABFC751}" dt="2024-07-16T11:48:34.474" v="511" actId="478"/>
          <ac:picMkLst>
            <pc:docMk/>
            <pc:sldMk cId="783708097" sldId="261"/>
            <ac:picMk id="2" creationId="{4F2B8DBB-8C28-95AB-AFB2-AD83D1D021C1}"/>
          </ac:picMkLst>
        </pc:picChg>
        <pc:picChg chg="del mod">
          <ac:chgData name="Cristina Gatti" userId="a8aaed15-e304-45e9-96ea-cdf0a46f94fc" providerId="ADAL" clId="{A3008BFC-B93A-46ED-9E8E-E7C02ABFC751}" dt="2024-07-16T11:40:14.589" v="468" actId="478"/>
          <ac:picMkLst>
            <pc:docMk/>
            <pc:sldMk cId="783708097" sldId="261"/>
            <ac:picMk id="4" creationId="{7DABA66A-D80C-D40C-669F-AB16DF518310}"/>
          </ac:picMkLst>
        </pc:picChg>
        <pc:picChg chg="add del mod">
          <ac:chgData name="Cristina Gatti" userId="a8aaed15-e304-45e9-96ea-cdf0a46f94fc" providerId="ADAL" clId="{A3008BFC-B93A-46ED-9E8E-E7C02ABFC751}" dt="2024-07-16T11:40:45.035" v="472" actId="21"/>
          <ac:picMkLst>
            <pc:docMk/>
            <pc:sldMk cId="783708097" sldId="261"/>
            <ac:picMk id="6" creationId="{5684C192-1124-1645-C40F-BEE5366DA4EA}"/>
          </ac:picMkLst>
        </pc:picChg>
      </pc:sldChg>
      <pc:sldChg chg="addSp delSp modSp add mod delAnim modAnim">
        <pc:chgData name="Cristina Gatti" userId="a8aaed15-e304-45e9-96ea-cdf0a46f94fc" providerId="ADAL" clId="{A3008BFC-B93A-46ED-9E8E-E7C02ABFC751}" dt="2024-07-16T12:46:15.106" v="2102"/>
        <pc:sldMkLst>
          <pc:docMk/>
          <pc:sldMk cId="3959221683" sldId="262"/>
        </pc:sldMkLst>
        <pc:spChg chg="add mod">
          <ac:chgData name="Cristina Gatti" userId="a8aaed15-e304-45e9-96ea-cdf0a46f94fc" providerId="ADAL" clId="{A3008BFC-B93A-46ED-9E8E-E7C02ABFC751}" dt="2024-07-16T12:14:17.178" v="1031" actId="113"/>
          <ac:spMkLst>
            <pc:docMk/>
            <pc:sldMk cId="3959221683" sldId="262"/>
            <ac:spMk id="2" creationId="{23A6DD5C-6A8E-35FA-14B3-B2FA2687FFB8}"/>
          </ac:spMkLst>
        </pc:spChg>
        <pc:spChg chg="add mod">
          <ac:chgData name="Cristina Gatti" userId="a8aaed15-e304-45e9-96ea-cdf0a46f94fc" providerId="ADAL" clId="{A3008BFC-B93A-46ED-9E8E-E7C02ABFC751}" dt="2024-07-16T12:05:17.523" v="889" actId="1076"/>
          <ac:spMkLst>
            <pc:docMk/>
            <pc:sldMk cId="3959221683" sldId="262"/>
            <ac:spMk id="3" creationId="{45447B75-0A69-807B-E090-6B6559FDC451}"/>
          </ac:spMkLst>
        </pc:spChg>
        <pc:spChg chg="add del mod">
          <ac:chgData name="Cristina Gatti" userId="a8aaed15-e304-45e9-96ea-cdf0a46f94fc" providerId="ADAL" clId="{A3008BFC-B93A-46ED-9E8E-E7C02ABFC751}" dt="2024-07-16T11:49:05.547" v="519" actId="478"/>
          <ac:spMkLst>
            <pc:docMk/>
            <pc:sldMk cId="3959221683" sldId="262"/>
            <ac:spMk id="6" creationId="{CFAFF7CD-B011-F8EA-5785-666CDA8BC1BC}"/>
          </ac:spMkLst>
        </pc:spChg>
        <pc:spChg chg="add del mod">
          <ac:chgData name="Cristina Gatti" userId="a8aaed15-e304-45e9-96ea-cdf0a46f94fc" providerId="ADAL" clId="{A3008BFC-B93A-46ED-9E8E-E7C02ABFC751}" dt="2024-07-16T11:49:07.230" v="521" actId="478"/>
          <ac:spMkLst>
            <pc:docMk/>
            <pc:sldMk cId="3959221683" sldId="262"/>
            <ac:spMk id="8" creationId="{B1401C1F-DBA6-083D-CDCB-F196DE9825C4}"/>
          </ac:spMkLst>
        </pc:spChg>
        <pc:spChg chg="add mod">
          <ac:chgData name="Cristina Gatti" userId="a8aaed15-e304-45e9-96ea-cdf0a46f94fc" providerId="ADAL" clId="{A3008BFC-B93A-46ED-9E8E-E7C02ABFC751}" dt="2024-07-16T11:56:44.910" v="763" actId="20577"/>
          <ac:spMkLst>
            <pc:docMk/>
            <pc:sldMk cId="3959221683" sldId="262"/>
            <ac:spMk id="10" creationId="{7C803F69-C67D-BD53-7DBD-71D91DE76CDD}"/>
          </ac:spMkLst>
        </pc:spChg>
        <pc:spChg chg="del">
          <ac:chgData name="Cristina Gatti" userId="a8aaed15-e304-45e9-96ea-cdf0a46f94fc" providerId="ADAL" clId="{A3008BFC-B93A-46ED-9E8E-E7C02ABFC751}" dt="2024-07-16T10:33:59.044" v="213" actId="478"/>
          <ac:spMkLst>
            <pc:docMk/>
            <pc:sldMk cId="3959221683" sldId="262"/>
            <ac:spMk id="14" creationId="{6E398803-961E-DD0F-E12C-6F4CF78AE816}"/>
          </ac:spMkLst>
        </pc:spChg>
        <pc:spChg chg="add mod">
          <ac:chgData name="Cristina Gatti" userId="a8aaed15-e304-45e9-96ea-cdf0a46f94fc" providerId="ADAL" clId="{A3008BFC-B93A-46ED-9E8E-E7C02ABFC751}" dt="2024-07-16T12:24:28.958" v="1314" actId="1038"/>
          <ac:spMkLst>
            <pc:docMk/>
            <pc:sldMk cId="3959221683" sldId="262"/>
            <ac:spMk id="16" creationId="{E44DF9C2-4385-9EC6-2518-72F166467D20}"/>
          </ac:spMkLst>
        </pc:spChg>
        <pc:spChg chg="add mod">
          <ac:chgData name="Cristina Gatti" userId="a8aaed15-e304-45e9-96ea-cdf0a46f94fc" providerId="ADAL" clId="{A3008BFC-B93A-46ED-9E8E-E7C02ABFC751}" dt="2024-07-16T12:21:41.870" v="1172" actId="1036"/>
          <ac:spMkLst>
            <pc:docMk/>
            <pc:sldMk cId="3959221683" sldId="262"/>
            <ac:spMk id="17" creationId="{A0860A43-B42B-97B7-02CB-45B3174CAFD7}"/>
          </ac:spMkLst>
        </pc:spChg>
        <pc:picChg chg="del">
          <ac:chgData name="Cristina Gatti" userId="a8aaed15-e304-45e9-96ea-cdf0a46f94fc" providerId="ADAL" clId="{A3008BFC-B93A-46ED-9E8E-E7C02ABFC751}" dt="2024-07-16T10:33:57.641" v="212" actId="478"/>
          <ac:picMkLst>
            <pc:docMk/>
            <pc:sldMk cId="3959221683" sldId="262"/>
            <ac:picMk id="9" creationId="{AA9DE8D4-8A26-1A76-D91B-31C729ECEADC}"/>
          </ac:picMkLst>
        </pc:picChg>
        <pc:picChg chg="del">
          <ac:chgData name="Cristina Gatti" userId="a8aaed15-e304-45e9-96ea-cdf0a46f94fc" providerId="ADAL" clId="{A3008BFC-B93A-46ED-9E8E-E7C02ABFC751}" dt="2024-07-16T10:33:56.921" v="211" actId="478"/>
          <ac:picMkLst>
            <pc:docMk/>
            <pc:sldMk cId="3959221683" sldId="262"/>
            <ac:picMk id="12" creationId="{A08E994D-3A97-4D0B-7958-2AFDEE354ABA}"/>
          </ac:picMkLst>
        </pc:picChg>
      </pc:sldChg>
      <pc:sldChg chg="addSp delSp modSp add mod delAnim">
        <pc:chgData name="Cristina Gatti" userId="a8aaed15-e304-45e9-96ea-cdf0a46f94fc" providerId="ADAL" clId="{A3008BFC-B93A-46ED-9E8E-E7C02ABFC751}" dt="2024-07-16T10:56:41.910" v="434" actId="255"/>
        <pc:sldMkLst>
          <pc:docMk/>
          <pc:sldMk cId="1336079934" sldId="263"/>
        </pc:sldMkLst>
        <pc:spChg chg="del">
          <ac:chgData name="Cristina Gatti" userId="a8aaed15-e304-45e9-96ea-cdf0a46f94fc" providerId="ADAL" clId="{A3008BFC-B93A-46ED-9E8E-E7C02ABFC751}" dt="2024-07-16T10:34:19.593" v="217" actId="478"/>
          <ac:spMkLst>
            <pc:docMk/>
            <pc:sldMk cId="1336079934" sldId="263"/>
            <ac:spMk id="2" creationId="{23A6DD5C-6A8E-35FA-14B3-B2FA2687FFB8}"/>
          </ac:spMkLst>
        </pc:spChg>
        <pc:spChg chg="del">
          <ac:chgData name="Cristina Gatti" userId="a8aaed15-e304-45e9-96ea-cdf0a46f94fc" providerId="ADAL" clId="{A3008BFC-B93A-46ED-9E8E-E7C02ABFC751}" dt="2024-07-16T10:34:17.242" v="216" actId="478"/>
          <ac:spMkLst>
            <pc:docMk/>
            <pc:sldMk cId="1336079934" sldId="263"/>
            <ac:spMk id="3" creationId="{45447B75-0A69-807B-E090-6B6559FDC451}"/>
          </ac:spMkLst>
        </pc:spChg>
        <pc:spChg chg="add mod">
          <ac:chgData name="Cristina Gatti" userId="a8aaed15-e304-45e9-96ea-cdf0a46f94fc" providerId="ADAL" clId="{A3008BFC-B93A-46ED-9E8E-E7C02ABFC751}" dt="2024-07-16T10:56:41.910" v="434" actId="255"/>
          <ac:spMkLst>
            <pc:docMk/>
            <pc:sldMk cId="1336079934" sldId="263"/>
            <ac:spMk id="4" creationId="{39053BB8-3A55-9A0B-EDDD-1992D2E6E647}"/>
          </ac:spMkLst>
        </pc:spChg>
        <pc:picChg chg="add mod">
          <ac:chgData name="Cristina Gatti" userId="a8aaed15-e304-45e9-96ea-cdf0a46f94fc" providerId="ADAL" clId="{A3008BFC-B93A-46ED-9E8E-E7C02ABFC751}" dt="2024-07-16T10:48:40.328" v="396" actId="1035"/>
          <ac:picMkLst>
            <pc:docMk/>
            <pc:sldMk cId="1336079934" sldId="263"/>
            <ac:picMk id="6" creationId="{0FB84A81-F173-2352-D98A-12C6B3A76EC3}"/>
          </ac:picMkLst>
        </pc:picChg>
      </pc:sldChg>
      <pc:sldChg chg="addSp delSp modSp add mod modAnim">
        <pc:chgData name="Cristina Gatti" userId="a8aaed15-e304-45e9-96ea-cdf0a46f94fc" providerId="ADAL" clId="{A3008BFC-B93A-46ED-9E8E-E7C02ABFC751}" dt="2024-07-16T12:47:58.127" v="2123" actId="14100"/>
        <pc:sldMkLst>
          <pc:docMk/>
          <pc:sldMk cId="335684265" sldId="264"/>
        </pc:sldMkLst>
        <pc:spChg chg="add mod">
          <ac:chgData name="Cristina Gatti" userId="a8aaed15-e304-45e9-96ea-cdf0a46f94fc" providerId="ADAL" clId="{A3008BFC-B93A-46ED-9E8E-E7C02ABFC751}" dt="2024-07-16T12:47:50.773" v="2119" actId="1076"/>
          <ac:spMkLst>
            <pc:docMk/>
            <pc:sldMk cId="335684265" sldId="264"/>
            <ac:spMk id="2" creationId="{32AB05D9-0251-F5A5-AFA4-0DF3527EB668}"/>
          </ac:spMkLst>
        </pc:spChg>
        <pc:spChg chg="add mod">
          <ac:chgData name="Cristina Gatti" userId="a8aaed15-e304-45e9-96ea-cdf0a46f94fc" providerId="ADAL" clId="{A3008BFC-B93A-46ED-9E8E-E7C02ABFC751}" dt="2024-07-16T12:47:58.127" v="2123" actId="14100"/>
          <ac:spMkLst>
            <pc:docMk/>
            <pc:sldMk cId="335684265" sldId="264"/>
            <ac:spMk id="3" creationId="{A4B1FA63-2B99-AF1D-606A-9565760BD9BB}"/>
          </ac:spMkLst>
        </pc:spChg>
        <pc:spChg chg="mod">
          <ac:chgData name="Cristina Gatti" userId="a8aaed15-e304-45e9-96ea-cdf0a46f94fc" providerId="ADAL" clId="{A3008BFC-B93A-46ED-9E8E-E7C02ABFC751}" dt="2024-07-16T12:45:23.707" v="2096" actId="20577"/>
          <ac:spMkLst>
            <pc:docMk/>
            <pc:sldMk cId="335684265" sldId="264"/>
            <ac:spMk id="4" creationId="{39053BB8-3A55-9A0B-EDDD-1992D2E6E647}"/>
          </ac:spMkLst>
        </pc:spChg>
        <pc:spChg chg="add mod">
          <ac:chgData name="Cristina Gatti" userId="a8aaed15-e304-45e9-96ea-cdf0a46f94fc" providerId="ADAL" clId="{A3008BFC-B93A-46ED-9E8E-E7C02ABFC751}" dt="2024-07-16T12:47:40.615" v="2113" actId="14100"/>
          <ac:spMkLst>
            <pc:docMk/>
            <pc:sldMk cId="335684265" sldId="264"/>
            <ac:spMk id="8" creationId="{536BAB4D-6CB8-B25E-C5B1-DD9146253BF9}"/>
          </ac:spMkLst>
        </pc:spChg>
        <pc:picChg chg="del">
          <ac:chgData name="Cristina Gatti" userId="a8aaed15-e304-45e9-96ea-cdf0a46f94fc" providerId="ADAL" clId="{A3008BFC-B93A-46ED-9E8E-E7C02ABFC751}" dt="2024-07-16T10:34:45.441" v="220" actId="478"/>
          <ac:picMkLst>
            <pc:docMk/>
            <pc:sldMk cId="335684265" sldId="264"/>
            <ac:picMk id="6" creationId="{0FB84A81-F173-2352-D98A-12C6B3A76EC3}"/>
          </ac:picMkLst>
        </pc:picChg>
      </pc:sldChg>
      <pc:sldChg chg="addSp delSp modSp add mod delAnim modAnim">
        <pc:chgData name="Cristina Gatti" userId="a8aaed15-e304-45e9-96ea-cdf0a46f94fc" providerId="ADAL" clId="{A3008BFC-B93A-46ED-9E8E-E7C02ABFC751}" dt="2024-07-16T12:46:38.388" v="2104"/>
        <pc:sldMkLst>
          <pc:docMk/>
          <pc:sldMk cId="3631281950" sldId="265"/>
        </pc:sldMkLst>
        <pc:spChg chg="del">
          <ac:chgData name="Cristina Gatti" userId="a8aaed15-e304-45e9-96ea-cdf0a46f94fc" providerId="ADAL" clId="{A3008BFC-B93A-46ED-9E8E-E7C02ABFC751}" dt="2024-07-16T11:50:02.115" v="540" actId="478"/>
          <ac:spMkLst>
            <pc:docMk/>
            <pc:sldMk cId="3631281950" sldId="265"/>
            <ac:spMk id="2" creationId="{23A6DD5C-6A8E-35FA-14B3-B2FA2687FFB8}"/>
          </ac:spMkLst>
        </pc:spChg>
        <pc:spChg chg="del">
          <ac:chgData name="Cristina Gatti" userId="a8aaed15-e304-45e9-96ea-cdf0a46f94fc" providerId="ADAL" clId="{A3008BFC-B93A-46ED-9E8E-E7C02ABFC751}" dt="2024-07-16T11:50:00.424" v="539" actId="478"/>
          <ac:spMkLst>
            <pc:docMk/>
            <pc:sldMk cId="3631281950" sldId="265"/>
            <ac:spMk id="3" creationId="{45447B75-0A69-807B-E090-6B6559FDC451}"/>
          </ac:spMkLst>
        </pc:spChg>
        <pc:spChg chg="add mod">
          <ac:chgData name="Cristina Gatti" userId="a8aaed15-e304-45e9-96ea-cdf0a46f94fc" providerId="ADAL" clId="{A3008BFC-B93A-46ED-9E8E-E7C02ABFC751}" dt="2024-07-16T12:30:56.021" v="1601" actId="1076"/>
          <ac:spMkLst>
            <pc:docMk/>
            <pc:sldMk cId="3631281950" sldId="265"/>
            <ac:spMk id="4" creationId="{34A9D96A-A927-5693-2E2B-C8DF85326D60}"/>
          </ac:spMkLst>
        </pc:spChg>
        <pc:spChg chg="mod">
          <ac:chgData name="Cristina Gatti" userId="a8aaed15-e304-45e9-96ea-cdf0a46f94fc" providerId="ADAL" clId="{A3008BFC-B93A-46ED-9E8E-E7C02ABFC751}" dt="2024-07-16T12:27:17.326" v="1380" actId="14100"/>
          <ac:spMkLst>
            <pc:docMk/>
            <pc:sldMk cId="3631281950" sldId="265"/>
            <ac:spMk id="6" creationId="{CFAFF7CD-B011-F8EA-5785-666CDA8BC1BC}"/>
          </ac:spMkLst>
        </pc:spChg>
        <pc:spChg chg="mod">
          <ac:chgData name="Cristina Gatti" userId="a8aaed15-e304-45e9-96ea-cdf0a46f94fc" providerId="ADAL" clId="{A3008BFC-B93A-46ED-9E8E-E7C02ABFC751}" dt="2024-07-16T12:30:58.547" v="1602" actId="1076"/>
          <ac:spMkLst>
            <pc:docMk/>
            <pc:sldMk cId="3631281950" sldId="265"/>
            <ac:spMk id="8" creationId="{B1401C1F-DBA6-083D-CDCB-F196DE9825C4}"/>
          </ac:spMkLst>
        </pc:spChg>
        <pc:spChg chg="add mod">
          <ac:chgData name="Cristina Gatti" userId="a8aaed15-e304-45e9-96ea-cdf0a46f94fc" providerId="ADAL" clId="{A3008BFC-B93A-46ED-9E8E-E7C02ABFC751}" dt="2024-07-16T12:31:02.622" v="1603" actId="1076"/>
          <ac:spMkLst>
            <pc:docMk/>
            <pc:sldMk cId="3631281950" sldId="265"/>
            <ac:spMk id="9" creationId="{24AF4D93-7952-F256-C35A-8842D51447E5}"/>
          </ac:spMkLst>
        </pc:spChg>
        <pc:spChg chg="add mod">
          <ac:chgData name="Cristina Gatti" userId="a8aaed15-e304-45e9-96ea-cdf0a46f94fc" providerId="ADAL" clId="{A3008BFC-B93A-46ED-9E8E-E7C02ABFC751}" dt="2024-07-16T12:31:02.622" v="1603" actId="1076"/>
          <ac:spMkLst>
            <pc:docMk/>
            <pc:sldMk cId="3631281950" sldId="265"/>
            <ac:spMk id="10" creationId="{714CFC8F-C431-4AA4-E1C9-2AF3874C7EF6}"/>
          </ac:spMkLst>
        </pc:spChg>
      </pc:sldChg>
      <pc:sldChg chg="addSp delSp modSp add del mod delAnim modAnim">
        <pc:chgData name="Cristina Gatti" userId="a8aaed15-e304-45e9-96ea-cdf0a46f94fc" providerId="ADAL" clId="{A3008BFC-B93A-46ED-9E8E-E7C02ABFC751}" dt="2024-07-16T12:47:30.609" v="2107" actId="478"/>
        <pc:sldMkLst>
          <pc:docMk/>
          <pc:sldMk cId="3988518771" sldId="266"/>
        </pc:sldMkLst>
        <pc:spChg chg="mod">
          <ac:chgData name="Cristina Gatti" userId="a8aaed15-e304-45e9-96ea-cdf0a46f94fc" providerId="ADAL" clId="{A3008BFC-B93A-46ED-9E8E-E7C02ABFC751}" dt="2024-07-16T12:30:30.313" v="1586" actId="20577"/>
          <ac:spMkLst>
            <pc:docMk/>
            <pc:sldMk cId="3988518771" sldId="266"/>
            <ac:spMk id="4" creationId="{34A9D96A-A927-5693-2E2B-C8DF85326D60}"/>
          </ac:spMkLst>
        </pc:spChg>
        <pc:spChg chg="mod">
          <ac:chgData name="Cristina Gatti" userId="a8aaed15-e304-45e9-96ea-cdf0a46f94fc" providerId="ADAL" clId="{A3008BFC-B93A-46ED-9E8E-E7C02ABFC751}" dt="2024-07-16T12:37:53.118" v="2066" actId="1076"/>
          <ac:spMkLst>
            <pc:docMk/>
            <pc:sldMk cId="3988518771" sldId="266"/>
            <ac:spMk id="6" creationId="{CFAFF7CD-B011-F8EA-5785-666CDA8BC1BC}"/>
          </ac:spMkLst>
        </pc:spChg>
        <pc:spChg chg="mod">
          <ac:chgData name="Cristina Gatti" userId="a8aaed15-e304-45e9-96ea-cdf0a46f94fc" providerId="ADAL" clId="{A3008BFC-B93A-46ED-9E8E-E7C02ABFC751}" dt="2024-07-16T12:34:44.474" v="2056" actId="1038"/>
          <ac:spMkLst>
            <pc:docMk/>
            <pc:sldMk cId="3988518771" sldId="266"/>
            <ac:spMk id="8" creationId="{B1401C1F-DBA6-083D-CDCB-F196DE9825C4}"/>
          </ac:spMkLst>
        </pc:spChg>
        <pc:spChg chg="del">
          <ac:chgData name="Cristina Gatti" userId="a8aaed15-e304-45e9-96ea-cdf0a46f94fc" providerId="ADAL" clId="{A3008BFC-B93A-46ED-9E8E-E7C02ABFC751}" dt="2024-07-16T12:31:46.337" v="1628" actId="478"/>
          <ac:spMkLst>
            <pc:docMk/>
            <pc:sldMk cId="3988518771" sldId="266"/>
            <ac:spMk id="9" creationId="{24AF4D93-7952-F256-C35A-8842D51447E5}"/>
          </ac:spMkLst>
        </pc:spChg>
        <pc:spChg chg="del">
          <ac:chgData name="Cristina Gatti" userId="a8aaed15-e304-45e9-96ea-cdf0a46f94fc" providerId="ADAL" clId="{A3008BFC-B93A-46ED-9E8E-E7C02ABFC751}" dt="2024-07-16T12:31:44.056" v="1627" actId="478"/>
          <ac:spMkLst>
            <pc:docMk/>
            <pc:sldMk cId="3988518771" sldId="266"/>
            <ac:spMk id="10" creationId="{714CFC8F-C431-4AA4-E1C9-2AF3874C7EF6}"/>
          </ac:spMkLst>
        </pc:spChg>
        <pc:spChg chg="add del mod">
          <ac:chgData name="Cristina Gatti" userId="a8aaed15-e304-45e9-96ea-cdf0a46f94fc" providerId="ADAL" clId="{A3008BFC-B93A-46ED-9E8E-E7C02ABFC751}" dt="2024-07-16T12:47:30.609" v="2107" actId="478"/>
          <ac:spMkLst>
            <pc:docMk/>
            <pc:sldMk cId="3988518771" sldId="266"/>
            <ac:spMk id="15" creationId="{4030E375-5E52-5DBE-90DE-198DB2B37433}"/>
          </ac:spMkLst>
        </pc:spChg>
        <pc:picChg chg="add del mod">
          <ac:chgData name="Cristina Gatti" userId="a8aaed15-e304-45e9-96ea-cdf0a46f94fc" providerId="ADAL" clId="{A3008BFC-B93A-46ED-9E8E-E7C02ABFC751}" dt="2024-07-16T12:36:23.334" v="2060" actId="478"/>
          <ac:picMkLst>
            <pc:docMk/>
            <pc:sldMk cId="3988518771" sldId="266"/>
            <ac:picMk id="3" creationId="{21CB434F-FC87-DDFE-DAE6-CC4B6C1DDFBE}"/>
          </ac:picMkLst>
        </pc:picChg>
        <pc:picChg chg="add del mod ord">
          <ac:chgData name="Cristina Gatti" userId="a8aaed15-e304-45e9-96ea-cdf0a46f94fc" providerId="ADAL" clId="{A3008BFC-B93A-46ED-9E8E-E7C02ABFC751}" dt="2024-07-16T12:38:11.511" v="2070" actId="478"/>
          <ac:picMkLst>
            <pc:docMk/>
            <pc:sldMk cId="3988518771" sldId="266"/>
            <ac:picMk id="13" creationId="{1146E385-A7CA-58D5-84B2-C72221767F8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BA6BF-EA78-112B-FDEB-33B41CDA9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981F1-B2AA-E08F-E616-DF0882ED1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52D43-F842-D84C-481D-E3F4A564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E3C9C-2C7A-F6D6-C5D9-07FFD1B8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1CD00-742B-C285-53C2-A47C5C380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15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91348-5981-51FB-93F9-E9F370768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5E8CB8-00D2-432D-28F7-4BC01F4D21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D6481-9DBA-C865-1B52-402ECA7D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406E5-A10F-8A90-342B-B75F95665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976A4-1C54-20E0-2DD7-92C844FD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05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4BFFA-8AEA-0D7C-86FE-BC7C9DAFF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C25AF-9C68-6E2C-1831-850CAF759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9BD3E-6C09-9822-B7FA-24F126D44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B770C-F5AA-BAF1-E346-A5187B1D8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F2BBA-45F9-9E0D-0D69-E041A04AB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0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36511-C40C-8B60-BFB5-5A27565E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4FB0C-97B7-8A6A-098A-F6A922F4A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F0F1D-373F-6A9C-4A23-05FC480CA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CBC6B-180B-3F5E-E9F7-6C257D0DA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85CDB-1235-93DA-D4F5-A027D6B4D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8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2757B-39E8-1C03-2070-BD46470F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7C68C-A213-9A12-543E-3184886B5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73F00-B5AD-42DE-89C4-09EC1902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9E9A5-3B08-8DB2-9442-AC1EAC984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3F3D3-D5FD-4186-9259-7DD59B93F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55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CB47-6A3D-CF2C-95E2-E13BC85A7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E79FE-AAE0-AC2F-EC87-86FA24E83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8BA341-60FC-5D15-E976-57C6B34F5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DD8C6-7687-ECD1-E4C6-BFCC78F0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688EAD-790A-B091-EC83-E9E4BDE2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1EAE8-F540-68DA-6A73-1606D3A7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80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89934-AA53-F0C0-0DD9-DF95D9581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6390D-6D18-B755-4AB0-59BE3AE9E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72474-07B3-50D7-510E-FF20E8F3C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2E5BF-D51E-5641-3A0D-5332765C15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2A7F6F-4F30-3660-FC4B-BC282B5A53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968FC3-4B2F-E45C-0834-B0E75A6D4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F502DA-63E3-0D9F-7CE1-7B2F1C106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F51A48-882C-F278-9FA1-322255EB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509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F5967-AFBE-26AE-53DA-3E5D6D610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E2A267-EB71-4F53-EDBC-8A2700873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8E3E5-7DB1-5FE4-382F-CA6CB17D7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1EA68F-48C8-E52B-E330-212C7D93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40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995108-4ED0-50A2-C85C-1DCC12905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622B07-E1CF-6143-0D75-400F60E6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EDA38C-C871-D939-FC54-EB361055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49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97913-F205-CA6B-C6B8-16F63CAE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7D3A9-FFA9-18A2-EE58-F30B8399C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6D99D3-1495-10A1-2CBE-C975CE5305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47B2B-A68A-80EC-8FDB-5E078E49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2B4593-6474-E804-7102-6177209B4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52E42-403F-1977-96ED-4611070C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04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009B9-EACF-E920-7982-3DACE9BEB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6AB302-07F6-970D-97C9-09771EF4C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FD0CE-CF7A-B062-B423-6D51A83FB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140FC-0C56-5956-CF9E-98BD8EDE3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99D699-F73F-BB39-920F-13B3185A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26D22-C2D5-E440-4C19-D1466281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31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2F460C-93CE-EECB-10AF-8B099D245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AA00E-839E-2A03-6260-345D5C5B8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7CFC5-B1C5-CA7C-283E-DD325AB3CA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CF037E-4C11-4848-A400-D27F057DF03C}" type="datetimeFigureOut">
              <a:rPr lang="en-GB" smtClean="0"/>
              <a:t>16/07/2024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C8810-8CE7-284E-EC13-55C8A3831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D35AD-D32F-CCE6-F6D3-AC0401B00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633AD-530B-4935-94F2-FB7E656B5C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21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A27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6E398803-961E-DD0F-E12C-6F4CF78AE816}"/>
              </a:ext>
            </a:extLst>
          </p:cNvPr>
          <p:cNvSpPr txBox="1"/>
          <p:nvPr/>
        </p:nvSpPr>
        <p:spPr>
          <a:xfrm>
            <a:off x="952501" y="3855916"/>
            <a:ext cx="6096000" cy="25867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25822"/>
                </a:solidFill>
                <a:latin typeface="Korolev Bold" pitchFamily="50" charset="0"/>
              </a:rPr>
              <a:t>Promoting successful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DFBFB"/>
                </a:solidFill>
                <a:latin typeface="Korolev Bold" pitchFamily="50" charset="0"/>
              </a:rPr>
              <a:t>social partnerships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25822"/>
                </a:solidFill>
                <a:latin typeface="Korolev Bold" pitchFamily="50" charset="0"/>
              </a:rPr>
              <a:t>in the European textiles</a:t>
            </a:r>
          </a:p>
          <a:p>
            <a:pPr>
              <a:lnSpc>
                <a:spcPct val="150000"/>
              </a:lnSpc>
            </a:pPr>
            <a:r>
              <a:rPr lang="en-GB" sz="2800" dirty="0">
                <a:solidFill>
                  <a:srgbClr val="F25822"/>
                </a:solidFill>
                <a:latin typeface="Korolev Bold" pitchFamily="50" charset="0"/>
              </a:rPr>
              <a:t>and clothing Industry</a:t>
            </a:r>
          </a:p>
        </p:txBody>
      </p:sp>
      <p:pic>
        <p:nvPicPr>
          <p:cNvPr id="16" name="Picture 15" descr="A logo with white text&#10;&#10;Description automatically generated">
            <a:extLst>
              <a:ext uri="{FF2B5EF4-FFF2-40B4-BE49-F238E27FC236}">
                <a16:creationId xmlns:a16="http://schemas.microsoft.com/office/drawing/2014/main" id="{44FDE70E-927D-AC8F-1052-6C51E75DBF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85" b="10545"/>
          <a:stretch/>
        </p:blipFill>
        <p:spPr>
          <a:xfrm>
            <a:off x="304800" y="0"/>
            <a:ext cx="8372475" cy="3429000"/>
          </a:xfrm>
          <a:prstGeom prst="rect">
            <a:avLst/>
          </a:prstGeom>
        </p:spPr>
      </p:pic>
      <p:pic>
        <p:nvPicPr>
          <p:cNvPr id="18" name="Picture 1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B80697E9-FF48-5CA6-E3F9-52BD292019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495387"/>
            <a:ext cx="3619500" cy="807555"/>
          </a:xfrm>
          <a:prstGeom prst="rect">
            <a:avLst/>
          </a:prstGeom>
        </p:spPr>
      </p:pic>
      <p:pic>
        <p:nvPicPr>
          <p:cNvPr id="21" name="Picture 20" descr="A black and white logo&#10;&#10;Description automatically generated">
            <a:extLst>
              <a:ext uri="{FF2B5EF4-FFF2-40B4-BE49-F238E27FC236}">
                <a16:creationId xmlns:a16="http://schemas.microsoft.com/office/drawing/2014/main" id="{5684C192-1124-1645-C40F-BEE5366DA4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574" y="5356081"/>
            <a:ext cx="2671763" cy="949348"/>
          </a:xfrm>
          <a:prstGeom prst="rect">
            <a:avLst/>
          </a:prstGeom>
        </p:spPr>
      </p:pic>
      <p:pic>
        <p:nvPicPr>
          <p:cNvPr id="29" name="Picture 28" descr="A black and white logo&#10;&#10;Description automatically generated">
            <a:extLst>
              <a:ext uri="{FF2B5EF4-FFF2-40B4-BE49-F238E27FC236}">
                <a16:creationId xmlns:a16="http://schemas.microsoft.com/office/drawing/2014/main" id="{D7E74107-7A6E-79D2-1C8F-22CAF19314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380" y="5029200"/>
            <a:ext cx="3707899" cy="208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9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E398803-961E-DD0F-E12C-6F4CF78AE816}"/>
              </a:ext>
            </a:extLst>
          </p:cNvPr>
          <p:cNvSpPr txBox="1"/>
          <p:nvPr/>
        </p:nvSpPr>
        <p:spPr>
          <a:xfrm>
            <a:off x="289802" y="288391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dirty="0">
                <a:solidFill>
                  <a:srgbClr val="9A271E"/>
                </a:solidFill>
                <a:latin typeface="Korolev Bold" pitchFamily="50" charset="0"/>
              </a:rPr>
              <a:t>Objectives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2FA48E-0FB3-F5C6-9284-E96FBB2DE9B2}"/>
              </a:ext>
            </a:extLst>
          </p:cNvPr>
          <p:cNvSpPr txBox="1"/>
          <p:nvPr/>
        </p:nvSpPr>
        <p:spPr>
          <a:xfrm>
            <a:off x="346954" y="722067"/>
            <a:ext cx="11583819" cy="278775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Foster meaningful and constructive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dialogue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 between textiles and clothing industry social partners.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Strengthen the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capacity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 of social partners.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Support the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green and digital transitions 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in the textiles and clothing sector.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Increase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awareness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 and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collaboration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 among stakeholders.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Provide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policy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 </a:t>
            </a:r>
            <a:r>
              <a:rPr lang="en-GB" b="1" dirty="0">
                <a:solidFill>
                  <a:srgbClr val="384F5F"/>
                </a:solidFill>
                <a:latin typeface="Meta Pro" panose="02000503040000020004" pitchFamily="2" charset="0"/>
              </a:rPr>
              <a:t>recommendations</a:t>
            </a:r>
            <a:r>
              <a:rPr lang="en-GB" dirty="0">
                <a:solidFill>
                  <a:srgbClr val="384F5F"/>
                </a:solidFill>
                <a:latin typeface="Meta Pro" panose="02000503040000020004" pitchFamily="2" charset="0"/>
              </a:rPr>
              <a:t> based on project findings.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A84781-3F7A-6AA1-0103-6EC55AEC45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0215" y="3697419"/>
            <a:ext cx="8425560" cy="25055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44A5492-4B7D-8775-58D5-881AEBA1DA91}"/>
              </a:ext>
            </a:extLst>
          </p:cNvPr>
          <p:cNvSpPr txBox="1"/>
          <p:nvPr/>
        </p:nvSpPr>
        <p:spPr>
          <a:xfrm>
            <a:off x="227192" y="4711691"/>
            <a:ext cx="322492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rgbClr val="9A271E"/>
                </a:solidFill>
                <a:latin typeface="Korolev Bold" pitchFamily="50" charset="0"/>
              </a:rPr>
              <a:t>May 2024 – April 2026</a:t>
            </a:r>
          </a:p>
        </p:txBody>
      </p:sp>
    </p:spTree>
    <p:extLst>
      <p:ext uri="{BB962C8B-B14F-4D97-AF65-F5344CB8AC3E}">
        <p14:creationId xmlns:p14="http://schemas.microsoft.com/office/powerpoint/2010/main" val="2897223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E398803-961E-DD0F-E12C-6F4CF78AE816}"/>
              </a:ext>
            </a:extLst>
          </p:cNvPr>
          <p:cNvSpPr txBox="1"/>
          <p:nvPr/>
        </p:nvSpPr>
        <p:spPr>
          <a:xfrm>
            <a:off x="219075" y="278866"/>
            <a:ext cx="4114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rgbClr val="9A271E"/>
                </a:solidFill>
                <a:latin typeface="Korolev Bold" pitchFamily="50" charset="0"/>
              </a:rPr>
              <a:t>Partners</a:t>
            </a:r>
          </a:p>
        </p:txBody>
      </p:sp>
      <p:pic>
        <p:nvPicPr>
          <p:cNvPr id="9" name="Picture 8" descr="A map of europe with different colored countries/regions&#10;&#10;Description automatically generated">
            <a:extLst>
              <a:ext uri="{FF2B5EF4-FFF2-40B4-BE49-F238E27FC236}">
                <a16:creationId xmlns:a16="http://schemas.microsoft.com/office/drawing/2014/main" id="{AA9DE8D4-8A26-1A76-D91B-31C729ECEA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481" y="219580"/>
            <a:ext cx="8327119" cy="57022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08E994D-3A97-4D0B-7958-2AFDEE354A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" y="2202061"/>
            <a:ext cx="5459288" cy="2159974"/>
          </a:xfrm>
          <a:prstGeom prst="rect">
            <a:avLst/>
          </a:prstGeom>
        </p:spPr>
      </p:pic>
      <p:pic>
        <p:nvPicPr>
          <p:cNvPr id="15" name="Picture 14" descr="A logo with a person in a box&#10;&#10;Description automatically generated">
            <a:extLst>
              <a:ext uri="{FF2B5EF4-FFF2-40B4-BE49-F238E27FC236}">
                <a16:creationId xmlns:a16="http://schemas.microsoft.com/office/drawing/2014/main" id="{CEAB84B5-EF48-9F23-32E0-68780B08832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8" t="36425" r="10707" b="23246"/>
          <a:stretch/>
        </p:blipFill>
        <p:spPr>
          <a:xfrm>
            <a:off x="2876550" y="1231366"/>
            <a:ext cx="2895600" cy="888074"/>
          </a:xfrm>
          <a:prstGeom prst="rect">
            <a:avLst/>
          </a:prstGeom>
        </p:spPr>
      </p:pic>
      <p:pic>
        <p:nvPicPr>
          <p:cNvPr id="17" name="Picture 16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943B074-F6BC-31CB-0C2C-964C2FC290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934196"/>
            <a:ext cx="2962275" cy="1185244"/>
          </a:xfrm>
          <a:prstGeom prst="rect">
            <a:avLst/>
          </a:prstGeom>
        </p:spPr>
      </p:pic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DBF44CEA-A980-3011-2775-82E16F54EEDF}"/>
              </a:ext>
            </a:extLst>
          </p:cNvPr>
          <p:cNvSpPr/>
          <p:nvPr/>
        </p:nvSpPr>
        <p:spPr>
          <a:xfrm>
            <a:off x="1276350" y="1099393"/>
            <a:ext cx="171450" cy="151938"/>
          </a:xfrm>
          <a:prstGeom prst="star5">
            <a:avLst/>
          </a:prstGeom>
          <a:solidFill>
            <a:srgbClr val="F25822"/>
          </a:solidFill>
          <a:ln>
            <a:solidFill>
              <a:srgbClr val="9A271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617A06B3-82A7-3168-A08F-AEDBA074A82A}"/>
              </a:ext>
            </a:extLst>
          </p:cNvPr>
          <p:cNvSpPr/>
          <p:nvPr/>
        </p:nvSpPr>
        <p:spPr>
          <a:xfrm>
            <a:off x="342900" y="4709368"/>
            <a:ext cx="171450" cy="151938"/>
          </a:xfrm>
          <a:prstGeom prst="star5">
            <a:avLst/>
          </a:prstGeom>
          <a:solidFill>
            <a:srgbClr val="F25822"/>
          </a:solidFill>
          <a:ln>
            <a:solidFill>
              <a:srgbClr val="9A271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F04A254-8C11-EAC1-3A23-74ED7626CD18}"/>
              </a:ext>
            </a:extLst>
          </p:cNvPr>
          <p:cNvSpPr txBox="1"/>
          <p:nvPr/>
        </p:nvSpPr>
        <p:spPr>
          <a:xfrm>
            <a:off x="485775" y="4636744"/>
            <a:ext cx="41148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solidFill>
                  <a:srgbClr val="9A271E"/>
                </a:solidFill>
                <a:latin typeface="Meta Pro" panose="02000503040000020004" pitchFamily="2" charset="0"/>
              </a:rPr>
              <a:t>Project coordinator</a:t>
            </a:r>
          </a:p>
        </p:txBody>
      </p:sp>
    </p:spTree>
    <p:extLst>
      <p:ext uri="{BB962C8B-B14F-4D97-AF65-F5344CB8AC3E}">
        <p14:creationId xmlns:p14="http://schemas.microsoft.com/office/powerpoint/2010/main" val="3982782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6E398803-961E-DD0F-E12C-6F4CF78AE816}"/>
              </a:ext>
            </a:extLst>
          </p:cNvPr>
          <p:cNvSpPr txBox="1"/>
          <p:nvPr/>
        </p:nvSpPr>
        <p:spPr>
          <a:xfrm>
            <a:off x="225765" y="186533"/>
            <a:ext cx="7620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dirty="0">
                <a:solidFill>
                  <a:srgbClr val="9A271E"/>
                </a:solidFill>
                <a:latin typeface="Korolev Bold" pitchFamily="50" charset="0"/>
              </a:rPr>
              <a:t>Phase 1: Research &amp;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7FC76F-FB2A-DFD3-8474-2C26AD822083}"/>
              </a:ext>
            </a:extLst>
          </p:cNvPr>
          <p:cNvSpPr txBox="1"/>
          <p:nvPr/>
        </p:nvSpPr>
        <p:spPr>
          <a:xfrm>
            <a:off x="244815" y="1581709"/>
            <a:ext cx="5822610" cy="1477328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500" b="1" u="sng" dirty="0">
                <a:solidFill>
                  <a:srgbClr val="384F5F"/>
                </a:solidFill>
                <a:latin typeface="Meta Pro" panose="02000503040000020004" pitchFamily="2" charset="0"/>
              </a:rPr>
              <a:t>Desk Research</a:t>
            </a:r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:</a:t>
            </a: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Identify and gather 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relevant documents, literature, and  reports.</a:t>
            </a: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Review</a:t>
            </a:r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and analyse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the gathered information to extract key insights and understand the employment, social, and economic challenges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</a:rPr>
              <a:t>.</a:t>
            </a:r>
            <a:endParaRPr lang="en-GB" sz="1500" dirty="0">
              <a:solidFill>
                <a:srgbClr val="384F5F"/>
              </a:solidFill>
              <a:latin typeface="Meta Pro" panose="02000503040000020004" pitchFamily="2" charset="0"/>
              <a:ea typeface="Calibri" panose="020F0502020204030204"/>
              <a:cs typeface="Calibri"/>
            </a:endParaRP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Identify and collect</a:t>
            </a:r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statistical data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on the T&amp;C sector.</a:t>
            </a: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Summarise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the desk research finding</a:t>
            </a:r>
            <a:endParaRPr lang="en-GB" sz="1500" dirty="0">
              <a:solidFill>
                <a:srgbClr val="384F5F"/>
              </a:solidFill>
              <a:latin typeface="Meta Pro" panose="02000503040000020004" pitchFamily="2" charset="0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FC38EE-B597-30A2-3BFB-C7AC16270C75}"/>
              </a:ext>
            </a:extLst>
          </p:cNvPr>
          <p:cNvSpPr txBox="1"/>
          <p:nvPr/>
        </p:nvSpPr>
        <p:spPr>
          <a:xfrm>
            <a:off x="5995766" y="1518774"/>
            <a:ext cx="5769514" cy="2285241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500" b="1" u="sng" dirty="0">
                <a:solidFill>
                  <a:srgbClr val="384F5F"/>
                </a:solidFill>
                <a:latin typeface="Meta Pro" panose="02000503040000020004" pitchFamily="2" charset="0"/>
              </a:rPr>
              <a:t>Field Research</a:t>
            </a:r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:</a:t>
            </a: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Conduct comprehensive research and analysis 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</a:rPr>
              <a:t>to gather relevant information on the European T&amp;C industry, social dialogue, and collective bargaining.</a:t>
            </a: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Identify key challenges, trends, and opportunities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</a:rPr>
              <a:t> in the industry and social dialogue landscape.</a:t>
            </a: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</a:rPr>
              <a:t>Provide actionable recommendations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</a:rPr>
              <a:t> based on the research findings to support the promotion of social dialogue and collective bargaining in the targeted countries.</a:t>
            </a:r>
            <a:endParaRPr lang="en-GB" sz="15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55516A-3E55-E4D4-2A78-8A36618BA24C}"/>
              </a:ext>
            </a:extLst>
          </p:cNvPr>
          <p:cNvSpPr txBox="1"/>
          <p:nvPr/>
        </p:nvSpPr>
        <p:spPr>
          <a:xfrm>
            <a:off x="6000750" y="3906436"/>
            <a:ext cx="5843809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u="sng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Data Analysis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:</a:t>
            </a: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Organise the collected data from desk and field research. </a:t>
            </a:r>
            <a:endParaRPr lang="en-US" sz="1500" dirty="0">
              <a:solidFill>
                <a:srgbClr val="384F5F"/>
              </a:solidFill>
              <a:latin typeface="Meta Pro" panose="02000503040000020004" pitchFamily="2" charset="0"/>
              <a:ea typeface="+mn-lt"/>
              <a:cs typeface="+mn-lt"/>
            </a:endParaRPr>
          </a:p>
          <a:p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Analyse the data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to identify critical challenges and opportunities related to employment, social dialogue, collective bargaining, sustainability, and digital transition.</a:t>
            </a:r>
            <a:endParaRPr lang="en-US" sz="1500" dirty="0">
              <a:solidFill>
                <a:srgbClr val="384F5F"/>
              </a:solidFill>
              <a:latin typeface="Meta Pro" panose="02000503040000020004" pitchFamily="2" charset="0"/>
              <a:ea typeface="+mn-lt"/>
              <a:cs typeface="+mn-lt"/>
            </a:endParaRP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Interpret the data analysis results </a:t>
            </a:r>
            <a:r>
              <a:rPr lang="en-GB" sz="1500" b="1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and extract meaningful insights</a:t>
            </a:r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 that address the research objectives. </a:t>
            </a:r>
            <a:endParaRPr lang="en-US" sz="15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7D5457-8C8C-6C5F-3B9B-6E49B86B7E9B}"/>
              </a:ext>
            </a:extLst>
          </p:cNvPr>
          <p:cNvSpPr txBox="1"/>
          <p:nvPr/>
        </p:nvSpPr>
        <p:spPr>
          <a:xfrm>
            <a:off x="244815" y="3893974"/>
            <a:ext cx="6096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u="sng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Research Report:</a:t>
            </a: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Present the desk and field research findings in a structured report. </a:t>
            </a: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Identify key challenges, trends, and opportunities. </a:t>
            </a: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Develop actionable recommendations and strategies to strengthen social dialogue and collective bargaining.</a:t>
            </a: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Translate the research report into the relevant languages.</a:t>
            </a:r>
          </a:p>
          <a:p>
            <a:r>
              <a:rPr lang="en-GB" sz="1500" dirty="0">
                <a:solidFill>
                  <a:srgbClr val="384F5F"/>
                </a:solidFill>
                <a:latin typeface="Meta Pro" panose="02000503040000020004" pitchFamily="2" charset="0"/>
                <a:ea typeface="+mn-lt"/>
                <a:cs typeface="+mn-lt"/>
              </a:rPr>
              <a:t>Review and proofread the research report before publication and dissemination.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429112-E34B-EDA6-2206-F5E66B386856}"/>
              </a:ext>
            </a:extLst>
          </p:cNvPr>
          <p:cNvSpPr txBox="1"/>
          <p:nvPr/>
        </p:nvSpPr>
        <p:spPr>
          <a:xfrm>
            <a:off x="273390" y="908915"/>
            <a:ext cx="322492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rgbClr val="9A271E"/>
                </a:solidFill>
                <a:latin typeface="Korolev Bold" pitchFamily="50" charset="0"/>
              </a:rPr>
              <a:t>June – October 2024</a:t>
            </a: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7BC12159-BAD8-D9AF-1AE1-B53BEE5C4EB8}"/>
              </a:ext>
            </a:extLst>
          </p:cNvPr>
          <p:cNvSpPr/>
          <p:nvPr/>
        </p:nvSpPr>
        <p:spPr>
          <a:xfrm>
            <a:off x="6341966" y="328460"/>
            <a:ext cx="4724400" cy="3512701"/>
          </a:xfrm>
          <a:prstGeom prst="star5">
            <a:avLst/>
          </a:prstGeom>
          <a:noFill/>
          <a:ln w="28575">
            <a:solidFill>
              <a:srgbClr val="FFFF00"/>
            </a:solidFill>
          </a:ln>
          <a:effectLst>
            <a:glow rad="101600">
              <a:srgbClr val="F2582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73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3A6DD5C-6A8E-35FA-14B3-B2FA2687FFB8}"/>
              </a:ext>
            </a:extLst>
          </p:cNvPr>
          <p:cNvSpPr txBox="1"/>
          <p:nvPr/>
        </p:nvSpPr>
        <p:spPr>
          <a:xfrm>
            <a:off x="237996" y="1691698"/>
            <a:ext cx="10880385" cy="2246769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Plan and coordinate </a:t>
            </a:r>
            <a:r>
              <a:rPr lang="en-GB" sz="2000" b="1" dirty="0">
                <a:solidFill>
                  <a:srgbClr val="384F5F"/>
                </a:solidFill>
                <a:latin typeface="Meta Pro" panose="02000503040000020004" pitchFamily="2" charset="0"/>
              </a:rPr>
              <a:t>high level seminars</a:t>
            </a: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 that address each country’s textiles and clothing industry's specific needs and challenges.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Gather</a:t>
            </a:r>
            <a:r>
              <a:rPr lang="en-GB" sz="2000" b="1" dirty="0">
                <a:solidFill>
                  <a:srgbClr val="384F5F"/>
                </a:solidFill>
                <a:latin typeface="Meta Pro" panose="02000503040000020004" pitchFamily="2" charset="0"/>
              </a:rPr>
              <a:t> feedback</a:t>
            </a: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 to evaluate the relevance, usefulness, and impact of the discussions.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Identify</a:t>
            </a:r>
            <a:r>
              <a:rPr lang="en-GB" sz="2000" b="1" dirty="0">
                <a:solidFill>
                  <a:srgbClr val="384F5F"/>
                </a:solidFill>
                <a:latin typeface="Meta Pro" panose="02000503040000020004" pitchFamily="2" charset="0"/>
              </a:rPr>
              <a:t> key topics and priorities </a:t>
            </a: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requiring further attention or improvement to develop national action plans and organise training capacity-building activities.</a:t>
            </a:r>
            <a:endParaRPr lang="en-GB" sz="20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5447B75-0A69-807B-E090-6B6559FDC451}"/>
              </a:ext>
            </a:extLst>
          </p:cNvPr>
          <p:cNvSpPr txBox="1">
            <a:spLocks/>
          </p:cNvSpPr>
          <p:nvPr/>
        </p:nvSpPr>
        <p:spPr>
          <a:xfrm>
            <a:off x="237996" y="158224"/>
            <a:ext cx="11716005" cy="580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000" dirty="0">
                <a:solidFill>
                  <a:srgbClr val="9A271E"/>
                </a:solidFill>
                <a:latin typeface="Korolev Bold" pitchFamily="50" charset="0"/>
              </a:rPr>
              <a:t>Phase 2: </a:t>
            </a:r>
            <a:r>
              <a:rPr lang="it-IT" sz="3000" dirty="0">
                <a:solidFill>
                  <a:srgbClr val="9A271E"/>
                </a:solidFill>
                <a:latin typeface="Korolev Bold" pitchFamily="50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Stakeholder Engagement</a:t>
            </a:r>
            <a:endParaRPr lang="en-US" sz="3000" dirty="0">
              <a:solidFill>
                <a:srgbClr val="9A271E"/>
              </a:solidFill>
              <a:latin typeface="Korolev Bold" pitchFamily="50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803F69-C67D-BD53-7DBD-71D91DE76CDD}"/>
              </a:ext>
            </a:extLst>
          </p:cNvPr>
          <p:cNvSpPr txBox="1"/>
          <p:nvPr/>
        </p:nvSpPr>
        <p:spPr>
          <a:xfrm>
            <a:off x="273390" y="908915"/>
            <a:ext cx="5489235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rgbClr val="9A271E"/>
                </a:solidFill>
                <a:latin typeface="Korolev Bold" pitchFamily="50" charset="0"/>
              </a:rPr>
              <a:t>November 2024 – May 2025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4DF9C2-4385-9EC6-2518-72F166467D20}"/>
              </a:ext>
            </a:extLst>
          </p:cNvPr>
          <p:cNvSpPr txBox="1"/>
          <p:nvPr/>
        </p:nvSpPr>
        <p:spPr>
          <a:xfrm>
            <a:off x="3943349" y="4122022"/>
            <a:ext cx="7915275" cy="1938992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solidFill>
                  <a:srgbClr val="F25822"/>
                </a:solidFill>
                <a:latin typeface="Meta Pro" panose="02000503040000020004" pitchFamily="2" charset="0"/>
                <a:ea typeface="Calibri"/>
                <a:cs typeface="Calibri"/>
              </a:rPr>
              <a:t>What is expected of you?</a:t>
            </a:r>
          </a:p>
          <a:p>
            <a:endParaRPr lang="en-GB" sz="2000" b="1" dirty="0">
              <a:solidFill>
                <a:srgbClr val="F25822"/>
              </a:solidFill>
              <a:latin typeface="Meta Pro" panose="02000503040000020004" pitchFamily="2" charset="0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  <a:ea typeface="Calibri"/>
                <a:cs typeface="Calibri"/>
              </a:rPr>
              <a:t>Planning &amp; collaboration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  <a:ea typeface="Calibri"/>
                <a:cs typeface="Calibri"/>
              </a:rPr>
              <a:t>Provide inputs &amp; sights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  <a:ea typeface="Calibri"/>
                <a:cs typeface="Calibri"/>
              </a:rPr>
              <a:t>Support with logistics (venue, accommodation, catering, AV)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A0860A43-B42B-97B7-02CB-45B3174CAFD7}"/>
              </a:ext>
            </a:extLst>
          </p:cNvPr>
          <p:cNvSpPr/>
          <p:nvPr/>
        </p:nvSpPr>
        <p:spPr>
          <a:xfrm>
            <a:off x="1554261" y="4076533"/>
            <a:ext cx="1922365" cy="1819923"/>
          </a:xfrm>
          <a:prstGeom prst="star5">
            <a:avLst/>
          </a:prstGeom>
          <a:noFill/>
          <a:ln w="28575">
            <a:solidFill>
              <a:srgbClr val="FFFF00"/>
            </a:solidFill>
          </a:ln>
          <a:effectLst>
            <a:glow rad="101600">
              <a:srgbClr val="F2582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22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AFF7CD-B011-F8EA-5785-666CDA8BC1BC}"/>
              </a:ext>
            </a:extLst>
          </p:cNvPr>
          <p:cNvSpPr txBox="1"/>
          <p:nvPr/>
        </p:nvSpPr>
        <p:spPr>
          <a:xfrm>
            <a:off x="228470" y="242136"/>
            <a:ext cx="1196353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dirty="0">
                <a:solidFill>
                  <a:srgbClr val="9A271E"/>
                </a:solidFill>
                <a:latin typeface="Korolev Bold" pitchFamily="50" charset="0"/>
              </a:rPr>
              <a:t>Phase 3: </a:t>
            </a:r>
            <a:r>
              <a:rPr lang="en-GB" sz="3000" dirty="0">
                <a:solidFill>
                  <a:srgbClr val="9A271E"/>
                </a:solidFill>
                <a:latin typeface="Korolev Bold" pitchFamily="50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National Strategy Development &amp; Capacity Building Workshops</a:t>
            </a:r>
            <a:endParaRPr lang="en-GB" sz="3000" dirty="0">
              <a:solidFill>
                <a:srgbClr val="9A271E"/>
              </a:solidFill>
              <a:latin typeface="Korolev Bold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401C1F-DBA6-083D-CDCB-F196DE9825C4}"/>
              </a:ext>
            </a:extLst>
          </p:cNvPr>
          <p:cNvSpPr txBox="1"/>
          <p:nvPr/>
        </p:nvSpPr>
        <p:spPr>
          <a:xfrm>
            <a:off x="228471" y="1721110"/>
            <a:ext cx="11963529" cy="193899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Develop a </a:t>
            </a:r>
            <a:r>
              <a:rPr lang="en-GB" sz="2000" b="1" dirty="0">
                <a:solidFill>
                  <a:srgbClr val="384F5F"/>
                </a:solidFill>
                <a:latin typeface="Meta Pro" panose="02000503040000020004" pitchFamily="2" charset="0"/>
              </a:rPr>
              <a:t>national action plan </a:t>
            </a: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to promote social dialogue in the T&amp;C industry in the targeted countries.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Draft a </a:t>
            </a:r>
            <a:r>
              <a:rPr lang="en-GB" sz="2000" b="1" dirty="0">
                <a:solidFill>
                  <a:srgbClr val="384F5F"/>
                </a:solidFill>
                <a:latin typeface="Meta Pro" panose="02000503040000020004" pitchFamily="2" charset="0"/>
              </a:rPr>
              <a:t>joint declaration </a:t>
            </a: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outlining shared principles and commitments.</a:t>
            </a:r>
          </a:p>
          <a:p>
            <a:endParaRPr lang="en-GB" sz="2000" dirty="0">
              <a:solidFill>
                <a:srgbClr val="384F5F"/>
              </a:solidFill>
              <a:latin typeface="Meta Pro" panose="02000503040000020004" pitchFamily="2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b="1" dirty="0">
                <a:solidFill>
                  <a:srgbClr val="384F5F"/>
                </a:solidFill>
                <a:latin typeface="Meta Pro" panose="02000503040000020004" pitchFamily="2" charset="0"/>
              </a:rPr>
              <a:t>Strengthen</a:t>
            </a: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 the capacity of social dialogue representatives to engage in effective &amp; inclusive social dialogue.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A9D96A-A927-5693-2E2B-C8DF85326D60}"/>
              </a:ext>
            </a:extLst>
          </p:cNvPr>
          <p:cNvSpPr txBox="1"/>
          <p:nvPr/>
        </p:nvSpPr>
        <p:spPr>
          <a:xfrm>
            <a:off x="228470" y="937558"/>
            <a:ext cx="424827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rgbClr val="9A271E"/>
                </a:solidFill>
                <a:latin typeface="Korolev Bold" pitchFamily="50" charset="0"/>
              </a:rPr>
              <a:t>June 2025– January 2026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AF4D93-7952-F256-C35A-8842D51447E5}"/>
              </a:ext>
            </a:extLst>
          </p:cNvPr>
          <p:cNvSpPr txBox="1"/>
          <p:nvPr/>
        </p:nvSpPr>
        <p:spPr>
          <a:xfrm>
            <a:off x="4038729" y="3857104"/>
            <a:ext cx="7915275" cy="1938992"/>
          </a:xfrm>
          <a:prstGeom prst="rect">
            <a:avLst/>
          </a:prstGeom>
          <a:solidFill>
            <a:srgbClr val="FFFFFF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000" b="1" dirty="0">
                <a:solidFill>
                  <a:srgbClr val="F25822"/>
                </a:solidFill>
                <a:latin typeface="Meta Pro" panose="02000503040000020004" pitchFamily="2" charset="0"/>
                <a:ea typeface="Calibri"/>
                <a:cs typeface="Calibri"/>
              </a:rPr>
              <a:t>What is expected of you?</a:t>
            </a:r>
          </a:p>
          <a:p>
            <a:endParaRPr lang="en-GB" sz="2000" b="1" dirty="0">
              <a:solidFill>
                <a:srgbClr val="F25822"/>
              </a:solidFill>
              <a:latin typeface="Meta Pro" panose="02000503040000020004" pitchFamily="2" charset="0"/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  <a:ea typeface="Calibri"/>
                <a:cs typeface="Calibri"/>
              </a:rPr>
              <a:t>Actively participate in the workshops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  <a:ea typeface="Calibri"/>
                <a:cs typeface="Calibri"/>
              </a:rPr>
              <a:t>Organise joint training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  <a:ea typeface="Calibri"/>
                <a:cs typeface="Calibri"/>
              </a:rPr>
              <a:t>Support with logistics (venue, accommodation, catering, AV)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  <a:ea typeface="Calibri"/>
              <a:cs typeface="Calibri"/>
            </a:endParaRP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714CFC8F-C431-4AA4-E1C9-2AF3874C7EF6}"/>
              </a:ext>
            </a:extLst>
          </p:cNvPr>
          <p:cNvSpPr/>
          <p:nvPr/>
        </p:nvSpPr>
        <p:spPr>
          <a:xfrm>
            <a:off x="1649641" y="3811615"/>
            <a:ext cx="1922365" cy="1819923"/>
          </a:xfrm>
          <a:prstGeom prst="star5">
            <a:avLst/>
          </a:prstGeom>
          <a:noFill/>
          <a:ln w="28575">
            <a:solidFill>
              <a:srgbClr val="FFFF00"/>
            </a:solidFill>
          </a:ln>
          <a:effectLst>
            <a:glow rad="101600">
              <a:srgbClr val="F2582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28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AFF7CD-B011-F8EA-5785-666CDA8BC1BC}"/>
              </a:ext>
            </a:extLst>
          </p:cNvPr>
          <p:cNvSpPr txBox="1"/>
          <p:nvPr/>
        </p:nvSpPr>
        <p:spPr>
          <a:xfrm>
            <a:off x="237997" y="220528"/>
            <a:ext cx="1196353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dirty="0">
                <a:solidFill>
                  <a:srgbClr val="9A271E"/>
                </a:solidFill>
                <a:latin typeface="Korolev Bold" pitchFamily="50" charset="0"/>
              </a:rPr>
              <a:t>Final phase: Final conference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401C1F-DBA6-083D-CDCB-F196DE9825C4}"/>
              </a:ext>
            </a:extLst>
          </p:cNvPr>
          <p:cNvSpPr txBox="1"/>
          <p:nvPr/>
        </p:nvSpPr>
        <p:spPr>
          <a:xfrm>
            <a:off x="1066800" y="2243653"/>
            <a:ext cx="10201275" cy="255454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Platform to share the most relevant outputs of the project and engage in panel discussions with social partners representatives from the seven countries.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To facilitate the exchange of good practices and experiences, promote a multi-cultural approach, and foster synergies with other European sectoral social dialogue committees and groups.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sz="2000" dirty="0">
              <a:solidFill>
                <a:srgbClr val="384F5F"/>
              </a:solidFill>
              <a:latin typeface="Meta Pro" panose="02000503040000020004" pitchFamily="2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384F5F"/>
                </a:solidFill>
                <a:latin typeface="Meta Pro" panose="02000503040000020004" pitchFamily="2" charset="0"/>
              </a:rPr>
              <a:t>Brussels, February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A9D96A-A927-5693-2E2B-C8DF85326D60}"/>
              </a:ext>
            </a:extLst>
          </p:cNvPr>
          <p:cNvSpPr txBox="1"/>
          <p:nvPr/>
        </p:nvSpPr>
        <p:spPr>
          <a:xfrm>
            <a:off x="237997" y="1512199"/>
            <a:ext cx="3660435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500" dirty="0">
                <a:solidFill>
                  <a:srgbClr val="9A271E"/>
                </a:solidFill>
                <a:latin typeface="Korolev Bold" pitchFamily="50" charset="0"/>
              </a:rPr>
              <a:t>January – April 2026</a:t>
            </a:r>
          </a:p>
        </p:txBody>
      </p:sp>
    </p:spTree>
    <p:extLst>
      <p:ext uri="{BB962C8B-B14F-4D97-AF65-F5344CB8AC3E}">
        <p14:creationId xmlns:p14="http://schemas.microsoft.com/office/powerpoint/2010/main" val="3988518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9053BB8-3A55-9A0B-EDDD-1992D2E6E647}"/>
              </a:ext>
            </a:extLst>
          </p:cNvPr>
          <p:cNvSpPr txBox="1">
            <a:spLocks/>
          </p:cNvSpPr>
          <p:nvPr/>
        </p:nvSpPr>
        <p:spPr>
          <a:xfrm>
            <a:off x="231616" y="243749"/>
            <a:ext cx="11382375" cy="4816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0">
                <a:solidFill>
                  <a:srgbClr val="9A271E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Project</a:t>
            </a:r>
            <a:r>
              <a:rPr lang="en-US" sz="3000" dirty="0">
                <a:solidFill>
                  <a:srgbClr val="006666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</a:t>
            </a:r>
            <a:r>
              <a:rPr lang="en-US" sz="3000" dirty="0">
                <a:solidFill>
                  <a:srgbClr val="9A271E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Timeline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FB84A81-F173-2352-D98A-12C6B3A76EC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742"/>
          <a:stretch/>
        </p:blipFill>
        <p:spPr>
          <a:xfrm>
            <a:off x="351184" y="703666"/>
            <a:ext cx="11337231" cy="5469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079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8C8BE418-BC91-8BA2-ADDC-B63D3D946D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96096"/>
            <a:ext cx="2124075" cy="1023804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1E7FE0-CC51-605A-3516-5A3D2F34798F}"/>
              </a:ext>
            </a:extLst>
          </p:cNvPr>
          <p:cNvCxnSpPr>
            <a:cxnSpLocks/>
          </p:cNvCxnSpPr>
          <p:nvPr/>
        </p:nvCxnSpPr>
        <p:spPr>
          <a:xfrm>
            <a:off x="2143125" y="6307998"/>
            <a:ext cx="9696450" cy="0"/>
          </a:xfrm>
          <a:prstGeom prst="line">
            <a:avLst/>
          </a:prstGeom>
          <a:ln>
            <a:solidFill>
              <a:srgbClr val="9A271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8A954BE4-A16C-FBE3-267B-BDFFAD9A4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525" y="6390620"/>
            <a:ext cx="1924050" cy="42928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9053BB8-3A55-9A0B-EDDD-1992D2E6E647}"/>
              </a:ext>
            </a:extLst>
          </p:cNvPr>
          <p:cNvSpPr txBox="1">
            <a:spLocks/>
          </p:cNvSpPr>
          <p:nvPr/>
        </p:nvSpPr>
        <p:spPr>
          <a:xfrm>
            <a:off x="3759120" y="2019300"/>
            <a:ext cx="4673759" cy="28193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>
                <a:solidFill>
                  <a:srgbClr val="9A271E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Q&amp;A</a:t>
            </a:r>
          </a:p>
          <a:p>
            <a:endParaRPr lang="en-US" sz="8000" dirty="0">
              <a:solidFill>
                <a:srgbClr val="9A271E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r>
              <a:rPr lang="en-US" sz="8000" dirty="0">
                <a:solidFill>
                  <a:srgbClr val="9A271E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Thank you!</a:t>
            </a:r>
          </a:p>
        </p:txBody>
      </p:sp>
      <p:sp>
        <p:nvSpPr>
          <p:cNvPr id="2" name="Star: 5 Points 1">
            <a:extLst>
              <a:ext uri="{FF2B5EF4-FFF2-40B4-BE49-F238E27FC236}">
                <a16:creationId xmlns:a16="http://schemas.microsoft.com/office/drawing/2014/main" id="{32AB05D9-0251-F5A5-AFA4-0DF3527EB668}"/>
              </a:ext>
            </a:extLst>
          </p:cNvPr>
          <p:cNvSpPr/>
          <p:nvPr/>
        </p:nvSpPr>
        <p:spPr>
          <a:xfrm>
            <a:off x="6991350" y="4950817"/>
            <a:ext cx="1084034" cy="1023804"/>
          </a:xfrm>
          <a:prstGeom prst="star5">
            <a:avLst/>
          </a:prstGeom>
          <a:noFill/>
          <a:ln w="28575">
            <a:solidFill>
              <a:srgbClr val="FFFF00"/>
            </a:solidFill>
          </a:ln>
          <a:effectLst>
            <a:glow rad="101600">
              <a:srgbClr val="F2582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id="{A4B1FA63-2B99-AF1D-606A-9565760BD9BB}"/>
              </a:ext>
            </a:extLst>
          </p:cNvPr>
          <p:cNvSpPr/>
          <p:nvPr/>
        </p:nvSpPr>
        <p:spPr>
          <a:xfrm rot="902292">
            <a:off x="1276366" y="985368"/>
            <a:ext cx="1968481" cy="1869258"/>
          </a:xfrm>
          <a:prstGeom prst="star5">
            <a:avLst/>
          </a:prstGeom>
          <a:noFill/>
          <a:ln w="28575">
            <a:solidFill>
              <a:srgbClr val="FFFF00"/>
            </a:solidFill>
          </a:ln>
          <a:effectLst>
            <a:glow rad="101600">
              <a:srgbClr val="F2582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536BAB4D-6CB8-B25E-C5B1-DD9146253BF9}"/>
              </a:ext>
            </a:extLst>
          </p:cNvPr>
          <p:cNvSpPr/>
          <p:nvPr/>
        </p:nvSpPr>
        <p:spPr>
          <a:xfrm rot="21127553">
            <a:off x="8753702" y="1712629"/>
            <a:ext cx="1611464" cy="1586429"/>
          </a:xfrm>
          <a:prstGeom prst="star5">
            <a:avLst/>
          </a:prstGeom>
          <a:noFill/>
          <a:ln w="28575">
            <a:solidFill>
              <a:srgbClr val="FFFF00"/>
            </a:solidFill>
          </a:ln>
          <a:effectLst>
            <a:glow rad="101600">
              <a:srgbClr val="F25822">
                <a:alpha val="60000"/>
              </a:srgb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497EDBDA8084284E319F7F4922B88" ma:contentTypeVersion="18" ma:contentTypeDescription="Crée un document." ma:contentTypeScope="" ma:versionID="544ea3fcaaf1887fefeab8b05d3b90a9">
  <xsd:schema xmlns:xsd="http://www.w3.org/2001/XMLSchema" xmlns:xs="http://www.w3.org/2001/XMLSchema" xmlns:p="http://schemas.microsoft.com/office/2006/metadata/properties" xmlns:ns2="a648fbf4-0a50-4016-aecd-a6ad14d661a8" xmlns:ns3="40ea955f-84a9-481f-9274-802af16bd87b" targetNamespace="http://schemas.microsoft.com/office/2006/metadata/properties" ma:root="true" ma:fieldsID="d97536305004b3194c7d1afa0e5943f1" ns2:_="" ns3:_="">
    <xsd:import namespace="a648fbf4-0a50-4016-aecd-a6ad14d661a8"/>
    <xsd:import namespace="40ea955f-84a9-481f-9274-802af16bd8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fbf4-0a50-4016-aecd-a6ad14d661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8dde0316-2ef7-4688-a57d-086834e4e6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ea955f-84a9-481f-9274-802af16bd8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ab1d7b4-887b-41c9-b70d-f4af4992f9f1}" ma:internalName="TaxCatchAll" ma:showField="CatchAllData" ma:web="40ea955f-84a9-481f-9274-802af16bd8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0ea955f-84a9-481f-9274-802af16bd87b" xsi:nil="true"/>
    <lcf76f155ced4ddcb4097134ff3c332f xmlns="a648fbf4-0a50-4016-aecd-a6ad14d661a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B07CC6-69F0-4164-90FE-C93439F7C7CC}"/>
</file>

<file path=customXml/itemProps2.xml><?xml version="1.0" encoding="utf-8"?>
<ds:datastoreItem xmlns:ds="http://schemas.openxmlformats.org/officeDocument/2006/customXml" ds:itemID="{8C0B5A19-53E7-47BC-BA65-83FB1F77104B}"/>
</file>

<file path=customXml/itemProps3.xml><?xml version="1.0" encoding="utf-8"?>
<ds:datastoreItem xmlns:ds="http://schemas.openxmlformats.org/officeDocument/2006/customXml" ds:itemID="{68C3CBAF-A867-43E3-89B0-2A279FEE161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Korolev Bold</vt:lpstr>
      <vt:lpstr>Meta Pro</vt:lpstr>
      <vt:lpstr>Open Sans Condensed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Cristina Gatti</dc:creator>
  <cp:lastModifiedBy>Cristina Gatti</cp:lastModifiedBy>
  <cp:revision>1</cp:revision>
  <dcterms:created xsi:type="dcterms:W3CDTF">2024-07-16T09:44:50Z</dcterms:created>
  <dcterms:modified xsi:type="dcterms:W3CDTF">2024-07-16T12:48:00Z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0x0101006D0497EDBDA8084284E319F7F4922B88</vt:lpwstr>
  </property>
</Properties>
</file>