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1" r:id="rId14"/>
    <p:sldMasterId id="2147483740" r:id="rId15"/>
  </p:sldMasterIdLst>
  <p:notesMasterIdLst>
    <p:notesMasterId r:id="rId28"/>
  </p:notesMasterIdLst>
  <p:handoutMasterIdLst>
    <p:handoutMasterId r:id="rId29"/>
  </p:handoutMasterIdLst>
  <p:sldIdLst>
    <p:sldId id="2145706260" r:id="rId16"/>
    <p:sldId id="1420" r:id="rId17"/>
    <p:sldId id="2145706319" r:id="rId18"/>
    <p:sldId id="2145706325" r:id="rId19"/>
    <p:sldId id="2147470401" r:id="rId20"/>
    <p:sldId id="10489" r:id="rId21"/>
    <p:sldId id="2147470454" r:id="rId22"/>
    <p:sldId id="2147470453" r:id="rId23"/>
    <p:sldId id="2147470455" r:id="rId24"/>
    <p:sldId id="2147470456" r:id="rId25"/>
    <p:sldId id="2145706324" r:id="rId26"/>
    <p:sldId id="2145706194" r:id="rId27"/>
  </p:sldIdLst>
  <p:sldSz cx="12192000" cy="6858000"/>
  <p:notesSz cx="6794500" cy="9906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9" pos="2797" userDrawn="1">
          <p15:clr>
            <a:srgbClr val="A4A3A4"/>
          </p15:clr>
        </p15:guide>
        <p15:guide id="22" orient="horz" pos="4020" userDrawn="1">
          <p15:clr>
            <a:srgbClr val="A4A3A4"/>
          </p15:clr>
        </p15:guide>
        <p15:guide id="23" orient="horz" pos="1608" userDrawn="1">
          <p15:clr>
            <a:srgbClr val="A4A3A4"/>
          </p15:clr>
        </p15:guide>
        <p15:guide id="25" pos="1935" userDrawn="1">
          <p15:clr>
            <a:srgbClr val="A4A3A4"/>
          </p15:clr>
        </p15:guide>
        <p15:guide id="27" orient="horz" pos="2376" userDrawn="1">
          <p15:clr>
            <a:srgbClr val="A4A3A4"/>
          </p15:clr>
        </p15:guide>
        <p15:guide id="28" orient="horz" pos="4320" userDrawn="1">
          <p15:clr>
            <a:srgbClr val="A4A3A4"/>
          </p15:clr>
        </p15:guide>
        <p15:guide id="30" pos="4226" userDrawn="1">
          <p15:clr>
            <a:srgbClr val="A4A3A4"/>
          </p15:clr>
        </p15:guide>
        <p15:guide id="31" pos="5232" userDrawn="1">
          <p15:clr>
            <a:srgbClr val="A4A3A4"/>
          </p15:clr>
        </p15:guide>
        <p15:guide id="32" pos="4747" userDrawn="1">
          <p15:clr>
            <a:srgbClr val="A4A3A4"/>
          </p15:clr>
        </p15:guide>
        <p15:guide id="33" pos="5110" userDrawn="1">
          <p15:clr>
            <a:srgbClr val="A4A3A4"/>
          </p15:clr>
        </p15:guide>
        <p15:guide id="34" orient="horz" pos="3810" userDrawn="1">
          <p15:clr>
            <a:srgbClr val="A4A3A4"/>
          </p15:clr>
        </p15:guide>
        <p15:guide id="35" orient="horz" pos="3720" userDrawn="1">
          <p15:clr>
            <a:srgbClr val="A4A3A4"/>
          </p15:clr>
        </p15:guide>
        <p15:guide id="36" orient="horz" pos="864" userDrawn="1">
          <p15:clr>
            <a:srgbClr val="A4A3A4"/>
          </p15:clr>
        </p15:guide>
        <p15:guide id="37" orient="horz" pos="2088" userDrawn="1">
          <p15:clr>
            <a:srgbClr val="A4A3A4"/>
          </p15:clr>
        </p15:guide>
        <p15:guide id="38" orient="horz" pos="3432" userDrawn="1">
          <p15:clr>
            <a:srgbClr val="A4A3A4"/>
          </p15:clr>
        </p15:guide>
        <p15:guide id="39" pos="6744" userDrawn="1">
          <p15:clr>
            <a:srgbClr val="A4A3A4"/>
          </p15:clr>
        </p15:guide>
        <p15:guide id="40" orient="horz" pos="2832" userDrawn="1">
          <p15:clr>
            <a:srgbClr val="A4A3A4"/>
          </p15:clr>
        </p15:guide>
        <p15:guide id="41" pos="2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88" userDrawn="1">
          <p15:clr>
            <a:srgbClr val="A4A3A4"/>
          </p15:clr>
        </p15:guide>
        <p15:guide id="2" pos="71" userDrawn="1">
          <p15:clr>
            <a:srgbClr val="A4A3A4"/>
          </p15:clr>
        </p15:guide>
        <p15:guide id="3" orient="horz" pos="783" userDrawn="1">
          <p15:clr>
            <a:srgbClr val="A4A3A4"/>
          </p15:clr>
        </p15:guide>
        <p15:guide id="4" pos="47" userDrawn="1">
          <p15:clr>
            <a:srgbClr val="A4A3A4"/>
          </p15:clr>
        </p15:guide>
        <p15:guide id="5" orient="horz" pos="2472" userDrawn="1">
          <p15:clr>
            <a:srgbClr val="A4A3A4"/>
          </p15:clr>
        </p15:guide>
        <p15:guide id="6" orient="horz" pos="145" userDrawn="1">
          <p15:clr>
            <a:srgbClr val="A4A3A4"/>
          </p15:clr>
        </p15:guide>
        <p15:guide id="7" pos="2111" userDrawn="1">
          <p15:clr>
            <a:srgbClr val="A4A3A4"/>
          </p15:clr>
        </p15:guide>
        <p15:guide id="8" pos="4104" userDrawn="1">
          <p15:clr>
            <a:srgbClr val="A4A3A4"/>
          </p15:clr>
        </p15:guide>
        <p15:guide id="9" pos="422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CB2759-5A67-E14C-4FB4-F95254FDCCF7}" name="karin.rosendorfer@basf.com" initials="KR" userId="karin.rosendorfer@basf.com" providerId="None"/>
  <p188:author id="{6630BF85-1934-D784-4820-04BE52BEDA7D}" name="leon.goellner@basf.com" initials="LG" userId="leon.goellner@basf.com" providerId="None"/>
  <p188:author id="{E59B52CF-B7A5-25FA-1D75-48A5E550253F}" name="benjamin.rusch@basf.com" initials="BS" userId="benjamin.rusch@basf.com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ie Wettberg" initials="SW" lastIdx="1" clrIdx="0">
    <p:extLst>
      <p:ext uri="{19B8F6BF-5375-455C-9EA6-DF929625EA0E}">
        <p15:presenceInfo xmlns:p15="http://schemas.microsoft.com/office/powerpoint/2012/main" userId="S::WETTBES@BASFAD.BASF.NET::a4c92699-c4de-4d0d-9fd4-d33e3dc5b97a" providerId="AD"/>
      </p:ext>
    </p:extLst>
  </p:cmAuthor>
  <p:cmAuthor id="2" name="Gerald Claudio Michael" initials="GCM" lastIdx="1" clrIdx="1">
    <p:extLst>
      <p:ext uri="{19B8F6BF-5375-455C-9EA6-DF929625EA0E}">
        <p15:presenceInfo xmlns:p15="http://schemas.microsoft.com/office/powerpoint/2012/main" userId="S::MichaeGC@basfad.basf.net::1ef6301f-5b95-401b-b2b2-317eb3041a71" providerId="AD"/>
      </p:ext>
    </p:extLst>
  </p:cmAuthor>
  <p:cmAuthor id="3" name="stefanie.wettberg@basf.com" initials="SW" lastIdx="1" clrIdx="2">
    <p:extLst>
      <p:ext uri="{19B8F6BF-5375-455C-9EA6-DF929625EA0E}">
        <p15:presenceInfo xmlns:p15="http://schemas.microsoft.com/office/powerpoint/2012/main" userId="stefanie.wettberg@basf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C1E"/>
    <a:srgbClr val="004A96"/>
    <a:srgbClr val="F39500"/>
    <a:srgbClr val="5F5F5F"/>
    <a:srgbClr val="C50022"/>
    <a:srgbClr val="FFFFFF"/>
    <a:srgbClr val="9FCB73"/>
    <a:srgbClr val="4D7DB7"/>
    <a:srgbClr val="95C664"/>
    <a:srgbClr val="79C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997B2-1BB1-488F-B8F5-5BC969880043}" v="75" dt="2023-03-08T10:30:46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5159" autoAdjust="0"/>
  </p:normalViewPr>
  <p:slideViewPr>
    <p:cSldViewPr snapToGrid="0" showGuides="1">
      <p:cViewPr varScale="1">
        <p:scale>
          <a:sx n="53" d="100"/>
          <a:sy n="53" d="100"/>
        </p:scale>
        <p:origin x="364" y="48"/>
      </p:cViewPr>
      <p:guideLst>
        <p:guide pos="2797"/>
        <p:guide orient="horz" pos="4020"/>
        <p:guide orient="horz" pos="1608"/>
        <p:guide pos="1935"/>
        <p:guide orient="horz" pos="2376"/>
        <p:guide orient="horz" pos="4320"/>
        <p:guide pos="4226"/>
        <p:guide pos="5232"/>
        <p:guide pos="4747"/>
        <p:guide pos="5110"/>
        <p:guide orient="horz" pos="3810"/>
        <p:guide orient="horz" pos="3720"/>
        <p:guide orient="horz" pos="864"/>
        <p:guide orient="horz" pos="2088"/>
        <p:guide orient="horz" pos="3432"/>
        <p:guide pos="6744"/>
        <p:guide orient="horz" pos="2832"/>
        <p:guide pos="2232"/>
      </p:guideLst>
    </p:cSldViewPr>
  </p:slideViewPr>
  <p:outlineViewPr>
    <p:cViewPr>
      <p:scale>
        <a:sx n="33" d="100"/>
        <a:sy n="33" d="100"/>
      </p:scale>
      <p:origin x="0" y="-165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4026" y="54"/>
      </p:cViewPr>
      <p:guideLst>
        <p:guide orient="horz" pos="2688"/>
        <p:guide pos="71"/>
        <p:guide orient="horz" pos="783"/>
        <p:guide pos="47"/>
        <p:guide orient="horz" pos="2472"/>
        <p:guide orient="horz" pos="145"/>
        <p:guide pos="2111"/>
        <p:guide pos="4104"/>
        <p:guide pos="4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2.xml"/><Relationship Id="rId23" Type="http://schemas.openxmlformats.org/officeDocument/2006/relationships/slide" Target="slides/slide8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CHILLON FUENTES" userId="00f22a4a-3937-4dbc-8583-180bb63c178d" providerId="ADAL" clId="{BA8997B2-1BB1-488F-B8F5-5BC969880043}"/>
    <pc:docChg chg="undo redo custSel addSld delSld modSld sldOrd modMainMaster">
      <pc:chgData name="DIANA CHILLON FUENTES" userId="00f22a4a-3937-4dbc-8583-180bb63c178d" providerId="ADAL" clId="{BA8997B2-1BB1-488F-B8F5-5BC969880043}" dt="2023-03-08T10:33:57.746" v="3225" actId="1076"/>
      <pc:docMkLst>
        <pc:docMk/>
      </pc:docMkLst>
      <pc:sldChg chg="addSp delSp modSp del mod modAnim modNotesTx">
        <pc:chgData name="DIANA CHILLON FUENTES" userId="00f22a4a-3937-4dbc-8583-180bb63c178d" providerId="ADAL" clId="{BA8997B2-1BB1-488F-B8F5-5BC969880043}" dt="2023-03-08T10:03:07.610" v="2812" actId="47"/>
        <pc:sldMkLst>
          <pc:docMk/>
          <pc:sldMk cId="81053377" sldId="1419"/>
        </pc:sldMkLst>
        <pc:spChg chg="add mod">
          <ac:chgData name="DIANA CHILLON FUENTES" userId="00f22a4a-3937-4dbc-8583-180bb63c178d" providerId="ADAL" clId="{BA8997B2-1BB1-488F-B8F5-5BC969880043}" dt="2023-02-28T09:51:56.614" v="823" actId="20577"/>
          <ac:spMkLst>
            <pc:docMk/>
            <pc:sldMk cId="81053377" sldId="1419"/>
            <ac:spMk id="2" creationId="{0BBD7ADE-4DDD-D97F-73DB-B7FFC04D80E1}"/>
          </ac:spMkLst>
        </pc:spChg>
        <pc:spChg chg="del">
          <ac:chgData name="DIANA CHILLON FUENTES" userId="00f22a4a-3937-4dbc-8583-180bb63c178d" providerId="ADAL" clId="{BA8997B2-1BB1-488F-B8F5-5BC969880043}" dt="2023-02-28T09:49:18.614" v="807" actId="478"/>
          <ac:spMkLst>
            <pc:docMk/>
            <pc:sldMk cId="81053377" sldId="1419"/>
            <ac:spMk id="3" creationId="{4D602AB6-5A9C-4713-943A-1E11047789FF}"/>
          </ac:spMkLst>
        </pc:spChg>
        <pc:spChg chg="add del mod">
          <ac:chgData name="DIANA CHILLON FUENTES" userId="00f22a4a-3937-4dbc-8583-180bb63c178d" providerId="ADAL" clId="{BA8997B2-1BB1-488F-B8F5-5BC969880043}" dt="2023-03-01T14:14:51.099" v="968" actId="478"/>
          <ac:spMkLst>
            <pc:docMk/>
            <pc:sldMk cId="81053377" sldId="1419"/>
            <ac:spMk id="9" creationId="{5A8F259A-37EB-664B-6C83-E2593E41A76E}"/>
          </ac:spMkLst>
        </pc:spChg>
        <pc:spChg chg="del">
          <ac:chgData name="DIANA CHILLON FUENTES" userId="00f22a4a-3937-4dbc-8583-180bb63c178d" providerId="ADAL" clId="{BA8997B2-1BB1-488F-B8F5-5BC969880043}" dt="2023-02-28T09:51:42.512" v="810" actId="478"/>
          <ac:spMkLst>
            <pc:docMk/>
            <pc:sldMk cId="81053377" sldId="1419"/>
            <ac:spMk id="84" creationId="{301FA545-A606-4F4C-AEA7-4CD28B2E0740}"/>
          </ac:spMkLst>
        </pc:spChg>
        <pc:spChg chg="mod">
          <ac:chgData name="DIANA CHILLON FUENTES" userId="00f22a4a-3937-4dbc-8583-180bb63c178d" providerId="ADAL" clId="{BA8997B2-1BB1-488F-B8F5-5BC969880043}" dt="2023-02-28T09:57:42.926" v="882" actId="108"/>
          <ac:spMkLst>
            <pc:docMk/>
            <pc:sldMk cId="81053377" sldId="1419"/>
            <ac:spMk id="106" creationId="{BC6C70B2-0AF1-4237-88C8-DDFF57774CAC}"/>
          </ac:spMkLst>
        </pc:spChg>
        <pc:spChg chg="mod">
          <ac:chgData name="DIANA CHILLON FUENTES" userId="00f22a4a-3937-4dbc-8583-180bb63c178d" providerId="ADAL" clId="{BA8997B2-1BB1-488F-B8F5-5BC969880043}" dt="2023-02-28T09:54:35.272" v="876" actId="108"/>
          <ac:spMkLst>
            <pc:docMk/>
            <pc:sldMk cId="81053377" sldId="1419"/>
            <ac:spMk id="107" creationId="{29AF66C5-6150-41C9-A68A-414DFDB3A23A}"/>
          </ac:spMkLst>
        </pc:spChg>
        <pc:spChg chg="mod">
          <ac:chgData name="DIANA CHILLON FUENTES" userId="00f22a4a-3937-4dbc-8583-180bb63c178d" providerId="ADAL" clId="{BA8997B2-1BB1-488F-B8F5-5BC969880043}" dt="2023-02-28T09:52:14.635" v="837" actId="20577"/>
          <ac:spMkLst>
            <pc:docMk/>
            <pc:sldMk cId="81053377" sldId="1419"/>
            <ac:spMk id="108" creationId="{CA188EF9-D31F-4A4F-9C50-BB7237BCE738}"/>
          </ac:spMkLst>
        </pc:spChg>
        <pc:spChg chg="mod">
          <ac:chgData name="DIANA CHILLON FUENTES" userId="00f22a4a-3937-4dbc-8583-180bb63c178d" providerId="ADAL" clId="{BA8997B2-1BB1-488F-B8F5-5BC969880043}" dt="2023-03-06T15:48:31.832" v="2381" actId="20577"/>
          <ac:spMkLst>
            <pc:docMk/>
            <pc:sldMk cId="81053377" sldId="1419"/>
            <ac:spMk id="122" creationId="{D6EFEBD9-C43D-44EB-A665-1092D402137B}"/>
          </ac:spMkLst>
        </pc:spChg>
        <pc:spChg chg="mod">
          <ac:chgData name="DIANA CHILLON FUENTES" userId="00f22a4a-3937-4dbc-8583-180bb63c178d" providerId="ADAL" clId="{BA8997B2-1BB1-488F-B8F5-5BC969880043}" dt="2023-03-01T15:14:34.254" v="1121" actId="20577"/>
          <ac:spMkLst>
            <pc:docMk/>
            <pc:sldMk cId="81053377" sldId="1419"/>
            <ac:spMk id="123" creationId="{38B7CBBB-A950-4FF8-AB46-AD5AED8433C5}"/>
          </ac:spMkLst>
        </pc:spChg>
        <pc:picChg chg="del mod">
          <ac:chgData name="DIANA CHILLON FUENTES" userId="00f22a4a-3937-4dbc-8583-180bb63c178d" providerId="ADAL" clId="{BA8997B2-1BB1-488F-B8F5-5BC969880043}" dt="2023-02-28T09:56:29.840" v="878" actId="478"/>
          <ac:picMkLst>
            <pc:docMk/>
            <pc:sldMk cId="81053377" sldId="1419"/>
            <ac:picMk id="6" creationId="{C2DA4C6E-3D46-4055-AE2F-FBED733DF198}"/>
          </ac:picMkLst>
        </pc:picChg>
        <pc:picChg chg="add mod">
          <ac:chgData name="DIANA CHILLON FUENTES" userId="00f22a4a-3937-4dbc-8583-180bb63c178d" providerId="ADAL" clId="{BA8997B2-1BB1-488F-B8F5-5BC969880043}" dt="2023-02-28T09:56:35.550" v="880" actId="1076"/>
          <ac:picMkLst>
            <pc:docMk/>
            <pc:sldMk cId="81053377" sldId="1419"/>
            <ac:picMk id="8" creationId="{124E3587-C039-A1FE-0DCC-DB207B0B8384}"/>
          </ac:picMkLst>
        </pc:picChg>
        <pc:picChg chg="del">
          <ac:chgData name="DIANA CHILLON FUENTES" userId="00f22a4a-3937-4dbc-8583-180bb63c178d" providerId="ADAL" clId="{BA8997B2-1BB1-488F-B8F5-5BC969880043}" dt="2023-03-06T15:48:01.014" v="2380" actId="478"/>
          <ac:picMkLst>
            <pc:docMk/>
            <pc:sldMk cId="81053377" sldId="1419"/>
            <ac:picMk id="27" creationId="{3D423925-39F6-47BD-84B4-6BCCABD6EAC6}"/>
          </ac:picMkLst>
        </pc:picChg>
      </pc:sldChg>
      <pc:sldChg chg="addSp delSp modSp mod">
        <pc:chgData name="DIANA CHILLON FUENTES" userId="00f22a4a-3937-4dbc-8583-180bb63c178d" providerId="ADAL" clId="{BA8997B2-1BB1-488F-B8F5-5BC969880043}" dt="2023-03-06T15:47:56.501" v="2379" actId="478"/>
        <pc:sldMkLst>
          <pc:docMk/>
          <pc:sldMk cId="1788009201" sldId="1420"/>
        </pc:sldMkLst>
        <pc:spChg chg="del mod">
          <ac:chgData name="DIANA CHILLON FUENTES" userId="00f22a4a-3937-4dbc-8583-180bb63c178d" providerId="ADAL" clId="{BA8997B2-1BB1-488F-B8F5-5BC969880043}" dt="2023-02-28T09:40:58.721" v="710" actId="478"/>
          <ac:spMkLst>
            <pc:docMk/>
            <pc:sldMk cId="1788009201" sldId="1420"/>
            <ac:spMk id="3" creationId="{4D602AB6-5A9C-4713-943A-1E11047789FF}"/>
          </ac:spMkLst>
        </pc:spChg>
        <pc:spChg chg="add del mod">
          <ac:chgData name="DIANA CHILLON FUENTES" userId="00f22a4a-3937-4dbc-8583-180bb63c178d" providerId="ADAL" clId="{BA8997B2-1BB1-488F-B8F5-5BC969880043}" dt="2023-02-28T09:36:06.951" v="660" actId="478"/>
          <ac:spMkLst>
            <pc:docMk/>
            <pc:sldMk cId="1788009201" sldId="1420"/>
            <ac:spMk id="8" creationId="{F1AA58E7-C70C-0F85-4D30-AB0C77918A27}"/>
          </ac:spMkLst>
        </pc:spChg>
        <pc:spChg chg="add del mod">
          <ac:chgData name="DIANA CHILLON FUENTES" userId="00f22a4a-3937-4dbc-8583-180bb63c178d" providerId="ADAL" clId="{BA8997B2-1BB1-488F-B8F5-5BC969880043}" dt="2023-02-28T09:36:06.951" v="660" actId="478"/>
          <ac:spMkLst>
            <pc:docMk/>
            <pc:sldMk cId="1788009201" sldId="1420"/>
            <ac:spMk id="9" creationId="{D30D8718-1192-69D7-D6B7-725F419D4909}"/>
          </ac:spMkLst>
        </pc:spChg>
        <pc:spChg chg="add del mod">
          <ac:chgData name="DIANA CHILLON FUENTES" userId="00f22a4a-3937-4dbc-8583-180bb63c178d" providerId="ADAL" clId="{BA8997B2-1BB1-488F-B8F5-5BC969880043}" dt="2023-02-28T09:36:06.951" v="660" actId="478"/>
          <ac:spMkLst>
            <pc:docMk/>
            <pc:sldMk cId="1788009201" sldId="1420"/>
            <ac:spMk id="10" creationId="{03A207CF-63A0-A1C3-4955-921CCFA3765B}"/>
          </ac:spMkLst>
        </pc:spChg>
        <pc:spChg chg="add del mod">
          <ac:chgData name="DIANA CHILLON FUENTES" userId="00f22a4a-3937-4dbc-8583-180bb63c178d" providerId="ADAL" clId="{BA8997B2-1BB1-488F-B8F5-5BC969880043}" dt="2023-02-28T09:36:06.951" v="660" actId="478"/>
          <ac:spMkLst>
            <pc:docMk/>
            <pc:sldMk cId="1788009201" sldId="1420"/>
            <ac:spMk id="11" creationId="{6E4E5D7F-896F-AEED-73C1-338743FA8FA2}"/>
          </ac:spMkLst>
        </pc:spChg>
        <pc:spChg chg="add mod">
          <ac:chgData name="DIANA CHILLON FUENTES" userId="00f22a4a-3937-4dbc-8583-180bb63c178d" providerId="ADAL" clId="{BA8997B2-1BB1-488F-B8F5-5BC969880043}" dt="2023-03-01T14:16:16.319" v="997" actId="1035"/>
          <ac:spMkLst>
            <pc:docMk/>
            <pc:sldMk cId="1788009201" sldId="1420"/>
            <ac:spMk id="17" creationId="{A0960A27-44B3-98B5-CD80-4DEAD0662EDD}"/>
          </ac:spMkLst>
        </pc:spChg>
        <pc:spChg chg="add mod">
          <ac:chgData name="DIANA CHILLON FUENTES" userId="00f22a4a-3937-4dbc-8583-180bb63c178d" providerId="ADAL" clId="{BA8997B2-1BB1-488F-B8F5-5BC969880043}" dt="2023-03-01T14:16:16.319" v="997" actId="1035"/>
          <ac:spMkLst>
            <pc:docMk/>
            <pc:sldMk cId="1788009201" sldId="1420"/>
            <ac:spMk id="18" creationId="{FF82C9B0-6487-4D29-CB32-C099B1507BBA}"/>
          </ac:spMkLst>
        </pc:spChg>
        <pc:spChg chg="add mod">
          <ac:chgData name="DIANA CHILLON FUENTES" userId="00f22a4a-3937-4dbc-8583-180bb63c178d" providerId="ADAL" clId="{BA8997B2-1BB1-488F-B8F5-5BC969880043}" dt="2023-03-01T14:16:16.319" v="997" actId="1035"/>
          <ac:spMkLst>
            <pc:docMk/>
            <pc:sldMk cId="1788009201" sldId="1420"/>
            <ac:spMk id="19" creationId="{C58B268E-1974-8BF8-9972-A0AE96BE5F36}"/>
          </ac:spMkLst>
        </pc:spChg>
        <pc:spChg chg="add mod">
          <ac:chgData name="DIANA CHILLON FUENTES" userId="00f22a4a-3937-4dbc-8583-180bb63c178d" providerId="ADAL" clId="{BA8997B2-1BB1-488F-B8F5-5BC969880043}" dt="2023-03-01T14:16:16.319" v="997" actId="1035"/>
          <ac:spMkLst>
            <pc:docMk/>
            <pc:sldMk cId="1788009201" sldId="1420"/>
            <ac:spMk id="20" creationId="{CE3BC031-8568-4E35-3616-676B243EA200}"/>
          </ac:spMkLst>
        </pc:spChg>
        <pc:spChg chg="add mod">
          <ac:chgData name="DIANA CHILLON FUENTES" userId="00f22a4a-3937-4dbc-8583-180bb63c178d" providerId="ADAL" clId="{BA8997B2-1BB1-488F-B8F5-5BC969880043}" dt="2023-03-01T14:16:16.319" v="997" actId="1035"/>
          <ac:spMkLst>
            <pc:docMk/>
            <pc:sldMk cId="1788009201" sldId="1420"/>
            <ac:spMk id="21" creationId="{3325E3B9-17AE-8D3B-381B-732DB27A375E}"/>
          </ac:spMkLst>
        </pc:spChg>
        <pc:spChg chg="add mod">
          <ac:chgData name="DIANA CHILLON FUENTES" userId="00f22a4a-3937-4dbc-8583-180bb63c178d" providerId="ADAL" clId="{BA8997B2-1BB1-488F-B8F5-5BC969880043}" dt="2023-03-01T14:16:16.319" v="997" actId="1035"/>
          <ac:spMkLst>
            <pc:docMk/>
            <pc:sldMk cId="1788009201" sldId="1420"/>
            <ac:spMk id="24" creationId="{A3243676-205D-8BDE-1793-6A12A323361C}"/>
          </ac:spMkLst>
        </pc:spChg>
        <pc:spChg chg="add mod">
          <ac:chgData name="DIANA CHILLON FUENTES" userId="00f22a4a-3937-4dbc-8583-180bb63c178d" providerId="ADAL" clId="{BA8997B2-1BB1-488F-B8F5-5BC969880043}" dt="2023-02-28T09:42:39.456" v="771" actId="1076"/>
          <ac:spMkLst>
            <pc:docMk/>
            <pc:sldMk cId="1788009201" sldId="1420"/>
            <ac:spMk id="27" creationId="{7364588E-51EA-7ACF-D539-ECBD2E6F43E3}"/>
          </ac:spMkLst>
        </pc:spChg>
        <pc:spChg chg="add mod">
          <ac:chgData name="DIANA CHILLON FUENTES" userId="00f22a4a-3937-4dbc-8583-180bb63c178d" providerId="ADAL" clId="{BA8997B2-1BB1-488F-B8F5-5BC969880043}" dt="2023-02-28T09:42:39.456" v="771" actId="1076"/>
          <ac:spMkLst>
            <pc:docMk/>
            <pc:sldMk cId="1788009201" sldId="1420"/>
            <ac:spMk id="29" creationId="{8C6FBE8A-AE8A-2F16-65BD-07F2B70BEFBF}"/>
          </ac:spMkLst>
        </pc:spChg>
        <pc:spChg chg="add mod">
          <ac:chgData name="DIANA CHILLON FUENTES" userId="00f22a4a-3937-4dbc-8583-180bb63c178d" providerId="ADAL" clId="{BA8997B2-1BB1-488F-B8F5-5BC969880043}" dt="2023-02-28T09:42:39.456" v="771" actId="1076"/>
          <ac:spMkLst>
            <pc:docMk/>
            <pc:sldMk cId="1788009201" sldId="1420"/>
            <ac:spMk id="30" creationId="{D8418311-4753-FB38-D5AA-D9C39BBDF591}"/>
          </ac:spMkLst>
        </pc:spChg>
        <pc:spChg chg="mod">
          <ac:chgData name="DIANA CHILLON FUENTES" userId="00f22a4a-3937-4dbc-8583-180bb63c178d" providerId="ADAL" clId="{BA8997B2-1BB1-488F-B8F5-5BC969880043}" dt="2023-03-01T14:16:29.341" v="998" actId="1076"/>
          <ac:spMkLst>
            <pc:docMk/>
            <pc:sldMk cId="1788009201" sldId="1420"/>
            <ac:spMk id="34" creationId="{C4A7AAF9-8530-47C0-41CF-3389E52ABE82}"/>
          </ac:spMkLst>
        </pc:spChg>
        <pc:spChg chg="del">
          <ac:chgData name="DIANA CHILLON FUENTES" userId="00f22a4a-3937-4dbc-8583-180bb63c178d" providerId="ADAL" clId="{BA8997B2-1BB1-488F-B8F5-5BC969880043}" dt="2023-02-28T09:36:10.782" v="661" actId="478"/>
          <ac:spMkLst>
            <pc:docMk/>
            <pc:sldMk cId="1788009201" sldId="1420"/>
            <ac:spMk id="40" creationId="{461EA19C-1FAA-4ACC-B40C-BFF02A712AA6}"/>
          </ac:spMkLst>
        </pc:spChg>
        <pc:spChg chg="del">
          <ac:chgData name="DIANA CHILLON FUENTES" userId="00f22a4a-3937-4dbc-8583-180bb63c178d" providerId="ADAL" clId="{BA8997B2-1BB1-488F-B8F5-5BC969880043}" dt="2023-02-28T09:36:06.951" v="660" actId="478"/>
          <ac:spMkLst>
            <pc:docMk/>
            <pc:sldMk cId="1788009201" sldId="1420"/>
            <ac:spMk id="44" creationId="{8724B5EA-0B87-4BCF-886D-B00DCCCF8A48}"/>
          </ac:spMkLst>
        </pc:spChg>
        <pc:spChg chg="mod">
          <ac:chgData name="DIANA CHILLON FUENTES" userId="00f22a4a-3937-4dbc-8583-180bb63c178d" providerId="ADAL" clId="{BA8997B2-1BB1-488F-B8F5-5BC969880043}" dt="2023-02-28T09:42:39.456" v="771" actId="1076"/>
          <ac:spMkLst>
            <pc:docMk/>
            <pc:sldMk cId="1788009201" sldId="1420"/>
            <ac:spMk id="46" creationId="{F8E75F88-3AD6-48F5-A6D5-D266E19DA23A}"/>
          </ac:spMkLst>
        </pc:spChg>
        <pc:spChg chg="del mod">
          <ac:chgData name="DIANA CHILLON FUENTES" userId="00f22a4a-3937-4dbc-8583-180bb63c178d" providerId="ADAL" clId="{BA8997B2-1BB1-488F-B8F5-5BC969880043}" dt="2023-02-28T09:37:27.018" v="669" actId="478"/>
          <ac:spMkLst>
            <pc:docMk/>
            <pc:sldMk cId="1788009201" sldId="1420"/>
            <ac:spMk id="49" creationId="{9EE3EAC9-525E-4D84-8796-A48D9038BCEC}"/>
          </ac:spMkLst>
        </pc:spChg>
        <pc:spChg chg="del">
          <ac:chgData name="DIANA CHILLON FUENTES" userId="00f22a4a-3937-4dbc-8583-180bb63c178d" providerId="ADAL" clId="{BA8997B2-1BB1-488F-B8F5-5BC969880043}" dt="2023-02-28T09:37:29.357" v="670" actId="478"/>
          <ac:spMkLst>
            <pc:docMk/>
            <pc:sldMk cId="1788009201" sldId="1420"/>
            <ac:spMk id="50" creationId="{208648E4-E312-4684-BF1A-A3F7C99EEC3A}"/>
          </ac:spMkLst>
        </pc:spChg>
        <pc:spChg chg="del">
          <ac:chgData name="DIANA CHILLON FUENTES" userId="00f22a4a-3937-4dbc-8583-180bb63c178d" providerId="ADAL" clId="{BA8997B2-1BB1-488F-B8F5-5BC969880043}" dt="2023-02-28T09:37:30.997" v="671" actId="478"/>
          <ac:spMkLst>
            <pc:docMk/>
            <pc:sldMk cId="1788009201" sldId="1420"/>
            <ac:spMk id="51" creationId="{3A6A43C2-7D9E-413E-B30C-0F50A7F416D1}"/>
          </ac:spMkLst>
        </pc:spChg>
        <pc:spChg chg="mod">
          <ac:chgData name="DIANA CHILLON FUENTES" userId="00f22a4a-3937-4dbc-8583-180bb63c178d" providerId="ADAL" clId="{BA8997B2-1BB1-488F-B8F5-5BC969880043}" dt="2023-03-01T14:16:29.341" v="998" actId="1076"/>
          <ac:spMkLst>
            <pc:docMk/>
            <pc:sldMk cId="1788009201" sldId="1420"/>
            <ac:spMk id="52" creationId="{7D1DE028-3DDB-4FB2-E875-33F6236DF230}"/>
          </ac:spMkLst>
        </pc:spChg>
        <pc:spChg chg="mod">
          <ac:chgData name="DIANA CHILLON FUENTES" userId="00f22a4a-3937-4dbc-8583-180bb63c178d" providerId="ADAL" clId="{BA8997B2-1BB1-488F-B8F5-5BC969880043}" dt="2023-03-01T14:16:29.341" v="998" actId="1076"/>
          <ac:spMkLst>
            <pc:docMk/>
            <pc:sldMk cId="1788009201" sldId="1420"/>
            <ac:spMk id="54" creationId="{3C086886-A0F1-4C91-9A3C-77B64E6F574E}"/>
          </ac:spMkLst>
        </pc:spChg>
        <pc:spChg chg="mod">
          <ac:chgData name="DIANA CHILLON FUENTES" userId="00f22a4a-3937-4dbc-8583-180bb63c178d" providerId="ADAL" clId="{BA8997B2-1BB1-488F-B8F5-5BC969880043}" dt="2023-03-01T14:16:29.341" v="998" actId="1076"/>
          <ac:spMkLst>
            <pc:docMk/>
            <pc:sldMk cId="1788009201" sldId="1420"/>
            <ac:spMk id="55" creationId="{78C82EDB-6EC0-42F1-8458-98DB92320E7B}"/>
          </ac:spMkLst>
        </pc:spChg>
        <pc:spChg chg="add mod">
          <ac:chgData name="DIANA CHILLON FUENTES" userId="00f22a4a-3937-4dbc-8583-180bb63c178d" providerId="ADAL" clId="{BA8997B2-1BB1-488F-B8F5-5BC969880043}" dt="2023-03-01T14:16:29.341" v="998" actId="1076"/>
          <ac:spMkLst>
            <pc:docMk/>
            <pc:sldMk cId="1788009201" sldId="1420"/>
            <ac:spMk id="57" creationId="{D45EB1D1-FEF8-EE86-AF66-E9B7DFC666C0}"/>
          </ac:spMkLst>
        </pc:spChg>
        <pc:spChg chg="del">
          <ac:chgData name="DIANA CHILLON FUENTES" userId="00f22a4a-3937-4dbc-8583-180bb63c178d" providerId="ADAL" clId="{BA8997B2-1BB1-488F-B8F5-5BC969880043}" dt="2023-03-01T15:10:41.010" v="1111" actId="478"/>
          <ac:spMkLst>
            <pc:docMk/>
            <pc:sldMk cId="1788009201" sldId="1420"/>
            <ac:spMk id="61" creationId="{461B8B2B-25C8-447E-8275-0B6A707CD84C}"/>
          </ac:spMkLst>
        </pc:spChg>
        <pc:spChg chg="del">
          <ac:chgData name="DIANA CHILLON FUENTES" userId="00f22a4a-3937-4dbc-8583-180bb63c178d" providerId="ADAL" clId="{BA8997B2-1BB1-488F-B8F5-5BC969880043}" dt="2023-03-01T15:10:41.010" v="1111" actId="478"/>
          <ac:spMkLst>
            <pc:docMk/>
            <pc:sldMk cId="1788009201" sldId="1420"/>
            <ac:spMk id="62" creationId="{9A6E92A8-8DCC-4B33-84E0-BE33E3BE6C4B}"/>
          </ac:spMkLst>
        </pc:spChg>
        <pc:spChg chg="del">
          <ac:chgData name="DIANA CHILLON FUENTES" userId="00f22a4a-3937-4dbc-8583-180bb63c178d" providerId="ADAL" clId="{BA8997B2-1BB1-488F-B8F5-5BC969880043}" dt="2023-03-01T15:10:19.067" v="1109" actId="478"/>
          <ac:spMkLst>
            <pc:docMk/>
            <pc:sldMk cId="1788009201" sldId="1420"/>
            <ac:spMk id="63" creationId="{F05ECF06-68EB-4A92-88A4-04A8D5F711A5}"/>
          </ac:spMkLst>
        </pc:spChg>
        <pc:spChg chg="add del mod">
          <ac:chgData name="DIANA CHILLON FUENTES" userId="00f22a4a-3937-4dbc-8583-180bb63c178d" providerId="ADAL" clId="{BA8997B2-1BB1-488F-B8F5-5BC969880043}" dt="2023-02-28T09:46:33.511" v="803" actId="20577"/>
          <ac:spMkLst>
            <pc:docMk/>
            <pc:sldMk cId="1788009201" sldId="1420"/>
            <ac:spMk id="64" creationId="{0E3D5F6D-B5AE-DB32-BB06-8B130FE6612F}"/>
          </ac:spMkLst>
        </pc:spChg>
        <pc:spChg chg="del">
          <ac:chgData name="DIANA CHILLON FUENTES" userId="00f22a4a-3937-4dbc-8583-180bb63c178d" providerId="ADAL" clId="{BA8997B2-1BB1-488F-B8F5-5BC969880043}" dt="2023-03-01T15:10:43.749" v="1112" actId="478"/>
          <ac:spMkLst>
            <pc:docMk/>
            <pc:sldMk cId="1788009201" sldId="1420"/>
            <ac:spMk id="65" creationId="{1944A552-E666-44A4-8A91-6644EC1645BE}"/>
          </ac:spMkLst>
        </pc:spChg>
        <pc:spChg chg="del">
          <ac:chgData name="DIANA CHILLON FUENTES" userId="00f22a4a-3937-4dbc-8583-180bb63c178d" providerId="ADAL" clId="{BA8997B2-1BB1-488F-B8F5-5BC969880043}" dt="2023-03-01T15:10:43.749" v="1112" actId="478"/>
          <ac:spMkLst>
            <pc:docMk/>
            <pc:sldMk cId="1788009201" sldId="1420"/>
            <ac:spMk id="66" creationId="{FDB4E6BA-22E5-4F29-BA0E-41DDA3887EC1}"/>
          </ac:spMkLst>
        </pc:spChg>
        <pc:spChg chg="del">
          <ac:chgData name="DIANA CHILLON FUENTES" userId="00f22a4a-3937-4dbc-8583-180bb63c178d" providerId="ADAL" clId="{BA8997B2-1BB1-488F-B8F5-5BC969880043}" dt="2023-03-01T15:10:43.749" v="1112" actId="478"/>
          <ac:spMkLst>
            <pc:docMk/>
            <pc:sldMk cId="1788009201" sldId="1420"/>
            <ac:spMk id="67" creationId="{B84E84A2-44EF-448B-B3BF-A7A64E54BA0D}"/>
          </ac:spMkLst>
        </pc:spChg>
        <pc:spChg chg="del">
          <ac:chgData name="DIANA CHILLON FUENTES" userId="00f22a4a-3937-4dbc-8583-180bb63c178d" providerId="ADAL" clId="{BA8997B2-1BB1-488F-B8F5-5BC969880043}" dt="2023-03-01T15:10:43.749" v="1112" actId="478"/>
          <ac:spMkLst>
            <pc:docMk/>
            <pc:sldMk cId="1788009201" sldId="1420"/>
            <ac:spMk id="68" creationId="{8781D2D1-AAD1-4927-A139-797642B72165}"/>
          </ac:spMkLst>
        </pc:spChg>
        <pc:spChg chg="del">
          <ac:chgData name="DIANA CHILLON FUENTES" userId="00f22a4a-3937-4dbc-8583-180bb63c178d" providerId="ADAL" clId="{BA8997B2-1BB1-488F-B8F5-5BC969880043}" dt="2023-03-01T15:10:43.749" v="1112" actId="478"/>
          <ac:spMkLst>
            <pc:docMk/>
            <pc:sldMk cId="1788009201" sldId="1420"/>
            <ac:spMk id="69" creationId="{981C6F97-4C26-4AE8-A3DC-6942E0C25195}"/>
          </ac:spMkLst>
        </pc:spChg>
        <pc:spChg chg="del">
          <ac:chgData name="DIANA CHILLON FUENTES" userId="00f22a4a-3937-4dbc-8583-180bb63c178d" providerId="ADAL" clId="{BA8997B2-1BB1-488F-B8F5-5BC969880043}" dt="2023-03-01T15:10:41.010" v="1111" actId="478"/>
          <ac:spMkLst>
            <pc:docMk/>
            <pc:sldMk cId="1788009201" sldId="1420"/>
            <ac:spMk id="70" creationId="{E857B003-0BE0-411F-A59F-1BC7E5770D94}"/>
          </ac:spMkLst>
        </pc:spChg>
        <pc:spChg chg="del">
          <ac:chgData name="DIANA CHILLON FUENTES" userId="00f22a4a-3937-4dbc-8583-180bb63c178d" providerId="ADAL" clId="{BA8997B2-1BB1-488F-B8F5-5BC969880043}" dt="2023-03-01T15:10:41.010" v="1111" actId="478"/>
          <ac:spMkLst>
            <pc:docMk/>
            <pc:sldMk cId="1788009201" sldId="1420"/>
            <ac:spMk id="71" creationId="{95D1C313-D332-43B0-9E67-48941A5EE55E}"/>
          </ac:spMkLst>
        </pc:spChg>
        <pc:spChg chg="del">
          <ac:chgData name="DIANA CHILLON FUENTES" userId="00f22a4a-3937-4dbc-8583-180bb63c178d" providerId="ADAL" clId="{BA8997B2-1BB1-488F-B8F5-5BC969880043}" dt="2023-03-01T15:10:41.010" v="1111" actId="478"/>
          <ac:spMkLst>
            <pc:docMk/>
            <pc:sldMk cId="1788009201" sldId="1420"/>
            <ac:spMk id="72" creationId="{1724AFF7-B21D-4D2A-89FE-65EEE9EEF5CF}"/>
          </ac:spMkLst>
        </pc:spChg>
        <pc:spChg chg="del">
          <ac:chgData name="DIANA CHILLON FUENTES" userId="00f22a4a-3937-4dbc-8583-180bb63c178d" providerId="ADAL" clId="{BA8997B2-1BB1-488F-B8F5-5BC969880043}" dt="2023-03-01T15:10:41.010" v="1111" actId="478"/>
          <ac:spMkLst>
            <pc:docMk/>
            <pc:sldMk cId="1788009201" sldId="1420"/>
            <ac:spMk id="73" creationId="{FEA951C1-4725-4523-8593-7F5BFFC242BA}"/>
          </ac:spMkLst>
        </pc:spChg>
        <pc:spChg chg="del">
          <ac:chgData name="DIANA CHILLON FUENTES" userId="00f22a4a-3937-4dbc-8583-180bb63c178d" providerId="ADAL" clId="{BA8997B2-1BB1-488F-B8F5-5BC969880043}" dt="2023-03-01T15:10:41.010" v="1111" actId="478"/>
          <ac:spMkLst>
            <pc:docMk/>
            <pc:sldMk cId="1788009201" sldId="1420"/>
            <ac:spMk id="74" creationId="{E7F14E59-FC7C-407B-BE79-12EEB54DCAFD}"/>
          </ac:spMkLst>
        </pc:spChg>
        <pc:spChg chg="del">
          <ac:chgData name="DIANA CHILLON FUENTES" userId="00f22a4a-3937-4dbc-8583-180bb63c178d" providerId="ADAL" clId="{BA8997B2-1BB1-488F-B8F5-5BC969880043}" dt="2023-03-01T15:10:43.749" v="1112" actId="478"/>
          <ac:spMkLst>
            <pc:docMk/>
            <pc:sldMk cId="1788009201" sldId="1420"/>
            <ac:spMk id="75" creationId="{23E0C164-49C2-4AAE-8F54-04AC7CC5E6CD}"/>
          </ac:spMkLst>
        </pc:spChg>
        <pc:spChg chg="del">
          <ac:chgData name="DIANA CHILLON FUENTES" userId="00f22a4a-3937-4dbc-8583-180bb63c178d" providerId="ADAL" clId="{BA8997B2-1BB1-488F-B8F5-5BC969880043}" dt="2023-03-01T15:10:43.749" v="1112" actId="478"/>
          <ac:spMkLst>
            <pc:docMk/>
            <pc:sldMk cId="1788009201" sldId="1420"/>
            <ac:spMk id="76" creationId="{29AA7E6A-8D50-4237-AE84-60CCC63D2B51}"/>
          </ac:spMkLst>
        </pc:spChg>
        <pc:spChg chg="del">
          <ac:chgData name="DIANA CHILLON FUENTES" userId="00f22a4a-3937-4dbc-8583-180bb63c178d" providerId="ADAL" clId="{BA8997B2-1BB1-488F-B8F5-5BC969880043}" dt="2023-02-28T09:36:06.951" v="660" actId="478"/>
          <ac:spMkLst>
            <pc:docMk/>
            <pc:sldMk cId="1788009201" sldId="1420"/>
            <ac:spMk id="77" creationId="{CB4D5B1C-1E8B-4429-B029-0735D29F213D}"/>
          </ac:spMkLst>
        </pc:spChg>
        <pc:spChg chg="del">
          <ac:chgData name="DIANA CHILLON FUENTES" userId="00f22a4a-3937-4dbc-8583-180bb63c178d" providerId="ADAL" clId="{BA8997B2-1BB1-488F-B8F5-5BC969880043}" dt="2023-02-28T09:36:06.951" v="660" actId="478"/>
          <ac:spMkLst>
            <pc:docMk/>
            <pc:sldMk cId="1788009201" sldId="1420"/>
            <ac:spMk id="78" creationId="{558381C0-D7CE-4835-9147-3D3327A337A2}"/>
          </ac:spMkLst>
        </pc:spChg>
        <pc:spChg chg="del">
          <ac:chgData name="DIANA CHILLON FUENTES" userId="00f22a4a-3937-4dbc-8583-180bb63c178d" providerId="ADAL" clId="{BA8997B2-1BB1-488F-B8F5-5BC969880043}" dt="2023-02-28T09:36:06.951" v="660" actId="478"/>
          <ac:spMkLst>
            <pc:docMk/>
            <pc:sldMk cId="1788009201" sldId="1420"/>
            <ac:spMk id="79" creationId="{8B39E99D-30E3-49B6-9481-B4EB4DF31AB4}"/>
          </ac:spMkLst>
        </pc:spChg>
        <pc:spChg chg="mod">
          <ac:chgData name="DIANA CHILLON FUENTES" userId="00f22a4a-3937-4dbc-8583-180bb63c178d" providerId="ADAL" clId="{BA8997B2-1BB1-488F-B8F5-5BC969880043}" dt="2023-02-28T09:42:39.456" v="771" actId="1076"/>
          <ac:spMkLst>
            <pc:docMk/>
            <pc:sldMk cId="1788009201" sldId="1420"/>
            <ac:spMk id="80" creationId="{661C2C0E-E0CD-4268-A809-D844ED57F29D}"/>
          </ac:spMkLst>
        </pc:spChg>
        <pc:spChg chg="mod">
          <ac:chgData name="DIANA CHILLON FUENTES" userId="00f22a4a-3937-4dbc-8583-180bb63c178d" providerId="ADAL" clId="{BA8997B2-1BB1-488F-B8F5-5BC969880043}" dt="2023-02-28T09:42:39.456" v="771" actId="1076"/>
          <ac:spMkLst>
            <pc:docMk/>
            <pc:sldMk cId="1788009201" sldId="1420"/>
            <ac:spMk id="81" creationId="{FCD7705A-7E9F-4547-854F-2F3A1E26BE2B}"/>
          </ac:spMkLst>
        </pc:spChg>
        <pc:spChg chg="del">
          <ac:chgData name="DIANA CHILLON FUENTES" userId="00f22a4a-3937-4dbc-8583-180bb63c178d" providerId="ADAL" clId="{BA8997B2-1BB1-488F-B8F5-5BC969880043}" dt="2023-02-28T09:36:06.951" v="660" actId="478"/>
          <ac:spMkLst>
            <pc:docMk/>
            <pc:sldMk cId="1788009201" sldId="1420"/>
            <ac:spMk id="82" creationId="{D7D1226D-04EF-4C06-99A9-962293F33B23}"/>
          </ac:spMkLst>
        </pc:spChg>
        <pc:spChg chg="add del mod">
          <ac:chgData name="DIANA CHILLON FUENTES" userId="00f22a4a-3937-4dbc-8583-180bb63c178d" providerId="ADAL" clId="{BA8997B2-1BB1-488F-B8F5-5BC969880043}" dt="2023-02-28T09:45:56.098" v="779" actId="478"/>
          <ac:spMkLst>
            <pc:docMk/>
            <pc:sldMk cId="1788009201" sldId="1420"/>
            <ac:spMk id="84" creationId="{301FA545-A606-4F4C-AEA7-4CD28B2E0740}"/>
          </ac:spMkLst>
        </pc:spChg>
        <pc:spChg chg="del mod">
          <ac:chgData name="DIANA CHILLON FUENTES" userId="00f22a4a-3937-4dbc-8583-180bb63c178d" providerId="ADAL" clId="{BA8997B2-1BB1-488F-B8F5-5BC969880043}" dt="2023-02-28T09:39:16.835" v="688" actId="478"/>
          <ac:spMkLst>
            <pc:docMk/>
            <pc:sldMk cId="1788009201" sldId="1420"/>
            <ac:spMk id="87" creationId="{542473B0-636E-4E37-8FF5-43F02236491E}"/>
          </ac:spMkLst>
        </pc:spChg>
        <pc:spChg chg="mod">
          <ac:chgData name="DIANA CHILLON FUENTES" userId="00f22a4a-3937-4dbc-8583-180bb63c178d" providerId="ADAL" clId="{BA8997B2-1BB1-488F-B8F5-5BC969880043}" dt="2023-02-28T09:42:39.456" v="771" actId="1076"/>
          <ac:spMkLst>
            <pc:docMk/>
            <pc:sldMk cId="1788009201" sldId="1420"/>
            <ac:spMk id="88" creationId="{6D94FFC3-8BF9-4EFF-A2B8-2F369A5A9612}"/>
          </ac:spMkLst>
        </pc:spChg>
        <pc:spChg chg="add del mod">
          <ac:chgData name="DIANA CHILLON FUENTES" userId="00f22a4a-3937-4dbc-8583-180bb63c178d" providerId="ADAL" clId="{BA8997B2-1BB1-488F-B8F5-5BC969880043}" dt="2023-03-01T15:10:41.010" v="1111" actId="478"/>
          <ac:spMkLst>
            <pc:docMk/>
            <pc:sldMk cId="1788009201" sldId="1420"/>
            <ac:spMk id="90" creationId="{64A7F354-8E3C-6F51-7991-2A13DAEC7859}"/>
          </ac:spMkLst>
        </pc:spChg>
        <pc:spChg chg="add del mod">
          <ac:chgData name="DIANA CHILLON FUENTES" userId="00f22a4a-3937-4dbc-8583-180bb63c178d" providerId="ADAL" clId="{BA8997B2-1BB1-488F-B8F5-5BC969880043}" dt="2023-03-01T15:10:41.010" v="1111" actId="478"/>
          <ac:spMkLst>
            <pc:docMk/>
            <pc:sldMk cId="1788009201" sldId="1420"/>
            <ac:spMk id="91" creationId="{941DA149-2E0D-7C67-4F8D-7DEA014E8AED}"/>
          </ac:spMkLst>
        </pc:spChg>
        <pc:grpChg chg="add mod">
          <ac:chgData name="DIANA CHILLON FUENTES" userId="00f22a4a-3937-4dbc-8583-180bb63c178d" providerId="ADAL" clId="{BA8997B2-1BB1-488F-B8F5-5BC969880043}" dt="2023-03-01T14:16:29.341" v="998" actId="1076"/>
          <ac:grpSpMkLst>
            <pc:docMk/>
            <pc:sldMk cId="1788009201" sldId="1420"/>
            <ac:grpSpMk id="32" creationId="{D1219199-A343-5D63-0DE7-9246507A134F}"/>
          </ac:grpSpMkLst>
        </pc:grpChg>
        <pc:grpChg chg="add mod">
          <ac:chgData name="DIANA CHILLON FUENTES" userId="00f22a4a-3937-4dbc-8583-180bb63c178d" providerId="ADAL" clId="{BA8997B2-1BB1-488F-B8F5-5BC969880043}" dt="2023-03-01T14:16:29.341" v="998" actId="1076"/>
          <ac:grpSpMkLst>
            <pc:docMk/>
            <pc:sldMk cId="1788009201" sldId="1420"/>
            <ac:grpSpMk id="35" creationId="{AD5DAB2A-C056-DB7F-0CA3-44D5A696E3B5}"/>
          </ac:grpSpMkLst>
        </pc:grpChg>
        <pc:grpChg chg="mod">
          <ac:chgData name="DIANA CHILLON FUENTES" userId="00f22a4a-3937-4dbc-8583-180bb63c178d" providerId="ADAL" clId="{BA8997B2-1BB1-488F-B8F5-5BC969880043}" dt="2023-02-28T09:42:39.456" v="771" actId="1076"/>
          <ac:grpSpMkLst>
            <pc:docMk/>
            <pc:sldMk cId="1788009201" sldId="1420"/>
            <ac:grpSpMk id="45" creationId="{D519321E-F8CF-445A-AEC6-52A69F7BEE56}"/>
          </ac:grpSpMkLst>
        </pc:grpChg>
        <pc:grpChg chg="del">
          <ac:chgData name="DIANA CHILLON FUENTES" userId="00f22a4a-3937-4dbc-8583-180bb63c178d" providerId="ADAL" clId="{BA8997B2-1BB1-488F-B8F5-5BC969880043}" dt="2023-03-01T15:10:36.212" v="1110" actId="478"/>
          <ac:grpSpMkLst>
            <pc:docMk/>
            <pc:sldMk cId="1788009201" sldId="1420"/>
            <ac:grpSpMk id="58" creationId="{52EC9614-E5AA-4FA2-AFF9-F6C4FC4F1FB8}"/>
          </ac:grpSpMkLst>
        </pc:grpChg>
        <pc:picChg chg="add del mod">
          <ac:chgData name="DIANA CHILLON FUENTES" userId="00f22a4a-3937-4dbc-8583-180bb63c178d" providerId="ADAL" clId="{BA8997B2-1BB1-488F-B8F5-5BC969880043}" dt="2023-02-28T09:36:06.951" v="660" actId="478"/>
          <ac:picMkLst>
            <pc:docMk/>
            <pc:sldMk cId="1788009201" sldId="1420"/>
            <ac:picMk id="2" creationId="{7856F6E4-D25E-49CD-F3FD-F9F00B90455F}"/>
          </ac:picMkLst>
        </pc:picChg>
        <pc:picChg chg="mod">
          <ac:chgData name="DIANA CHILLON FUENTES" userId="00f22a4a-3937-4dbc-8583-180bb63c178d" providerId="ADAL" clId="{BA8997B2-1BB1-488F-B8F5-5BC969880043}" dt="2023-02-28T09:42:39.456" v="771" actId="1076"/>
          <ac:picMkLst>
            <pc:docMk/>
            <pc:sldMk cId="1788009201" sldId="1420"/>
            <ac:picMk id="6" creationId="{2C6F6F2C-9AAD-4D96-853A-99943DB1CDF8}"/>
          </ac:picMkLst>
        </pc:picChg>
        <pc:picChg chg="add del mod">
          <ac:chgData name="DIANA CHILLON FUENTES" userId="00f22a4a-3937-4dbc-8583-180bb63c178d" providerId="ADAL" clId="{BA8997B2-1BB1-488F-B8F5-5BC969880043}" dt="2023-02-28T09:36:06.951" v="660" actId="478"/>
          <ac:picMkLst>
            <pc:docMk/>
            <pc:sldMk cId="1788009201" sldId="1420"/>
            <ac:picMk id="7" creationId="{FC4CE391-BA26-A4E0-F068-ABEC45A70DD0}"/>
          </ac:picMkLst>
        </pc:picChg>
        <pc:picChg chg="add del mod">
          <ac:chgData name="DIANA CHILLON FUENTES" userId="00f22a4a-3937-4dbc-8583-180bb63c178d" providerId="ADAL" clId="{BA8997B2-1BB1-488F-B8F5-5BC969880043}" dt="2023-02-28T09:36:06.951" v="660" actId="478"/>
          <ac:picMkLst>
            <pc:docMk/>
            <pc:sldMk cId="1788009201" sldId="1420"/>
            <ac:picMk id="12" creationId="{B4F13292-0EBA-6D34-349B-73B66A34EE83}"/>
          </ac:picMkLst>
        </pc:picChg>
        <pc:picChg chg="add del mod">
          <ac:chgData name="DIANA CHILLON FUENTES" userId="00f22a4a-3937-4dbc-8583-180bb63c178d" providerId="ADAL" clId="{BA8997B2-1BB1-488F-B8F5-5BC969880043}" dt="2023-02-28T09:36:06.951" v="660" actId="478"/>
          <ac:picMkLst>
            <pc:docMk/>
            <pc:sldMk cId="1788009201" sldId="1420"/>
            <ac:picMk id="13" creationId="{885F766F-3B04-3BDB-54CF-8C4F17A724D3}"/>
          </ac:picMkLst>
        </pc:picChg>
        <pc:picChg chg="add del mod">
          <ac:chgData name="DIANA CHILLON FUENTES" userId="00f22a4a-3937-4dbc-8583-180bb63c178d" providerId="ADAL" clId="{BA8997B2-1BB1-488F-B8F5-5BC969880043}" dt="2023-02-28T09:36:06.951" v="660" actId="478"/>
          <ac:picMkLst>
            <pc:docMk/>
            <pc:sldMk cId="1788009201" sldId="1420"/>
            <ac:picMk id="14" creationId="{AE4B8437-7788-0F82-7093-714A238C59CD}"/>
          </ac:picMkLst>
        </pc:picChg>
        <pc:picChg chg="add mod">
          <ac:chgData name="DIANA CHILLON FUENTES" userId="00f22a4a-3937-4dbc-8583-180bb63c178d" providerId="ADAL" clId="{BA8997B2-1BB1-488F-B8F5-5BC969880043}" dt="2023-03-01T14:16:16.319" v="997" actId="1035"/>
          <ac:picMkLst>
            <pc:docMk/>
            <pc:sldMk cId="1788009201" sldId="1420"/>
            <ac:picMk id="15" creationId="{F4A3413E-120D-A6BA-ADDD-71E517A1975A}"/>
          </ac:picMkLst>
        </pc:picChg>
        <pc:picChg chg="add mod">
          <ac:chgData name="DIANA CHILLON FUENTES" userId="00f22a4a-3937-4dbc-8583-180bb63c178d" providerId="ADAL" clId="{BA8997B2-1BB1-488F-B8F5-5BC969880043}" dt="2023-03-01T14:16:16.319" v="997" actId="1035"/>
          <ac:picMkLst>
            <pc:docMk/>
            <pc:sldMk cId="1788009201" sldId="1420"/>
            <ac:picMk id="16" creationId="{379CF982-2641-17F7-E832-799766E74225}"/>
          </ac:picMkLst>
        </pc:picChg>
        <pc:picChg chg="add mod">
          <ac:chgData name="DIANA CHILLON FUENTES" userId="00f22a4a-3937-4dbc-8583-180bb63c178d" providerId="ADAL" clId="{BA8997B2-1BB1-488F-B8F5-5BC969880043}" dt="2023-03-01T14:16:16.319" v="997" actId="1035"/>
          <ac:picMkLst>
            <pc:docMk/>
            <pc:sldMk cId="1788009201" sldId="1420"/>
            <ac:picMk id="22" creationId="{635C87CB-6BF8-60B3-0CD5-3EED0646321F}"/>
          </ac:picMkLst>
        </pc:picChg>
        <pc:picChg chg="add mod">
          <ac:chgData name="DIANA CHILLON FUENTES" userId="00f22a4a-3937-4dbc-8583-180bb63c178d" providerId="ADAL" clId="{BA8997B2-1BB1-488F-B8F5-5BC969880043}" dt="2023-03-01T14:16:16.319" v="997" actId="1035"/>
          <ac:picMkLst>
            <pc:docMk/>
            <pc:sldMk cId="1788009201" sldId="1420"/>
            <ac:picMk id="23" creationId="{4EAF308B-7F13-F66D-C667-A1F675E60C76}"/>
          </ac:picMkLst>
        </pc:picChg>
        <pc:picChg chg="add mod">
          <ac:chgData name="DIANA CHILLON FUENTES" userId="00f22a4a-3937-4dbc-8583-180bb63c178d" providerId="ADAL" clId="{BA8997B2-1BB1-488F-B8F5-5BC969880043}" dt="2023-03-01T14:16:16.319" v="997" actId="1035"/>
          <ac:picMkLst>
            <pc:docMk/>
            <pc:sldMk cId="1788009201" sldId="1420"/>
            <ac:picMk id="25" creationId="{B200BAE7-4289-D07D-FD3D-470B5F0B59AD}"/>
          </ac:picMkLst>
        </pc:picChg>
        <pc:picChg chg="add del mod">
          <ac:chgData name="DIANA CHILLON FUENTES" userId="00f22a4a-3937-4dbc-8583-180bb63c178d" providerId="ADAL" clId="{BA8997B2-1BB1-488F-B8F5-5BC969880043}" dt="2023-02-28T09:37:33.571" v="672" actId="478"/>
          <ac:picMkLst>
            <pc:docMk/>
            <pc:sldMk cId="1788009201" sldId="1420"/>
            <ac:picMk id="26" creationId="{727AC38A-23AC-861C-E49F-765145E0BA06}"/>
          </ac:picMkLst>
        </pc:picChg>
        <pc:picChg chg="add del mod">
          <ac:chgData name="DIANA CHILLON FUENTES" userId="00f22a4a-3937-4dbc-8583-180bb63c178d" providerId="ADAL" clId="{BA8997B2-1BB1-488F-B8F5-5BC969880043}" dt="2023-02-28T09:37:37.477" v="673" actId="478"/>
          <ac:picMkLst>
            <pc:docMk/>
            <pc:sldMk cId="1788009201" sldId="1420"/>
            <ac:picMk id="28" creationId="{E366DC32-0906-1FD9-962A-7F9F67627804}"/>
          </ac:picMkLst>
        </pc:picChg>
        <pc:picChg chg="add mod">
          <ac:chgData name="DIANA CHILLON FUENTES" userId="00f22a4a-3937-4dbc-8583-180bb63c178d" providerId="ADAL" clId="{BA8997B2-1BB1-488F-B8F5-5BC969880043}" dt="2023-03-01T14:16:29.341" v="998" actId="1076"/>
          <ac:picMkLst>
            <pc:docMk/>
            <pc:sldMk cId="1788009201" sldId="1420"/>
            <ac:picMk id="31" creationId="{59F5523B-E9DB-A7C3-1DED-023BED410F83}"/>
          </ac:picMkLst>
        </pc:picChg>
        <pc:picChg chg="mod">
          <ac:chgData name="DIANA CHILLON FUENTES" userId="00f22a4a-3937-4dbc-8583-180bb63c178d" providerId="ADAL" clId="{BA8997B2-1BB1-488F-B8F5-5BC969880043}" dt="2023-03-01T14:16:29.341" v="998" actId="1076"/>
          <ac:picMkLst>
            <pc:docMk/>
            <pc:sldMk cId="1788009201" sldId="1420"/>
            <ac:picMk id="33" creationId="{A24B5BA6-A846-B567-61FE-C19E00D1FFF8}"/>
          </ac:picMkLst>
        </pc:picChg>
        <pc:picChg chg="mod">
          <ac:chgData name="DIANA CHILLON FUENTES" userId="00f22a4a-3937-4dbc-8583-180bb63c178d" providerId="ADAL" clId="{BA8997B2-1BB1-488F-B8F5-5BC969880043}" dt="2023-03-01T14:16:29.341" v="998" actId="1076"/>
          <ac:picMkLst>
            <pc:docMk/>
            <pc:sldMk cId="1788009201" sldId="1420"/>
            <ac:picMk id="36" creationId="{1E9CDBFF-52B8-7E5B-C760-E4F382C3C65C}"/>
          </ac:picMkLst>
        </pc:picChg>
        <pc:picChg chg="del">
          <ac:chgData name="DIANA CHILLON FUENTES" userId="00f22a4a-3937-4dbc-8583-180bb63c178d" providerId="ADAL" clId="{BA8997B2-1BB1-488F-B8F5-5BC969880043}" dt="2023-02-28T09:36:06.951" v="660" actId="478"/>
          <ac:picMkLst>
            <pc:docMk/>
            <pc:sldMk cId="1788009201" sldId="1420"/>
            <ac:picMk id="38" creationId="{6D95F385-3B7C-4D6F-9D79-7B25C4A0257C}"/>
          </ac:picMkLst>
        </pc:picChg>
        <pc:picChg chg="del">
          <ac:chgData name="DIANA CHILLON FUENTES" userId="00f22a4a-3937-4dbc-8583-180bb63c178d" providerId="ADAL" clId="{BA8997B2-1BB1-488F-B8F5-5BC969880043}" dt="2023-02-28T09:36:06.951" v="660" actId="478"/>
          <ac:picMkLst>
            <pc:docMk/>
            <pc:sldMk cId="1788009201" sldId="1420"/>
            <ac:picMk id="39" creationId="{C2F682D1-E1E9-400B-9FE9-2D03241CDA54}"/>
          </ac:picMkLst>
        </pc:picChg>
        <pc:picChg chg="del">
          <ac:chgData name="DIANA CHILLON FUENTES" userId="00f22a4a-3937-4dbc-8583-180bb63c178d" providerId="ADAL" clId="{BA8997B2-1BB1-488F-B8F5-5BC969880043}" dt="2023-02-28T09:36:06.951" v="660" actId="478"/>
          <ac:picMkLst>
            <pc:docMk/>
            <pc:sldMk cId="1788009201" sldId="1420"/>
            <ac:picMk id="41" creationId="{A6BBA576-FC06-4900-B930-5F91AF0C3E4F}"/>
          </ac:picMkLst>
        </pc:picChg>
        <pc:picChg chg="del">
          <ac:chgData name="DIANA CHILLON FUENTES" userId="00f22a4a-3937-4dbc-8583-180bb63c178d" providerId="ADAL" clId="{BA8997B2-1BB1-488F-B8F5-5BC969880043}" dt="2023-02-28T09:36:06.951" v="660" actId="478"/>
          <ac:picMkLst>
            <pc:docMk/>
            <pc:sldMk cId="1788009201" sldId="1420"/>
            <ac:picMk id="42" creationId="{A155092F-3FC0-45B7-A2EB-CB1E7B283A1B}"/>
          </ac:picMkLst>
        </pc:picChg>
        <pc:picChg chg="del">
          <ac:chgData name="DIANA CHILLON FUENTES" userId="00f22a4a-3937-4dbc-8583-180bb63c178d" providerId="ADAL" clId="{BA8997B2-1BB1-488F-B8F5-5BC969880043}" dt="2023-02-28T09:36:06.951" v="660" actId="478"/>
          <ac:picMkLst>
            <pc:docMk/>
            <pc:sldMk cId="1788009201" sldId="1420"/>
            <ac:picMk id="43" creationId="{14522614-6BF8-4068-BA06-AC6200932875}"/>
          </ac:picMkLst>
        </pc:picChg>
        <pc:picChg chg="mod">
          <ac:chgData name="DIANA CHILLON FUENTES" userId="00f22a4a-3937-4dbc-8583-180bb63c178d" providerId="ADAL" clId="{BA8997B2-1BB1-488F-B8F5-5BC969880043}" dt="2023-02-28T09:42:39.456" v="771" actId="1076"/>
          <ac:picMkLst>
            <pc:docMk/>
            <pc:sldMk cId="1788009201" sldId="1420"/>
            <ac:picMk id="47" creationId="{9B46CB1D-AF2F-4298-9D70-F5F0FAC572CA}"/>
          </ac:picMkLst>
        </pc:picChg>
        <pc:picChg chg="mod">
          <ac:chgData name="DIANA CHILLON FUENTES" userId="00f22a4a-3937-4dbc-8583-180bb63c178d" providerId="ADAL" clId="{BA8997B2-1BB1-488F-B8F5-5BC969880043}" dt="2023-02-28T09:42:39.456" v="771" actId="1076"/>
          <ac:picMkLst>
            <pc:docMk/>
            <pc:sldMk cId="1788009201" sldId="1420"/>
            <ac:picMk id="48" creationId="{8327D809-62AF-460A-B878-951609B6756F}"/>
          </ac:picMkLst>
        </pc:picChg>
        <pc:picChg chg="del">
          <ac:chgData name="DIANA CHILLON FUENTES" userId="00f22a4a-3937-4dbc-8583-180bb63c178d" providerId="ADAL" clId="{BA8997B2-1BB1-488F-B8F5-5BC969880043}" dt="2023-02-28T09:41:08.035" v="712" actId="478"/>
          <ac:picMkLst>
            <pc:docMk/>
            <pc:sldMk cId="1788009201" sldId="1420"/>
            <ac:picMk id="53" creationId="{2D15B4EC-26DC-4F82-9E0F-2EB55A724863}"/>
          </ac:picMkLst>
        </pc:picChg>
        <pc:picChg chg="del">
          <ac:chgData name="DIANA CHILLON FUENTES" userId="00f22a4a-3937-4dbc-8583-180bb63c178d" providerId="ADAL" clId="{BA8997B2-1BB1-488F-B8F5-5BC969880043}" dt="2023-02-28T09:36:20.856" v="664" actId="478"/>
          <ac:picMkLst>
            <pc:docMk/>
            <pc:sldMk cId="1788009201" sldId="1420"/>
            <ac:picMk id="56" creationId="{818E806B-E927-4074-B3AB-26AEA7734CB0}"/>
          </ac:picMkLst>
        </pc:picChg>
        <pc:picChg chg="add del mod">
          <ac:chgData name="DIANA CHILLON FUENTES" userId="00f22a4a-3937-4dbc-8583-180bb63c178d" providerId="ADAL" clId="{BA8997B2-1BB1-488F-B8F5-5BC969880043}" dt="2023-03-06T15:47:56.501" v="2379" actId="478"/>
          <ac:picMkLst>
            <pc:docMk/>
            <pc:sldMk cId="1788009201" sldId="1420"/>
            <ac:picMk id="89" creationId="{6411A7FC-A99A-096A-DD87-FC11D39BE356}"/>
          </ac:picMkLst>
        </pc:picChg>
        <pc:picChg chg="add mod">
          <ac:chgData name="DIANA CHILLON FUENTES" userId="00f22a4a-3937-4dbc-8583-180bb63c178d" providerId="ADAL" clId="{BA8997B2-1BB1-488F-B8F5-5BC969880043}" dt="2023-03-01T15:10:56.702" v="1117"/>
          <ac:picMkLst>
            <pc:docMk/>
            <pc:sldMk cId="1788009201" sldId="1420"/>
            <ac:picMk id="92" creationId="{223DBEFA-F31F-C8FA-9CC8-14C3A5DCCF08}"/>
          </ac:picMkLst>
        </pc:picChg>
      </pc:sldChg>
      <pc:sldChg chg="addSp delSp modSp mod modNotesTx">
        <pc:chgData name="DIANA CHILLON FUENTES" userId="00f22a4a-3937-4dbc-8583-180bb63c178d" providerId="ADAL" clId="{BA8997B2-1BB1-488F-B8F5-5BC969880043}" dt="2023-03-07T21:08:11.659" v="2602" actId="114"/>
        <pc:sldMkLst>
          <pc:docMk/>
          <pc:sldMk cId="2698340933" sldId="10489"/>
        </pc:sldMkLst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6" creationId="{4E777738-D066-4EE0-B254-85A169B10645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7" creationId="{F8E1789E-9CBE-4B6A-AABA-701798861CBC}"/>
          </ac:spMkLst>
        </pc:spChg>
        <pc:spChg chg="mod">
          <ac:chgData name="DIANA CHILLON FUENTES" userId="00f22a4a-3937-4dbc-8583-180bb63c178d" providerId="ADAL" clId="{BA8997B2-1BB1-488F-B8F5-5BC969880043}" dt="2023-03-06T14:38:52.597" v="2338" actId="108"/>
          <ac:spMkLst>
            <pc:docMk/>
            <pc:sldMk cId="2698340933" sldId="10489"/>
            <ac:spMk id="11" creationId="{726A9BB9-75A5-451F-A996-D2C07BB79006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20" creationId="{00000000-0000-0000-0000-000000000000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29" creationId="{E4F5F495-42F4-4593-88D1-4E985C66F645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31" creationId="{0D1D6141-4DC8-4831-BA8F-1A88EB112036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36" creationId="{768BA16E-ED66-47FE-A371-A7E5EBCE58FF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40" creationId="{00000000-0000-0000-0000-000000000000}"/>
          </ac:spMkLst>
        </pc:spChg>
        <pc:spChg chg="mod">
          <ac:chgData name="DIANA CHILLON FUENTES" userId="00f22a4a-3937-4dbc-8583-180bb63c178d" providerId="ADAL" clId="{BA8997B2-1BB1-488F-B8F5-5BC969880043}" dt="2023-03-07T21:08:11.659" v="2602" actId="114"/>
          <ac:spMkLst>
            <pc:docMk/>
            <pc:sldMk cId="2698340933" sldId="10489"/>
            <ac:spMk id="51" creationId="{57B21A3E-E87E-45A9-AC34-81B09B409056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56" creationId="{1557B3EF-1693-4F9B-A607-4CBE1F0C325C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57" creationId="{B6BFB013-558E-40F7-AA2D-BF64ACB7DE72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58" creationId="{9D4E85B2-376C-4429-BB5A-CB07457E070F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59" creationId="{974C59F0-6F23-4928-928D-DB96A09AC328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69" creationId="{CCFC0B57-9477-4631-A2B2-FB9F1F9C2FFC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76" creationId="{9A8B5255-B1E9-4DDE-A4C8-E9ACE8913D3F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77" creationId="{E7DE9CA3-76B4-4979-9B4F-C1EF902DFC6D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80" creationId="{3D70865D-6395-4364-B44F-5FBE4D665090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84" creationId="{B49946CC-9288-4242-8915-BCE2848372E5}"/>
          </ac:spMkLst>
        </pc:spChg>
        <pc:spChg chg="mod">
          <ac:chgData name="DIANA CHILLON FUENTES" userId="00f22a4a-3937-4dbc-8583-180bb63c178d" providerId="ADAL" clId="{BA8997B2-1BB1-488F-B8F5-5BC969880043}" dt="2023-03-06T14:39:14.685" v="2365" actId="1036"/>
          <ac:spMkLst>
            <pc:docMk/>
            <pc:sldMk cId="2698340933" sldId="10489"/>
            <ac:spMk id="86" creationId="{9D70D35A-4007-4222-8144-645BBC7AEBA6}"/>
          </ac:spMkLst>
        </pc:spChg>
        <pc:grpChg chg="mod">
          <ac:chgData name="DIANA CHILLON FUENTES" userId="00f22a4a-3937-4dbc-8583-180bb63c178d" providerId="ADAL" clId="{BA8997B2-1BB1-488F-B8F5-5BC969880043}" dt="2023-03-06T14:39:14.685" v="2365" actId="1036"/>
          <ac:grpSpMkLst>
            <pc:docMk/>
            <pc:sldMk cId="2698340933" sldId="10489"/>
            <ac:grpSpMk id="67" creationId="{854CAF47-17BF-4992-A2FB-13E0D3D2B41E}"/>
          </ac:grpSpMkLst>
        </pc:grpChg>
        <pc:grpChg chg="mod">
          <ac:chgData name="DIANA CHILLON FUENTES" userId="00f22a4a-3937-4dbc-8583-180bb63c178d" providerId="ADAL" clId="{BA8997B2-1BB1-488F-B8F5-5BC969880043}" dt="2023-03-06T14:39:14.685" v="2365" actId="1036"/>
          <ac:grpSpMkLst>
            <pc:docMk/>
            <pc:sldMk cId="2698340933" sldId="10489"/>
            <ac:grpSpMk id="78" creationId="{DF31282A-BAD2-465F-B14B-44D241C700EE}"/>
          </ac:grpSpMkLst>
        </pc:grpChg>
        <pc:grpChg chg="mod">
          <ac:chgData name="DIANA CHILLON FUENTES" userId="00f22a4a-3937-4dbc-8583-180bb63c178d" providerId="ADAL" clId="{BA8997B2-1BB1-488F-B8F5-5BC969880043}" dt="2023-03-06T14:39:14.685" v="2365" actId="1036"/>
          <ac:grpSpMkLst>
            <pc:docMk/>
            <pc:sldMk cId="2698340933" sldId="10489"/>
            <ac:grpSpMk id="83" creationId="{9E362277-402A-45BA-B7CB-AD9D7F5C331B}"/>
          </ac:grpSpMkLst>
        </pc:grpChg>
        <pc:picChg chg="add del mod">
          <ac:chgData name="DIANA CHILLON FUENTES" userId="00f22a4a-3937-4dbc-8583-180bb63c178d" providerId="ADAL" clId="{BA8997B2-1BB1-488F-B8F5-5BC969880043}" dt="2023-03-06T15:47:40.495" v="2374" actId="478"/>
          <ac:picMkLst>
            <pc:docMk/>
            <pc:sldMk cId="2698340933" sldId="10489"/>
            <ac:picMk id="4" creationId="{73EBCAB7-284D-675A-6E3E-FAB3F459B894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28" creationId="{E1E5A2E0-958A-4270-B6CF-A1D5271AD8D4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48" creationId="{FD4C5ABE-9E69-4193-ADDD-2E15FAD9CC4D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49" creationId="{82E8871E-33CB-44ED-9A42-C31804E5A5F9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50" creationId="{6740BFE4-47C6-4443-B872-C8AD06B98A2D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68" creationId="{4BC7CA40-30A3-4194-9268-5442CAB10FB1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71" creationId="{2344DC73-9B09-4AD6-8104-299A29A8B30F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79" creationId="{AB00143A-EF2A-46AD-8BC8-F5114F68A28C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81" creationId="{4E4573C9-A10B-4F67-893F-590AC2649361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88" creationId="{7347915A-29EE-48F4-9BAA-D67297793E71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89" creationId="{0E1BE410-B9BC-4BD0-A972-9A445605CF4B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90" creationId="{24679515-34CC-4F15-91A6-02992C5D92E9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91" creationId="{B57F5E17-2A5F-4A6F-A84C-326AB7C5BB38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92" creationId="{538DA07C-6B45-4805-8ADE-1E771ACBEBEE}"/>
          </ac:picMkLst>
        </pc:picChg>
        <pc:picChg chg="mod">
          <ac:chgData name="DIANA CHILLON FUENTES" userId="00f22a4a-3937-4dbc-8583-180bb63c178d" providerId="ADAL" clId="{BA8997B2-1BB1-488F-B8F5-5BC969880043}" dt="2023-03-06T14:39:14.685" v="2365" actId="1036"/>
          <ac:picMkLst>
            <pc:docMk/>
            <pc:sldMk cId="2698340933" sldId="10489"/>
            <ac:picMk id="93" creationId="{937AB5E8-7138-41AE-97E5-2482067B5C29}"/>
          </ac:picMkLst>
        </pc:picChg>
        <pc:cxnChg chg="mod">
          <ac:chgData name="DIANA CHILLON FUENTES" userId="00f22a4a-3937-4dbc-8583-180bb63c178d" providerId="ADAL" clId="{BA8997B2-1BB1-488F-B8F5-5BC969880043}" dt="2023-03-06T14:39:14.685" v="2365" actId="1036"/>
          <ac:cxnSpMkLst>
            <pc:docMk/>
            <pc:sldMk cId="2698340933" sldId="10489"/>
            <ac:cxnSpMk id="70" creationId="{6280DCF5-FFF4-433A-992C-94A8601F21A1}"/>
          </ac:cxnSpMkLst>
        </pc:cxnChg>
        <pc:cxnChg chg="mod">
          <ac:chgData name="DIANA CHILLON FUENTES" userId="00f22a4a-3937-4dbc-8583-180bb63c178d" providerId="ADAL" clId="{BA8997B2-1BB1-488F-B8F5-5BC969880043}" dt="2023-03-06T14:39:14.685" v="2365" actId="1036"/>
          <ac:cxnSpMkLst>
            <pc:docMk/>
            <pc:sldMk cId="2698340933" sldId="10489"/>
            <ac:cxnSpMk id="72" creationId="{DCF87610-898B-4155-A7E4-8C6701714B24}"/>
          </ac:cxnSpMkLst>
        </pc:cxnChg>
        <pc:cxnChg chg="mod">
          <ac:chgData name="DIANA CHILLON FUENTES" userId="00f22a4a-3937-4dbc-8583-180bb63c178d" providerId="ADAL" clId="{BA8997B2-1BB1-488F-B8F5-5BC969880043}" dt="2023-03-06T14:39:14.685" v="2365" actId="1036"/>
          <ac:cxnSpMkLst>
            <pc:docMk/>
            <pc:sldMk cId="2698340933" sldId="10489"/>
            <ac:cxnSpMk id="73" creationId="{EA13861C-C2E2-43A2-89F5-4400C0E9511E}"/>
          </ac:cxnSpMkLst>
        </pc:cxnChg>
        <pc:cxnChg chg="mod">
          <ac:chgData name="DIANA CHILLON FUENTES" userId="00f22a4a-3937-4dbc-8583-180bb63c178d" providerId="ADAL" clId="{BA8997B2-1BB1-488F-B8F5-5BC969880043}" dt="2023-03-06T14:39:14.685" v="2365" actId="1036"/>
          <ac:cxnSpMkLst>
            <pc:docMk/>
            <pc:sldMk cId="2698340933" sldId="10489"/>
            <ac:cxnSpMk id="75" creationId="{2E1573AC-D13F-495B-8FCF-F315337F8761}"/>
          </ac:cxnSpMkLst>
        </pc:cxnChg>
      </pc:sldChg>
      <pc:sldChg chg="addSp delSp modSp add del mod modAnim modNotesTx">
        <pc:chgData name="DIANA CHILLON FUENTES" userId="00f22a4a-3937-4dbc-8583-180bb63c178d" providerId="ADAL" clId="{BA8997B2-1BB1-488F-B8F5-5BC969880043}" dt="2023-03-08T10:03:14.822" v="2814" actId="47"/>
        <pc:sldMkLst>
          <pc:docMk/>
          <pc:sldMk cId="1512530340" sldId="2134804842"/>
        </pc:sldMkLst>
        <pc:spChg chg="add del">
          <ac:chgData name="DIANA CHILLON FUENTES" userId="00f22a4a-3937-4dbc-8583-180bb63c178d" providerId="ADAL" clId="{BA8997B2-1BB1-488F-B8F5-5BC969880043}" dt="2023-03-06T12:51:11.166" v="2311" actId="22"/>
          <ac:spMkLst>
            <pc:docMk/>
            <pc:sldMk cId="1512530340" sldId="2134804842"/>
            <ac:spMk id="5" creationId="{8460C994-CD10-5067-0F68-8A92CACB4E07}"/>
          </ac:spMkLst>
        </pc:spChg>
        <pc:spChg chg="mod">
          <ac:chgData name="DIANA CHILLON FUENTES" userId="00f22a4a-3937-4dbc-8583-180bb63c178d" providerId="ADAL" clId="{BA8997B2-1BB1-488F-B8F5-5BC969880043}" dt="2023-03-06T12:52:01.900" v="2328" actId="1035"/>
          <ac:spMkLst>
            <pc:docMk/>
            <pc:sldMk cId="1512530340" sldId="2134804842"/>
            <ac:spMk id="7" creationId="{814538CD-70B0-A7BC-F46E-42219197A291}"/>
          </ac:spMkLst>
        </pc:spChg>
        <pc:spChg chg="mod">
          <ac:chgData name="DIANA CHILLON FUENTES" userId="00f22a4a-3937-4dbc-8583-180bb63c178d" providerId="ADAL" clId="{BA8997B2-1BB1-488F-B8F5-5BC969880043}" dt="2023-03-06T12:51:53.143" v="2325" actId="1076"/>
          <ac:spMkLst>
            <pc:docMk/>
            <pc:sldMk cId="1512530340" sldId="2134804842"/>
            <ac:spMk id="8" creationId="{AC1D5B1A-6CB7-926B-4480-90A6722EFF86}"/>
          </ac:spMkLst>
        </pc:spChg>
        <pc:spChg chg="mod">
          <ac:chgData name="DIANA CHILLON FUENTES" userId="00f22a4a-3937-4dbc-8583-180bb63c178d" providerId="ADAL" clId="{BA8997B2-1BB1-488F-B8F5-5BC969880043}" dt="2023-03-06T12:51:06.720" v="2309"/>
          <ac:spMkLst>
            <pc:docMk/>
            <pc:sldMk cId="1512530340" sldId="2134804842"/>
            <ac:spMk id="34" creationId="{06DEA0F4-8183-4074-A521-A6466FF959DC}"/>
          </ac:spMkLst>
        </pc:spChg>
        <pc:spChg chg="mod">
          <ac:chgData name="DIANA CHILLON FUENTES" userId="00f22a4a-3937-4dbc-8583-180bb63c178d" providerId="ADAL" clId="{BA8997B2-1BB1-488F-B8F5-5BC969880043}" dt="2023-03-06T12:52:23.287" v="2334" actId="1076"/>
          <ac:spMkLst>
            <pc:docMk/>
            <pc:sldMk cId="1512530340" sldId="2134804842"/>
            <ac:spMk id="35" creationId="{11D217FD-117E-4D79-8DE6-194B246C6F1A}"/>
          </ac:spMkLst>
        </pc:spChg>
        <pc:grpChg chg="add mod">
          <ac:chgData name="DIANA CHILLON FUENTES" userId="00f22a4a-3937-4dbc-8583-180bb63c178d" providerId="ADAL" clId="{BA8997B2-1BB1-488F-B8F5-5BC969880043}" dt="2023-03-06T12:52:36.376" v="2335" actId="1076"/>
          <ac:grpSpMkLst>
            <pc:docMk/>
            <pc:sldMk cId="1512530340" sldId="2134804842"/>
            <ac:grpSpMk id="6" creationId="{47117B3F-6D34-54FE-8E4F-FC6CDBBD394F}"/>
          </ac:grpSpMkLst>
        </pc:grpChg>
        <pc:picChg chg="add del mod">
          <ac:chgData name="DIANA CHILLON FUENTES" userId="00f22a4a-3937-4dbc-8583-180bb63c178d" providerId="ADAL" clId="{BA8997B2-1BB1-488F-B8F5-5BC969880043}" dt="2023-03-06T15:47:47.852" v="2376" actId="478"/>
          <ac:picMkLst>
            <pc:docMk/>
            <pc:sldMk cId="1512530340" sldId="2134804842"/>
            <ac:picMk id="3" creationId="{C05585C6-005C-7909-2369-7330396DD310}"/>
          </ac:picMkLst>
        </pc:picChg>
      </pc:sldChg>
      <pc:sldChg chg="addSp modSp mod modNotesTx">
        <pc:chgData name="DIANA CHILLON FUENTES" userId="00f22a4a-3937-4dbc-8583-180bb63c178d" providerId="ADAL" clId="{BA8997B2-1BB1-488F-B8F5-5BC969880043}" dt="2023-03-03T12:40:15.124" v="1537" actId="20577"/>
        <pc:sldMkLst>
          <pc:docMk/>
          <pc:sldMk cId="2931995405" sldId="2145706260"/>
        </pc:sldMkLst>
        <pc:spChg chg="add mod">
          <ac:chgData name="DIANA CHILLON FUENTES" userId="00f22a4a-3937-4dbc-8583-180bb63c178d" providerId="ADAL" clId="{BA8997B2-1BB1-488F-B8F5-5BC969880043}" dt="2023-03-01T14:31:28.117" v="1064" actId="21"/>
          <ac:spMkLst>
            <pc:docMk/>
            <pc:sldMk cId="2931995405" sldId="2145706260"/>
            <ac:spMk id="5" creationId="{BFB2221E-3FEE-5152-5EF1-ED004504DBB1}"/>
          </ac:spMkLst>
        </pc:spChg>
        <pc:spChg chg="mod">
          <ac:chgData name="DIANA CHILLON FUENTES" userId="00f22a4a-3937-4dbc-8583-180bb63c178d" providerId="ADAL" clId="{BA8997B2-1BB1-488F-B8F5-5BC969880043}" dt="2023-03-01T14:33:54.290" v="1104" actId="20577"/>
          <ac:spMkLst>
            <pc:docMk/>
            <pc:sldMk cId="2931995405" sldId="2145706260"/>
            <ac:spMk id="13" creationId="{7820C492-BB28-4CF9-A12B-B200F680715B}"/>
          </ac:spMkLst>
        </pc:spChg>
      </pc:sldChg>
      <pc:sldChg chg="addSp modSp del modNotesTx">
        <pc:chgData name="DIANA CHILLON FUENTES" userId="00f22a4a-3937-4dbc-8583-180bb63c178d" providerId="ADAL" clId="{BA8997B2-1BB1-488F-B8F5-5BC969880043}" dt="2023-03-03T14:09:55.678" v="1554" actId="47"/>
        <pc:sldMkLst>
          <pc:docMk/>
          <pc:sldMk cId="185436915" sldId="2145706307"/>
        </pc:sldMkLst>
        <pc:picChg chg="add mod">
          <ac:chgData name="DIANA CHILLON FUENTES" userId="00f22a4a-3937-4dbc-8583-180bb63c178d" providerId="ADAL" clId="{BA8997B2-1BB1-488F-B8F5-5BC969880043}" dt="2023-03-01T15:17:02.329" v="1132"/>
          <ac:picMkLst>
            <pc:docMk/>
            <pc:sldMk cId="185436915" sldId="2145706307"/>
            <ac:picMk id="3" creationId="{E95CD5F8-2C71-8ECB-918D-DF10569595C3}"/>
          </ac:picMkLst>
        </pc:picChg>
      </pc:sldChg>
      <pc:sldChg chg="del">
        <pc:chgData name="DIANA CHILLON FUENTES" userId="00f22a4a-3937-4dbc-8583-180bb63c178d" providerId="ADAL" clId="{BA8997B2-1BB1-488F-B8F5-5BC969880043}" dt="2023-02-22T10:24:53.093" v="645" actId="47"/>
        <pc:sldMkLst>
          <pc:docMk/>
          <pc:sldMk cId="3596265535" sldId="2145706309"/>
        </pc:sldMkLst>
      </pc:sldChg>
      <pc:sldChg chg="addSp modSp del modNotesTx">
        <pc:chgData name="DIANA CHILLON FUENTES" userId="00f22a4a-3937-4dbc-8583-180bb63c178d" providerId="ADAL" clId="{BA8997B2-1BB1-488F-B8F5-5BC969880043}" dt="2023-03-06T14:43:34.590" v="2366" actId="47"/>
        <pc:sldMkLst>
          <pc:docMk/>
          <pc:sldMk cId="2264589115" sldId="2145706310"/>
        </pc:sldMkLst>
        <pc:picChg chg="add mod">
          <ac:chgData name="DIANA CHILLON FUENTES" userId="00f22a4a-3937-4dbc-8583-180bb63c178d" providerId="ADAL" clId="{BA8997B2-1BB1-488F-B8F5-5BC969880043}" dt="2023-03-01T15:17:04.036" v="1134"/>
          <ac:picMkLst>
            <pc:docMk/>
            <pc:sldMk cId="2264589115" sldId="2145706310"/>
            <ac:picMk id="2" creationId="{BC7B08C7-4C4B-29E9-6A38-567DD0164540}"/>
          </ac:picMkLst>
        </pc:picChg>
      </pc:sldChg>
      <pc:sldChg chg="addSp modSp del ord modNotesTx">
        <pc:chgData name="DIANA CHILLON FUENTES" userId="00f22a4a-3937-4dbc-8583-180bb63c178d" providerId="ADAL" clId="{BA8997B2-1BB1-488F-B8F5-5BC969880043}" dt="2023-03-03T14:09:54.438" v="1553" actId="47"/>
        <pc:sldMkLst>
          <pc:docMk/>
          <pc:sldMk cId="2801508184" sldId="2145706315"/>
        </pc:sldMkLst>
        <pc:picChg chg="add mod">
          <ac:chgData name="DIANA CHILLON FUENTES" userId="00f22a4a-3937-4dbc-8583-180bb63c178d" providerId="ADAL" clId="{BA8997B2-1BB1-488F-B8F5-5BC969880043}" dt="2023-03-03T12:41:00.032" v="1546"/>
          <ac:picMkLst>
            <pc:docMk/>
            <pc:sldMk cId="2801508184" sldId="2145706315"/>
            <ac:picMk id="2" creationId="{537DF752-6DF6-ABC0-ADF4-E2FF6D80DB81}"/>
          </ac:picMkLst>
        </pc:picChg>
      </pc:sldChg>
      <pc:sldChg chg="addSp delSp modSp mod modNotesTx">
        <pc:chgData name="DIANA CHILLON FUENTES" userId="00f22a4a-3937-4dbc-8583-180bb63c178d" providerId="ADAL" clId="{BA8997B2-1BB1-488F-B8F5-5BC969880043}" dt="2023-03-06T15:47:54.313" v="2378" actId="478"/>
        <pc:sldMkLst>
          <pc:docMk/>
          <pc:sldMk cId="93880829" sldId="2145706319"/>
        </pc:sldMkLst>
        <pc:spChg chg="mod">
          <ac:chgData name="DIANA CHILLON FUENTES" userId="00f22a4a-3937-4dbc-8583-180bb63c178d" providerId="ADAL" clId="{BA8997B2-1BB1-488F-B8F5-5BC969880043}" dt="2023-03-02T14:51:34.520" v="1142" actId="20577"/>
          <ac:spMkLst>
            <pc:docMk/>
            <pc:sldMk cId="93880829" sldId="2145706319"/>
            <ac:spMk id="27" creationId="{4347B90F-FA24-404A-A31D-AA3AA543664C}"/>
          </ac:spMkLst>
        </pc:spChg>
        <pc:spChg chg="mod">
          <ac:chgData name="DIANA CHILLON FUENTES" userId="00f22a4a-3937-4dbc-8583-180bb63c178d" providerId="ADAL" clId="{BA8997B2-1BB1-488F-B8F5-5BC969880043}" dt="2023-03-02T14:51:38.790" v="1143" actId="6549"/>
          <ac:spMkLst>
            <pc:docMk/>
            <pc:sldMk cId="93880829" sldId="2145706319"/>
            <ac:spMk id="28" creationId="{E61B321D-20B2-4231-8602-EEB00FEBE6FE}"/>
          </ac:spMkLst>
        </pc:spChg>
        <pc:picChg chg="add del mod">
          <ac:chgData name="DIANA CHILLON FUENTES" userId="00f22a4a-3937-4dbc-8583-180bb63c178d" providerId="ADAL" clId="{BA8997B2-1BB1-488F-B8F5-5BC969880043}" dt="2023-03-06T15:47:54.313" v="2378" actId="478"/>
          <ac:picMkLst>
            <pc:docMk/>
            <pc:sldMk cId="93880829" sldId="2145706319"/>
            <ac:picMk id="3" creationId="{02D854B5-C94D-08BA-B394-D3574B1FE6F8}"/>
          </ac:picMkLst>
        </pc:picChg>
      </pc:sldChg>
      <pc:sldChg chg="del">
        <pc:chgData name="DIANA CHILLON FUENTES" userId="00f22a4a-3937-4dbc-8583-180bb63c178d" providerId="ADAL" clId="{BA8997B2-1BB1-488F-B8F5-5BC969880043}" dt="2023-02-22T09:54:59.393" v="192" actId="47"/>
        <pc:sldMkLst>
          <pc:docMk/>
          <pc:sldMk cId="3386830669" sldId="2145706320"/>
        </pc:sldMkLst>
      </pc:sldChg>
      <pc:sldChg chg="addSp delSp modSp mod modNotesTx">
        <pc:chgData name="DIANA CHILLON FUENTES" userId="00f22a4a-3937-4dbc-8583-180bb63c178d" providerId="ADAL" clId="{BA8997B2-1BB1-488F-B8F5-5BC969880043}" dt="2023-03-06T15:47:31.961" v="2371" actId="478"/>
        <pc:sldMkLst>
          <pc:docMk/>
          <pc:sldMk cId="728495697" sldId="2145706324"/>
        </pc:sldMkLst>
        <pc:spChg chg="add mod">
          <ac:chgData name="DIANA CHILLON FUENTES" userId="00f22a4a-3937-4dbc-8583-180bb63c178d" providerId="ADAL" clId="{BA8997B2-1BB1-488F-B8F5-5BC969880043}" dt="2023-03-01T14:11:50.646" v="934" actId="1037"/>
          <ac:spMkLst>
            <pc:docMk/>
            <pc:sldMk cId="728495697" sldId="2145706324"/>
            <ac:spMk id="2" creationId="{9E8D53A7-3697-2B65-5212-D15B5345C1F3}"/>
          </ac:spMkLst>
        </pc:spChg>
        <pc:spChg chg="add mod">
          <ac:chgData name="DIANA CHILLON FUENTES" userId="00f22a4a-3937-4dbc-8583-180bb63c178d" providerId="ADAL" clId="{BA8997B2-1BB1-488F-B8F5-5BC969880043}" dt="2023-03-01T14:11:50.646" v="934" actId="1037"/>
          <ac:spMkLst>
            <pc:docMk/>
            <pc:sldMk cId="728495697" sldId="2145706324"/>
            <ac:spMk id="3" creationId="{0720DFEC-6A09-7B58-1C1B-E8E076F458A2}"/>
          </ac:spMkLst>
        </pc:spChg>
        <pc:spChg chg="del">
          <ac:chgData name="DIANA CHILLON FUENTES" userId="00f22a4a-3937-4dbc-8583-180bb63c178d" providerId="ADAL" clId="{BA8997B2-1BB1-488F-B8F5-5BC969880043}" dt="2023-03-01T14:09:16.130" v="893" actId="478"/>
          <ac:spMkLst>
            <pc:docMk/>
            <pc:sldMk cId="728495697" sldId="2145706324"/>
            <ac:spMk id="9" creationId="{EDEBF745-5AE4-4E3F-BD09-40C11E7A7B09}"/>
          </ac:spMkLst>
        </pc:spChg>
        <pc:picChg chg="add del mod">
          <ac:chgData name="DIANA CHILLON FUENTES" userId="00f22a4a-3937-4dbc-8583-180bb63c178d" providerId="ADAL" clId="{BA8997B2-1BB1-488F-B8F5-5BC969880043}" dt="2023-03-06T15:47:31.961" v="2371" actId="478"/>
          <ac:picMkLst>
            <pc:docMk/>
            <pc:sldMk cId="728495697" sldId="2145706324"/>
            <ac:picMk id="4" creationId="{36DC0AF2-2C8E-0B2B-AAD8-2D176A214B41}"/>
          </ac:picMkLst>
        </pc:picChg>
        <pc:picChg chg="mod">
          <ac:chgData name="DIANA CHILLON FUENTES" userId="00f22a4a-3937-4dbc-8583-180bb63c178d" providerId="ADAL" clId="{BA8997B2-1BB1-488F-B8F5-5BC969880043}" dt="2023-03-01T14:11:34.322" v="917" actId="1076"/>
          <ac:picMkLst>
            <pc:docMk/>
            <pc:sldMk cId="728495697" sldId="2145706324"/>
            <ac:picMk id="24" creationId="{E639F098-178D-482A-961B-5DF1F7FECFC3}"/>
          </ac:picMkLst>
        </pc:picChg>
      </pc:sldChg>
      <pc:sldChg chg="addSp delSp modSp mod modNotesTx">
        <pc:chgData name="DIANA CHILLON FUENTES" userId="00f22a4a-3937-4dbc-8583-180bb63c178d" providerId="ADAL" clId="{BA8997B2-1BB1-488F-B8F5-5BC969880043}" dt="2023-03-06T15:47:49.847" v="2377" actId="478"/>
        <pc:sldMkLst>
          <pc:docMk/>
          <pc:sldMk cId="2787845006" sldId="2145706325"/>
        </pc:sldMkLst>
        <pc:spChg chg="mod">
          <ac:chgData name="DIANA CHILLON FUENTES" userId="00f22a4a-3937-4dbc-8583-180bb63c178d" providerId="ADAL" clId="{BA8997B2-1BB1-488F-B8F5-5BC969880043}" dt="2023-03-02T15:24:08.426" v="1145" actId="14100"/>
          <ac:spMkLst>
            <pc:docMk/>
            <pc:sldMk cId="2787845006" sldId="2145706325"/>
            <ac:spMk id="2" creationId="{809BD733-54BB-4E6D-82EE-5A125972F808}"/>
          </ac:spMkLst>
        </pc:spChg>
        <pc:spChg chg="add del mod">
          <ac:chgData name="DIANA CHILLON FUENTES" userId="00f22a4a-3937-4dbc-8583-180bb63c178d" providerId="ADAL" clId="{BA8997B2-1BB1-488F-B8F5-5BC969880043}" dt="2023-03-06T11:59:15.181" v="1810" actId="21"/>
          <ac:spMkLst>
            <pc:docMk/>
            <pc:sldMk cId="2787845006" sldId="2145706325"/>
            <ac:spMk id="5" creationId="{8B48F094-51E9-5C10-EEBE-3B1F4E05A078}"/>
          </ac:spMkLst>
        </pc:spChg>
        <pc:spChg chg="add del mod">
          <ac:chgData name="DIANA CHILLON FUENTES" userId="00f22a4a-3937-4dbc-8583-180bb63c178d" providerId="ADAL" clId="{BA8997B2-1BB1-488F-B8F5-5BC969880043}" dt="2023-03-06T11:59:15.181" v="1810" actId="21"/>
          <ac:spMkLst>
            <pc:docMk/>
            <pc:sldMk cId="2787845006" sldId="2145706325"/>
            <ac:spMk id="6" creationId="{0EF0931B-3050-27A7-35BC-AD5192145DC4}"/>
          </ac:spMkLst>
        </pc:spChg>
        <pc:picChg chg="add del mod">
          <ac:chgData name="DIANA CHILLON FUENTES" userId="00f22a4a-3937-4dbc-8583-180bb63c178d" providerId="ADAL" clId="{BA8997B2-1BB1-488F-B8F5-5BC969880043}" dt="2023-03-06T15:47:49.847" v="2377" actId="478"/>
          <ac:picMkLst>
            <pc:docMk/>
            <pc:sldMk cId="2787845006" sldId="2145706325"/>
            <ac:picMk id="3" creationId="{7ACCD1E8-7DD4-9183-86AF-8D71879E74F3}"/>
          </ac:picMkLst>
        </pc:picChg>
      </pc:sldChg>
      <pc:sldChg chg="del">
        <pc:chgData name="DIANA CHILLON FUENTES" userId="00f22a4a-3937-4dbc-8583-180bb63c178d" providerId="ADAL" clId="{BA8997B2-1BB1-488F-B8F5-5BC969880043}" dt="2023-02-22T09:52:29.985" v="45" actId="47"/>
        <pc:sldMkLst>
          <pc:docMk/>
          <pc:sldMk cId="2748783474" sldId="2145706326"/>
        </pc:sldMkLst>
      </pc:sldChg>
      <pc:sldChg chg="addSp delSp modSp add del mod modNotesTx">
        <pc:chgData name="DIANA CHILLON FUENTES" userId="00f22a4a-3937-4dbc-8583-180bb63c178d" providerId="ADAL" clId="{BA8997B2-1BB1-488F-B8F5-5BC969880043}" dt="2023-03-08T10:03:12.206" v="2813" actId="47"/>
        <pc:sldMkLst>
          <pc:docMk/>
          <pc:sldMk cId="1409968233" sldId="2147376550"/>
        </pc:sldMkLst>
        <pc:spChg chg="del mod">
          <ac:chgData name="DIANA CHILLON FUENTES" userId="00f22a4a-3937-4dbc-8583-180bb63c178d" providerId="ADAL" clId="{BA8997B2-1BB1-488F-B8F5-5BC969880043}" dt="2023-03-07T21:22:35.355" v="2764" actId="478"/>
          <ac:spMkLst>
            <pc:docMk/>
            <pc:sldMk cId="1409968233" sldId="2147376550"/>
            <ac:spMk id="2" creationId="{060BBC7A-AB82-465C-B8A3-9C93F0330145}"/>
          </ac:spMkLst>
        </pc:spChg>
        <pc:spChg chg="add mod">
          <ac:chgData name="DIANA CHILLON FUENTES" userId="00f22a4a-3937-4dbc-8583-180bb63c178d" providerId="ADAL" clId="{BA8997B2-1BB1-488F-B8F5-5BC969880043}" dt="2023-03-07T21:22:59.264" v="2767" actId="1076"/>
          <ac:spMkLst>
            <pc:docMk/>
            <pc:sldMk cId="1409968233" sldId="2147376550"/>
            <ac:spMk id="3" creationId="{92C91286-FD32-2184-DAD6-32E5AB08ED43}"/>
          </ac:spMkLst>
        </pc:spChg>
        <pc:spChg chg="add del mod">
          <ac:chgData name="DIANA CHILLON FUENTES" userId="00f22a4a-3937-4dbc-8583-180bb63c178d" providerId="ADAL" clId="{BA8997B2-1BB1-488F-B8F5-5BC969880043}" dt="2023-03-07T21:22:39.594" v="2766" actId="478"/>
          <ac:spMkLst>
            <pc:docMk/>
            <pc:sldMk cId="1409968233" sldId="2147376550"/>
            <ac:spMk id="6" creationId="{C341D11C-B356-2A41-24E4-A290435F0136}"/>
          </ac:spMkLst>
        </pc:spChg>
        <pc:spChg chg="add mod">
          <ac:chgData name="DIANA CHILLON FUENTES" userId="00f22a4a-3937-4dbc-8583-180bb63c178d" providerId="ADAL" clId="{BA8997B2-1BB1-488F-B8F5-5BC969880043}" dt="2023-03-07T21:24:08.768" v="2783" actId="1036"/>
          <ac:spMkLst>
            <pc:docMk/>
            <pc:sldMk cId="1409968233" sldId="2147376550"/>
            <ac:spMk id="7" creationId="{C3DA1049-D85D-A5A0-8FA5-10CDB938E4EC}"/>
          </ac:spMkLst>
        </pc:spChg>
        <pc:spChg chg="add mod">
          <ac:chgData name="DIANA CHILLON FUENTES" userId="00f22a4a-3937-4dbc-8583-180bb63c178d" providerId="ADAL" clId="{BA8997B2-1BB1-488F-B8F5-5BC969880043}" dt="2023-03-07T21:24:08.768" v="2783" actId="1036"/>
          <ac:spMkLst>
            <pc:docMk/>
            <pc:sldMk cId="1409968233" sldId="2147376550"/>
            <ac:spMk id="9" creationId="{CF183915-85A4-09C6-9F67-4029EA4DE244}"/>
          </ac:spMkLst>
        </pc:spChg>
        <pc:spChg chg="mod">
          <ac:chgData name="DIANA CHILLON FUENTES" userId="00f22a4a-3937-4dbc-8583-180bb63c178d" providerId="ADAL" clId="{BA8997B2-1BB1-488F-B8F5-5BC969880043}" dt="2023-03-07T21:29:22.489" v="2806" actId="12"/>
          <ac:spMkLst>
            <pc:docMk/>
            <pc:sldMk cId="1409968233" sldId="2147376550"/>
            <ac:spMk id="11" creationId="{B7273C44-CE70-9A57-068C-F32F3893519F}"/>
          </ac:spMkLst>
        </pc:spChg>
        <pc:spChg chg="mod">
          <ac:chgData name="DIANA CHILLON FUENTES" userId="00f22a4a-3937-4dbc-8583-180bb63c178d" providerId="ADAL" clId="{BA8997B2-1BB1-488F-B8F5-5BC969880043}" dt="2023-03-07T21:30:49.638" v="2810" actId="1076"/>
          <ac:spMkLst>
            <pc:docMk/>
            <pc:sldMk cId="1409968233" sldId="2147376550"/>
            <ac:spMk id="13" creationId="{F6E37506-46E9-4268-9282-F72B03C1DBEB}"/>
          </ac:spMkLst>
        </pc:spChg>
        <pc:spChg chg="mod">
          <ac:chgData name="DIANA CHILLON FUENTES" userId="00f22a4a-3937-4dbc-8583-180bb63c178d" providerId="ADAL" clId="{BA8997B2-1BB1-488F-B8F5-5BC969880043}" dt="2023-03-07T21:30:14.006" v="2808" actId="115"/>
          <ac:spMkLst>
            <pc:docMk/>
            <pc:sldMk cId="1409968233" sldId="2147376550"/>
            <ac:spMk id="15" creationId="{F6C3507C-5883-6B79-397F-38CB33671246}"/>
          </ac:spMkLst>
        </pc:spChg>
        <pc:picChg chg="del mod">
          <ac:chgData name="DIANA CHILLON FUENTES" userId="00f22a4a-3937-4dbc-8583-180bb63c178d" providerId="ADAL" clId="{BA8997B2-1BB1-488F-B8F5-5BC969880043}" dt="2023-03-07T21:23:12.524" v="2769" actId="478"/>
          <ac:picMkLst>
            <pc:docMk/>
            <pc:sldMk cId="1409968233" sldId="2147376550"/>
            <ac:picMk id="8" creationId="{E14132ED-2FDD-A36B-C422-A36894134FA8}"/>
          </ac:picMkLst>
        </pc:picChg>
      </pc:sldChg>
      <pc:sldChg chg="addSp delSp modSp add mod modTransition modNotesTx">
        <pc:chgData name="DIANA CHILLON FUENTES" userId="00f22a4a-3937-4dbc-8583-180bb63c178d" providerId="ADAL" clId="{BA8997B2-1BB1-488F-B8F5-5BC969880043}" dt="2023-03-06T15:47:45.704" v="2375" actId="478"/>
        <pc:sldMkLst>
          <pc:docMk/>
          <pc:sldMk cId="2439621192" sldId="2147470401"/>
        </pc:sldMkLst>
        <pc:spChg chg="del">
          <ac:chgData name="DIANA CHILLON FUENTES" userId="00f22a4a-3937-4dbc-8583-180bb63c178d" providerId="ADAL" clId="{BA8997B2-1BB1-488F-B8F5-5BC969880043}" dt="2023-02-28T09:49:45.742" v="809" actId="478"/>
          <ac:spMkLst>
            <pc:docMk/>
            <pc:sldMk cId="2439621192" sldId="2147470401"/>
            <ac:spMk id="5" creationId="{5473C1D1-7050-4114-9704-8A1224697245}"/>
          </ac:spMkLst>
        </pc:spChg>
        <pc:picChg chg="add del mod">
          <ac:chgData name="DIANA CHILLON FUENTES" userId="00f22a4a-3937-4dbc-8583-180bb63c178d" providerId="ADAL" clId="{BA8997B2-1BB1-488F-B8F5-5BC969880043}" dt="2023-03-06T15:47:45.704" v="2375" actId="478"/>
          <ac:picMkLst>
            <pc:docMk/>
            <pc:sldMk cId="2439621192" sldId="2147470401"/>
            <ac:picMk id="2" creationId="{199E43C3-1251-DC05-9E01-D164D6DA0932}"/>
          </ac:picMkLst>
        </pc:picChg>
      </pc:sldChg>
      <pc:sldChg chg="addSp modSp add del modTransition delCm modCm modNotesTx">
        <pc:chgData name="DIANA CHILLON FUENTES" userId="00f22a4a-3937-4dbc-8583-180bb63c178d" providerId="ADAL" clId="{BA8997B2-1BB1-488F-B8F5-5BC969880043}" dt="2023-03-03T14:19:51.727" v="1694" actId="47"/>
        <pc:sldMkLst>
          <pc:docMk/>
          <pc:sldMk cId="2946226956" sldId="2147470452"/>
        </pc:sldMkLst>
        <pc:picChg chg="add mod">
          <ac:chgData name="DIANA CHILLON FUENTES" userId="00f22a4a-3937-4dbc-8583-180bb63c178d" providerId="ADAL" clId="{BA8997B2-1BB1-488F-B8F5-5BC969880043}" dt="2023-03-01T15:17:05.021" v="1135"/>
          <ac:picMkLst>
            <pc:docMk/>
            <pc:sldMk cId="2946226956" sldId="2147470452"/>
            <ac:picMk id="3" creationId="{A327CBB4-1FD1-7555-6BEB-BE343F08FFFC}"/>
          </ac:picMkLst>
        </pc:picChg>
      </pc:sldChg>
      <pc:sldChg chg="addSp delSp modSp new mod modAnim">
        <pc:chgData name="DIANA CHILLON FUENTES" userId="00f22a4a-3937-4dbc-8583-180bb63c178d" providerId="ADAL" clId="{BA8997B2-1BB1-488F-B8F5-5BC969880043}" dt="2023-03-08T10:21:55.149" v="3056" actId="20577"/>
        <pc:sldMkLst>
          <pc:docMk/>
          <pc:sldMk cId="103297600" sldId="2147470453"/>
        </pc:sldMkLst>
        <pc:spChg chg="mod">
          <ac:chgData name="DIANA CHILLON FUENTES" userId="00f22a4a-3937-4dbc-8583-180bb63c178d" providerId="ADAL" clId="{BA8997B2-1BB1-488F-B8F5-5BC969880043}" dt="2023-03-01T14:22:29.844" v="1008" actId="6549"/>
          <ac:spMkLst>
            <pc:docMk/>
            <pc:sldMk cId="103297600" sldId="2147470453"/>
            <ac:spMk id="2" creationId="{8933791E-9DB8-6278-AA34-930EEB84EF1D}"/>
          </ac:spMkLst>
        </pc:spChg>
        <pc:spChg chg="add mod">
          <ac:chgData name="DIANA CHILLON FUENTES" userId="00f22a4a-3937-4dbc-8583-180bb63c178d" providerId="ADAL" clId="{BA8997B2-1BB1-488F-B8F5-5BC969880043}" dt="2023-03-08T10:21:55.149" v="3056" actId="20577"/>
          <ac:spMkLst>
            <pc:docMk/>
            <pc:sldMk cId="103297600" sldId="2147470453"/>
            <ac:spMk id="4" creationId="{33B9A890-363B-B037-E765-4CE8648FEC0E}"/>
          </ac:spMkLst>
        </pc:spChg>
        <pc:spChg chg="add mod">
          <ac:chgData name="DIANA CHILLON FUENTES" userId="00f22a4a-3937-4dbc-8583-180bb63c178d" providerId="ADAL" clId="{BA8997B2-1BB1-488F-B8F5-5BC969880043}" dt="2023-03-01T14:27:49.275" v="1047" actId="1076"/>
          <ac:spMkLst>
            <pc:docMk/>
            <pc:sldMk cId="103297600" sldId="2147470453"/>
            <ac:spMk id="6" creationId="{16F214E4-92A2-6A95-1635-2F132C4EAE9B}"/>
          </ac:spMkLst>
        </pc:spChg>
        <pc:spChg chg="add mod">
          <ac:chgData name="DIANA CHILLON FUENTES" userId="00f22a4a-3937-4dbc-8583-180bb63c178d" providerId="ADAL" clId="{BA8997B2-1BB1-488F-B8F5-5BC969880043}" dt="2023-03-01T14:26:22.379" v="1033" actId="21"/>
          <ac:spMkLst>
            <pc:docMk/>
            <pc:sldMk cId="103297600" sldId="2147470453"/>
            <ac:spMk id="7" creationId="{9498FDCF-6A84-5E95-7264-CA9E86574E64}"/>
          </ac:spMkLst>
        </pc:spChg>
        <pc:spChg chg="add mod">
          <ac:chgData name="DIANA CHILLON FUENTES" userId="00f22a4a-3937-4dbc-8583-180bb63c178d" providerId="ADAL" clId="{BA8997B2-1BB1-488F-B8F5-5BC969880043}" dt="2023-03-01T14:26:45.093" v="1037" actId="21"/>
          <ac:spMkLst>
            <pc:docMk/>
            <pc:sldMk cId="103297600" sldId="2147470453"/>
            <ac:spMk id="8" creationId="{3037F18D-0554-EF84-9E09-DC141666E361}"/>
          </ac:spMkLst>
        </pc:spChg>
        <pc:spChg chg="add mod">
          <ac:chgData name="DIANA CHILLON FUENTES" userId="00f22a4a-3937-4dbc-8583-180bb63c178d" providerId="ADAL" clId="{BA8997B2-1BB1-488F-B8F5-5BC969880043}" dt="2023-03-01T14:27:06.808" v="1041" actId="21"/>
          <ac:spMkLst>
            <pc:docMk/>
            <pc:sldMk cId="103297600" sldId="2147470453"/>
            <ac:spMk id="9" creationId="{0DF07C71-9B8F-18A2-D5E8-63CFCC05B65F}"/>
          </ac:spMkLst>
        </pc:spChg>
        <pc:spChg chg="add mod">
          <ac:chgData name="DIANA CHILLON FUENTES" userId="00f22a4a-3937-4dbc-8583-180bb63c178d" providerId="ADAL" clId="{BA8997B2-1BB1-488F-B8F5-5BC969880043}" dt="2023-03-01T14:30:54.481" v="1062" actId="122"/>
          <ac:spMkLst>
            <pc:docMk/>
            <pc:sldMk cId="103297600" sldId="2147470453"/>
            <ac:spMk id="11" creationId="{31E8F685-2B51-90B0-A186-2E9A19AC8482}"/>
          </ac:spMkLst>
        </pc:spChg>
        <pc:picChg chg="add mod">
          <ac:chgData name="DIANA CHILLON FUENTES" userId="00f22a4a-3937-4dbc-8583-180bb63c178d" providerId="ADAL" clId="{BA8997B2-1BB1-488F-B8F5-5BC969880043}" dt="2023-03-01T14:30:05.850" v="1053" actId="1076"/>
          <ac:picMkLst>
            <pc:docMk/>
            <pc:sldMk cId="103297600" sldId="2147470453"/>
            <ac:picMk id="3" creationId="{2352B18C-6FD0-20EA-B03F-AEA656F298AC}"/>
          </ac:picMkLst>
        </pc:picChg>
        <pc:picChg chg="add del mod">
          <ac:chgData name="DIANA CHILLON FUENTES" userId="00f22a4a-3937-4dbc-8583-180bb63c178d" providerId="ADAL" clId="{BA8997B2-1BB1-488F-B8F5-5BC969880043}" dt="2023-03-01T14:24:33.986" v="1022" actId="478"/>
          <ac:picMkLst>
            <pc:docMk/>
            <pc:sldMk cId="103297600" sldId="2147470453"/>
            <ac:picMk id="5" creationId="{95F17820-8163-DC60-6354-E54406EA82F8}"/>
          </ac:picMkLst>
        </pc:picChg>
        <pc:picChg chg="add mod">
          <ac:chgData name="DIANA CHILLON FUENTES" userId="00f22a4a-3937-4dbc-8583-180bb63c178d" providerId="ADAL" clId="{BA8997B2-1BB1-488F-B8F5-5BC969880043}" dt="2023-03-01T14:30:22.958" v="1057" actId="1076"/>
          <ac:picMkLst>
            <pc:docMk/>
            <pc:sldMk cId="103297600" sldId="2147470453"/>
            <ac:picMk id="10" creationId="{65753446-E666-F5D5-6871-8F46415480A4}"/>
          </ac:picMkLst>
        </pc:picChg>
        <pc:picChg chg="add del mod">
          <ac:chgData name="DIANA CHILLON FUENTES" userId="00f22a4a-3937-4dbc-8583-180bb63c178d" providerId="ADAL" clId="{BA8997B2-1BB1-488F-B8F5-5BC969880043}" dt="2023-03-06T15:47:34.157" v="2372" actId="478"/>
          <ac:picMkLst>
            <pc:docMk/>
            <pc:sldMk cId="103297600" sldId="2147470453"/>
            <ac:picMk id="12" creationId="{FCF6D60C-7A01-84C8-9CF0-9B8375FDD774}"/>
          </ac:picMkLst>
        </pc:picChg>
      </pc:sldChg>
      <pc:sldChg chg="addSp delSp modSp add mod delAnim modAnim modNotesTx">
        <pc:chgData name="DIANA CHILLON FUENTES" userId="00f22a4a-3937-4dbc-8583-180bb63c178d" providerId="ADAL" clId="{BA8997B2-1BB1-488F-B8F5-5BC969880043}" dt="2023-03-08T10:27:10.617" v="3104" actId="1076"/>
        <pc:sldMkLst>
          <pc:docMk/>
          <pc:sldMk cId="4102572916" sldId="2147470454"/>
        </pc:sldMkLst>
        <pc:spChg chg="mod">
          <ac:chgData name="DIANA CHILLON FUENTES" userId="00f22a4a-3937-4dbc-8583-180bb63c178d" providerId="ADAL" clId="{BA8997B2-1BB1-488F-B8F5-5BC969880043}" dt="2023-03-07T21:15:28.396" v="2755" actId="20577"/>
          <ac:spMkLst>
            <pc:docMk/>
            <pc:sldMk cId="4102572916" sldId="2147470454"/>
            <ac:spMk id="2" creationId="{91C161A5-0C6C-496C-B04A-DACFF0122C2D}"/>
          </ac:spMkLst>
        </pc:spChg>
        <pc:spChg chg="add mod">
          <ac:chgData name="DIANA CHILLON FUENTES" userId="00f22a4a-3937-4dbc-8583-180bb63c178d" providerId="ADAL" clId="{BA8997B2-1BB1-488F-B8F5-5BC969880043}" dt="2023-03-03T14:14:20.002" v="1592" actId="1076"/>
          <ac:spMkLst>
            <pc:docMk/>
            <pc:sldMk cId="4102572916" sldId="2147470454"/>
            <ac:spMk id="4" creationId="{4DC2FA95-3604-7B03-AFA8-84C73BE55C43}"/>
          </ac:spMkLst>
        </pc:spChg>
        <pc:spChg chg="del">
          <ac:chgData name="DIANA CHILLON FUENTES" userId="00f22a4a-3937-4dbc-8583-180bb63c178d" providerId="ADAL" clId="{BA8997B2-1BB1-488F-B8F5-5BC969880043}" dt="2023-03-03T14:12:43.618" v="1561" actId="478"/>
          <ac:spMkLst>
            <pc:docMk/>
            <pc:sldMk cId="4102572916" sldId="2147470454"/>
            <ac:spMk id="5" creationId="{AF356178-4C00-4D28-8D37-722828AF4DA1}"/>
          </ac:spMkLst>
        </pc:spChg>
        <pc:spChg chg="mod">
          <ac:chgData name="DIANA CHILLON FUENTES" userId="00f22a4a-3937-4dbc-8583-180bb63c178d" providerId="ADAL" clId="{BA8997B2-1BB1-488F-B8F5-5BC969880043}" dt="2023-03-03T14:13:16.833" v="1571" actId="208"/>
          <ac:spMkLst>
            <pc:docMk/>
            <pc:sldMk cId="4102572916" sldId="2147470454"/>
            <ac:spMk id="204" creationId="{BE93B4C5-8A0D-4D74-A32C-EF7B28DF5E56}"/>
          </ac:spMkLst>
        </pc:spChg>
        <pc:spChg chg="del">
          <ac:chgData name="DIANA CHILLON FUENTES" userId="00f22a4a-3937-4dbc-8583-180bb63c178d" providerId="ADAL" clId="{BA8997B2-1BB1-488F-B8F5-5BC969880043}" dt="2023-03-03T14:12:52.465" v="1564" actId="478"/>
          <ac:spMkLst>
            <pc:docMk/>
            <pc:sldMk cId="4102572916" sldId="2147470454"/>
            <ac:spMk id="206" creationId="{AAEFDAD5-71C1-4C02-8D6E-BE2564A377B4}"/>
          </ac:spMkLst>
        </pc:spChg>
        <pc:spChg chg="del">
          <ac:chgData name="DIANA CHILLON FUENTES" userId="00f22a4a-3937-4dbc-8583-180bb63c178d" providerId="ADAL" clId="{BA8997B2-1BB1-488F-B8F5-5BC969880043}" dt="2023-03-03T14:12:33.645" v="1560" actId="478"/>
          <ac:spMkLst>
            <pc:docMk/>
            <pc:sldMk cId="4102572916" sldId="2147470454"/>
            <ac:spMk id="207" creationId="{985CA610-3D9D-40D7-84C5-C6231F13E57F}"/>
          </ac:spMkLst>
        </pc:spChg>
        <pc:spChg chg="del">
          <ac:chgData name="DIANA CHILLON FUENTES" userId="00f22a4a-3937-4dbc-8583-180bb63c178d" providerId="ADAL" clId="{BA8997B2-1BB1-488F-B8F5-5BC969880043}" dt="2023-03-03T14:12:33.645" v="1560" actId="478"/>
          <ac:spMkLst>
            <pc:docMk/>
            <pc:sldMk cId="4102572916" sldId="2147470454"/>
            <ac:spMk id="212" creationId="{93FA5FCB-A111-40F3-A434-6746B8897BEE}"/>
          </ac:spMkLst>
        </pc:spChg>
        <pc:spChg chg="del">
          <ac:chgData name="DIANA CHILLON FUENTES" userId="00f22a4a-3937-4dbc-8583-180bb63c178d" providerId="ADAL" clId="{BA8997B2-1BB1-488F-B8F5-5BC969880043}" dt="2023-03-03T14:12:33.645" v="1560" actId="478"/>
          <ac:spMkLst>
            <pc:docMk/>
            <pc:sldMk cId="4102572916" sldId="2147470454"/>
            <ac:spMk id="213" creationId="{AD6138F0-AC98-44AC-BC5D-02B9CA535306}"/>
          </ac:spMkLst>
        </pc:spChg>
        <pc:spChg chg="del">
          <ac:chgData name="DIANA CHILLON FUENTES" userId="00f22a4a-3937-4dbc-8583-180bb63c178d" providerId="ADAL" clId="{BA8997B2-1BB1-488F-B8F5-5BC969880043}" dt="2023-03-03T14:12:33.645" v="1560" actId="478"/>
          <ac:spMkLst>
            <pc:docMk/>
            <pc:sldMk cId="4102572916" sldId="2147470454"/>
            <ac:spMk id="214" creationId="{C877F749-0513-4116-8151-F584AB35985F}"/>
          </ac:spMkLst>
        </pc:spChg>
        <pc:spChg chg="mod">
          <ac:chgData name="DIANA CHILLON FUENTES" userId="00f22a4a-3937-4dbc-8583-180bb63c178d" providerId="ADAL" clId="{BA8997B2-1BB1-488F-B8F5-5BC969880043}" dt="2023-03-08T10:27:10.617" v="3104" actId="1076"/>
          <ac:spMkLst>
            <pc:docMk/>
            <pc:sldMk cId="4102572916" sldId="2147470454"/>
            <ac:spMk id="215" creationId="{A662E49E-1BBD-459B-8662-CDBD1A37E75B}"/>
          </ac:spMkLst>
        </pc:spChg>
        <pc:spChg chg="del">
          <ac:chgData name="DIANA CHILLON FUENTES" userId="00f22a4a-3937-4dbc-8583-180bb63c178d" providerId="ADAL" clId="{BA8997B2-1BB1-488F-B8F5-5BC969880043}" dt="2023-03-03T14:12:33.645" v="1560" actId="478"/>
          <ac:spMkLst>
            <pc:docMk/>
            <pc:sldMk cId="4102572916" sldId="2147470454"/>
            <ac:spMk id="216" creationId="{7950BA69-725B-4D4C-934B-112F014C6A23}"/>
          </ac:spMkLst>
        </pc:spChg>
        <pc:spChg chg="mod">
          <ac:chgData name="DIANA CHILLON FUENTES" userId="00f22a4a-3937-4dbc-8583-180bb63c178d" providerId="ADAL" clId="{BA8997B2-1BB1-488F-B8F5-5BC969880043}" dt="2023-03-07T21:12:44.237" v="2699" actId="1076"/>
          <ac:spMkLst>
            <pc:docMk/>
            <pc:sldMk cId="4102572916" sldId="2147470454"/>
            <ac:spMk id="217" creationId="{282B6EA0-9DBD-4677-83E0-6BC4085BA1A9}"/>
          </ac:spMkLst>
        </pc:spChg>
        <pc:spChg chg="del">
          <ac:chgData name="DIANA CHILLON FUENTES" userId="00f22a4a-3937-4dbc-8583-180bb63c178d" providerId="ADAL" clId="{BA8997B2-1BB1-488F-B8F5-5BC969880043}" dt="2023-03-03T14:12:51.653" v="1563" actId="478"/>
          <ac:spMkLst>
            <pc:docMk/>
            <pc:sldMk cId="4102572916" sldId="2147470454"/>
            <ac:spMk id="219" creationId="{4DF10F51-A861-404F-B54E-44FE9EEEB299}"/>
          </ac:spMkLst>
        </pc:spChg>
        <pc:spChg chg="del">
          <ac:chgData name="DIANA CHILLON FUENTES" userId="00f22a4a-3937-4dbc-8583-180bb63c178d" providerId="ADAL" clId="{BA8997B2-1BB1-488F-B8F5-5BC969880043}" dt="2023-03-03T14:12:43.618" v="1561" actId="478"/>
          <ac:spMkLst>
            <pc:docMk/>
            <pc:sldMk cId="4102572916" sldId="2147470454"/>
            <ac:spMk id="220" creationId="{4CD3CD9C-7B8A-4BA0-A3CE-CD9319CE5C15}"/>
          </ac:spMkLst>
        </pc:spChg>
        <pc:spChg chg="del">
          <ac:chgData name="DIANA CHILLON FUENTES" userId="00f22a4a-3937-4dbc-8583-180bb63c178d" providerId="ADAL" clId="{BA8997B2-1BB1-488F-B8F5-5BC969880043}" dt="2023-03-03T14:12:43.618" v="1561" actId="478"/>
          <ac:spMkLst>
            <pc:docMk/>
            <pc:sldMk cId="4102572916" sldId="2147470454"/>
            <ac:spMk id="223" creationId="{E3D5BD11-AFC1-4E64-BAE2-D0F7FC65EDB5}"/>
          </ac:spMkLst>
        </pc:spChg>
        <pc:spChg chg="del">
          <ac:chgData name="DIANA CHILLON FUENTES" userId="00f22a4a-3937-4dbc-8583-180bb63c178d" providerId="ADAL" clId="{BA8997B2-1BB1-488F-B8F5-5BC969880043}" dt="2023-03-03T14:12:53.320" v="1565" actId="478"/>
          <ac:spMkLst>
            <pc:docMk/>
            <pc:sldMk cId="4102572916" sldId="2147470454"/>
            <ac:spMk id="224" creationId="{905DC36C-4A4C-403F-BDF6-A529CD3D11BC}"/>
          </ac:spMkLst>
        </pc:spChg>
        <pc:spChg chg="del">
          <ac:chgData name="DIANA CHILLON FUENTES" userId="00f22a4a-3937-4dbc-8583-180bb63c178d" providerId="ADAL" clId="{BA8997B2-1BB1-488F-B8F5-5BC969880043}" dt="2023-03-03T14:12:48.485" v="1562" actId="478"/>
          <ac:spMkLst>
            <pc:docMk/>
            <pc:sldMk cId="4102572916" sldId="2147470454"/>
            <ac:spMk id="226" creationId="{70281BA0-0E74-43FC-8EAE-2D78D52E7C1A}"/>
          </ac:spMkLst>
        </pc:spChg>
        <pc:spChg chg="del">
          <ac:chgData name="DIANA CHILLON FUENTES" userId="00f22a4a-3937-4dbc-8583-180bb63c178d" providerId="ADAL" clId="{BA8997B2-1BB1-488F-B8F5-5BC969880043}" dt="2023-03-03T14:12:48.485" v="1562" actId="478"/>
          <ac:spMkLst>
            <pc:docMk/>
            <pc:sldMk cId="4102572916" sldId="2147470454"/>
            <ac:spMk id="227" creationId="{FCC4DE3A-CCE3-4EE0-9399-6C3DF0466F66}"/>
          </ac:spMkLst>
        </pc:spChg>
        <pc:spChg chg="add del mod">
          <ac:chgData name="DIANA CHILLON FUENTES" userId="00f22a4a-3937-4dbc-8583-180bb63c178d" providerId="ADAL" clId="{BA8997B2-1BB1-488F-B8F5-5BC969880043}" dt="2023-03-07T21:13:44.866" v="2708" actId="478"/>
          <ac:spMkLst>
            <pc:docMk/>
            <pc:sldMk cId="4102572916" sldId="2147470454"/>
            <ac:spMk id="233" creationId="{5353EE20-1A47-83AE-7CA7-23103A1F9F01}"/>
          </ac:spMkLst>
        </pc:spChg>
        <pc:spChg chg="add del mod">
          <ac:chgData name="DIANA CHILLON FUENTES" userId="00f22a4a-3937-4dbc-8583-180bb63c178d" providerId="ADAL" clId="{BA8997B2-1BB1-488F-B8F5-5BC969880043}" dt="2023-03-07T21:14:09.051" v="2719" actId="478"/>
          <ac:spMkLst>
            <pc:docMk/>
            <pc:sldMk cId="4102572916" sldId="2147470454"/>
            <ac:spMk id="234" creationId="{65AC18AD-8E3B-BA39-7B96-1D6A0CE756A4}"/>
          </ac:spMkLst>
        </pc:spChg>
        <pc:spChg chg="add del mod">
          <ac:chgData name="DIANA CHILLON FUENTES" userId="00f22a4a-3937-4dbc-8583-180bb63c178d" providerId="ADAL" clId="{BA8997B2-1BB1-488F-B8F5-5BC969880043}" dt="2023-03-07T21:14:03.904" v="2717" actId="478"/>
          <ac:spMkLst>
            <pc:docMk/>
            <pc:sldMk cId="4102572916" sldId="2147470454"/>
            <ac:spMk id="235" creationId="{48DDDEFD-6342-6B0D-E95F-578351710AB4}"/>
          </ac:spMkLst>
        </pc:spChg>
        <pc:spChg chg="add del mod">
          <ac:chgData name="DIANA CHILLON FUENTES" userId="00f22a4a-3937-4dbc-8583-180bb63c178d" providerId="ADAL" clId="{BA8997B2-1BB1-488F-B8F5-5BC969880043}" dt="2023-03-03T14:16:46.799" v="1681" actId="478"/>
          <ac:spMkLst>
            <pc:docMk/>
            <pc:sldMk cId="4102572916" sldId="2147470454"/>
            <ac:spMk id="236" creationId="{FCE76892-E2B6-2B6C-FF55-A4ABDA54815F}"/>
          </ac:spMkLst>
        </pc:spChg>
        <pc:spChg chg="add del mod">
          <ac:chgData name="DIANA CHILLON FUENTES" userId="00f22a4a-3937-4dbc-8583-180bb63c178d" providerId="ADAL" clId="{BA8997B2-1BB1-488F-B8F5-5BC969880043}" dt="2023-03-07T21:13:58.301" v="2714" actId="478"/>
          <ac:spMkLst>
            <pc:docMk/>
            <pc:sldMk cId="4102572916" sldId="2147470454"/>
            <ac:spMk id="237" creationId="{2501D301-656E-AF08-CBF4-1B2D3ED10E28}"/>
          </ac:spMkLst>
        </pc:spChg>
        <pc:spChg chg="add del mod">
          <ac:chgData name="DIANA CHILLON FUENTES" userId="00f22a4a-3937-4dbc-8583-180bb63c178d" providerId="ADAL" clId="{BA8997B2-1BB1-488F-B8F5-5BC969880043}" dt="2023-03-07T21:13:52.506" v="2712" actId="478"/>
          <ac:spMkLst>
            <pc:docMk/>
            <pc:sldMk cId="4102572916" sldId="2147470454"/>
            <ac:spMk id="241" creationId="{006993EE-00E0-D5C5-378F-7B279655A0B9}"/>
          </ac:spMkLst>
        </pc:spChg>
        <pc:spChg chg="add del mod">
          <ac:chgData name="DIANA CHILLON FUENTES" userId="00f22a4a-3937-4dbc-8583-180bb63c178d" providerId="ADAL" clId="{BA8997B2-1BB1-488F-B8F5-5BC969880043}" dt="2023-03-07T20:45:15.414" v="2384" actId="478"/>
          <ac:spMkLst>
            <pc:docMk/>
            <pc:sldMk cId="4102572916" sldId="2147470454"/>
            <ac:spMk id="242" creationId="{489A10D6-75D9-4FE1-8BBF-7839BA36CFEB}"/>
          </ac:spMkLst>
        </pc:spChg>
        <pc:grpChg chg="mod">
          <ac:chgData name="DIANA CHILLON FUENTES" userId="00f22a4a-3937-4dbc-8583-180bb63c178d" providerId="ADAL" clId="{BA8997B2-1BB1-488F-B8F5-5BC969880043}" dt="2023-03-03T14:14:02.097" v="1587" actId="1076"/>
          <ac:grpSpMkLst>
            <pc:docMk/>
            <pc:sldMk cId="4102572916" sldId="2147470454"/>
            <ac:grpSpMk id="6" creationId="{8236FE50-E1C9-4357-8A1D-4B7D3B39D5FA}"/>
          </ac:grpSpMkLst>
        </pc:grpChg>
        <pc:picChg chg="del">
          <ac:chgData name="DIANA CHILLON FUENTES" userId="00f22a4a-3937-4dbc-8583-180bb63c178d" providerId="ADAL" clId="{BA8997B2-1BB1-488F-B8F5-5BC969880043}" dt="2023-03-06T15:47:36.050" v="2373" actId="478"/>
          <ac:picMkLst>
            <pc:docMk/>
            <pc:sldMk cId="4102572916" sldId="2147470454"/>
            <ac:picMk id="3" creationId="{A327CBB4-1FD1-7555-6BEB-BE343F08FFFC}"/>
          </ac:picMkLst>
        </pc:picChg>
        <pc:picChg chg="add del mod">
          <ac:chgData name="DIANA CHILLON FUENTES" userId="00f22a4a-3937-4dbc-8583-180bb63c178d" providerId="ADAL" clId="{BA8997B2-1BB1-488F-B8F5-5BC969880043}" dt="2023-03-07T21:03:12.695" v="2411" actId="478"/>
          <ac:picMkLst>
            <pc:docMk/>
            <pc:sldMk cId="4102572916" sldId="2147470454"/>
            <ac:picMk id="3" creationId="{EA1790AB-F153-0898-C2F8-90E37A78E736}"/>
          </ac:picMkLst>
        </pc:picChg>
        <pc:picChg chg="add del mod">
          <ac:chgData name="DIANA CHILLON FUENTES" userId="00f22a4a-3937-4dbc-8583-180bb63c178d" providerId="ADAL" clId="{BA8997B2-1BB1-488F-B8F5-5BC969880043}" dt="2023-03-07T21:03:10.487" v="2409" actId="478"/>
          <ac:picMkLst>
            <pc:docMk/>
            <pc:sldMk cId="4102572916" sldId="2147470454"/>
            <ac:picMk id="5" creationId="{1CF54FFA-EBB9-87FB-E184-28691180539B}"/>
          </ac:picMkLst>
        </pc:picChg>
        <pc:picChg chg="add del mod">
          <ac:chgData name="DIANA CHILLON FUENTES" userId="00f22a4a-3937-4dbc-8583-180bb63c178d" providerId="ADAL" clId="{BA8997B2-1BB1-488F-B8F5-5BC969880043}" dt="2023-03-07T21:14:06.357" v="2718" actId="478"/>
          <ac:picMkLst>
            <pc:docMk/>
            <pc:sldMk cId="4102572916" sldId="2147470454"/>
            <ac:picMk id="206" creationId="{DA13C5DB-A47E-92AC-E158-75D189B61B8D}"/>
          </ac:picMkLst>
        </pc:picChg>
        <pc:picChg chg="del">
          <ac:chgData name="DIANA CHILLON FUENTES" userId="00f22a4a-3937-4dbc-8583-180bb63c178d" providerId="ADAL" clId="{BA8997B2-1BB1-488F-B8F5-5BC969880043}" dt="2023-03-03T14:12:33.645" v="1560" actId="478"/>
          <ac:picMkLst>
            <pc:docMk/>
            <pc:sldMk cId="4102572916" sldId="2147470454"/>
            <ac:picMk id="208" creationId="{7CD2AACC-6E3C-44A9-96BE-773BF95CACA3}"/>
          </ac:picMkLst>
        </pc:picChg>
        <pc:picChg chg="mod">
          <ac:chgData name="DIANA CHILLON FUENTES" userId="00f22a4a-3937-4dbc-8583-180bb63c178d" providerId="ADAL" clId="{BA8997B2-1BB1-488F-B8F5-5BC969880043}" dt="2023-03-03T14:14:33.425" v="1595" actId="14100"/>
          <ac:picMkLst>
            <pc:docMk/>
            <pc:sldMk cId="4102572916" sldId="2147470454"/>
            <ac:picMk id="209" creationId="{50D78BE9-1F88-4953-94A4-CEACF84497F0}"/>
          </ac:picMkLst>
        </pc:picChg>
        <pc:picChg chg="del">
          <ac:chgData name="DIANA CHILLON FUENTES" userId="00f22a4a-3937-4dbc-8583-180bb63c178d" providerId="ADAL" clId="{BA8997B2-1BB1-488F-B8F5-5BC969880043}" dt="2023-03-03T14:12:33.645" v="1560" actId="478"/>
          <ac:picMkLst>
            <pc:docMk/>
            <pc:sldMk cId="4102572916" sldId="2147470454"/>
            <ac:picMk id="210" creationId="{FF6C7D78-4BB5-4FCA-9C3A-015B51DCAB9F}"/>
          </ac:picMkLst>
        </pc:picChg>
        <pc:picChg chg="del">
          <ac:chgData name="DIANA CHILLON FUENTES" userId="00f22a4a-3937-4dbc-8583-180bb63c178d" providerId="ADAL" clId="{BA8997B2-1BB1-488F-B8F5-5BC969880043}" dt="2023-03-03T14:12:33.645" v="1560" actId="478"/>
          <ac:picMkLst>
            <pc:docMk/>
            <pc:sldMk cId="4102572916" sldId="2147470454"/>
            <ac:picMk id="211" creationId="{6F1681D3-854C-4A9C-8563-7A65A6450437}"/>
          </ac:picMkLst>
        </pc:picChg>
        <pc:picChg chg="del">
          <ac:chgData name="DIANA CHILLON FUENTES" userId="00f22a4a-3937-4dbc-8583-180bb63c178d" providerId="ADAL" clId="{BA8997B2-1BB1-488F-B8F5-5BC969880043}" dt="2023-03-03T14:12:33.645" v="1560" actId="478"/>
          <ac:picMkLst>
            <pc:docMk/>
            <pc:sldMk cId="4102572916" sldId="2147470454"/>
            <ac:picMk id="218" creationId="{6CA5770E-E96A-417D-819F-8255860F9E0D}"/>
          </ac:picMkLst>
        </pc:picChg>
        <pc:picChg chg="del">
          <ac:chgData name="DIANA CHILLON FUENTES" userId="00f22a4a-3937-4dbc-8583-180bb63c178d" providerId="ADAL" clId="{BA8997B2-1BB1-488F-B8F5-5BC969880043}" dt="2023-03-03T14:12:43.618" v="1561" actId="478"/>
          <ac:picMkLst>
            <pc:docMk/>
            <pc:sldMk cId="4102572916" sldId="2147470454"/>
            <ac:picMk id="221" creationId="{B063C252-9094-4069-BE30-A9083C0C5506}"/>
          </ac:picMkLst>
        </pc:picChg>
        <pc:picChg chg="del">
          <ac:chgData name="DIANA CHILLON FUENTES" userId="00f22a4a-3937-4dbc-8583-180bb63c178d" providerId="ADAL" clId="{BA8997B2-1BB1-488F-B8F5-5BC969880043}" dt="2023-03-03T14:12:43.618" v="1561" actId="478"/>
          <ac:picMkLst>
            <pc:docMk/>
            <pc:sldMk cId="4102572916" sldId="2147470454"/>
            <ac:picMk id="222" creationId="{ADAE3179-1B6F-4B44-83AC-A9EFEB82F8B5}"/>
          </ac:picMkLst>
        </pc:picChg>
        <pc:picChg chg="add del mod">
          <ac:chgData name="DIANA CHILLON FUENTES" userId="00f22a4a-3937-4dbc-8583-180bb63c178d" providerId="ADAL" clId="{BA8997B2-1BB1-488F-B8F5-5BC969880043}" dt="2023-03-07T21:13:54.801" v="2713" actId="478"/>
          <ac:picMkLst>
            <pc:docMk/>
            <pc:sldMk cId="4102572916" sldId="2147470454"/>
            <ac:picMk id="225" creationId="{EB9832B1-B95B-2669-1332-7EA04A069482}"/>
          </ac:picMkLst>
        </pc:picChg>
        <pc:picChg chg="del">
          <ac:chgData name="DIANA CHILLON FUENTES" userId="00f22a4a-3937-4dbc-8583-180bb63c178d" providerId="ADAL" clId="{BA8997B2-1BB1-488F-B8F5-5BC969880043}" dt="2023-03-03T14:12:48.485" v="1562" actId="478"/>
          <ac:picMkLst>
            <pc:docMk/>
            <pc:sldMk cId="4102572916" sldId="2147470454"/>
            <ac:picMk id="228" creationId="{4451DE6B-36E7-4C4F-8254-A50C3008A31E}"/>
          </ac:picMkLst>
        </pc:picChg>
        <pc:picChg chg="add del mod">
          <ac:chgData name="DIANA CHILLON FUENTES" userId="00f22a4a-3937-4dbc-8583-180bb63c178d" providerId="ADAL" clId="{BA8997B2-1BB1-488F-B8F5-5BC969880043}" dt="2023-03-03T14:16:46.799" v="1681" actId="478"/>
          <ac:picMkLst>
            <pc:docMk/>
            <pc:sldMk cId="4102572916" sldId="2147470454"/>
            <ac:picMk id="229" creationId="{06B92469-D6E3-8A7C-B46C-FC46CF5490DA}"/>
          </ac:picMkLst>
        </pc:picChg>
        <pc:picChg chg="add del mod">
          <ac:chgData name="DIANA CHILLON FUENTES" userId="00f22a4a-3937-4dbc-8583-180bb63c178d" providerId="ADAL" clId="{BA8997B2-1BB1-488F-B8F5-5BC969880043}" dt="2023-03-07T21:14:00.015" v="2715" actId="478"/>
          <ac:picMkLst>
            <pc:docMk/>
            <pc:sldMk cId="4102572916" sldId="2147470454"/>
            <ac:picMk id="231" creationId="{3C78690E-0589-E994-A9E2-A1B802A71784}"/>
          </ac:picMkLst>
        </pc:picChg>
        <pc:picChg chg="add del mod">
          <ac:chgData name="DIANA CHILLON FUENTES" userId="00f22a4a-3937-4dbc-8583-180bb63c178d" providerId="ADAL" clId="{BA8997B2-1BB1-488F-B8F5-5BC969880043}" dt="2023-03-07T21:13:41.766" v="2707" actId="478"/>
          <ac:picMkLst>
            <pc:docMk/>
            <pc:sldMk cId="4102572916" sldId="2147470454"/>
            <ac:picMk id="232" creationId="{E07B82DC-DE2D-8BED-F904-076A80298C84}"/>
          </ac:picMkLst>
        </pc:picChg>
        <pc:picChg chg="add del mod">
          <ac:chgData name="DIANA CHILLON FUENTES" userId="00f22a4a-3937-4dbc-8583-180bb63c178d" providerId="ADAL" clId="{BA8997B2-1BB1-488F-B8F5-5BC969880043}" dt="2023-03-07T21:03:17.479" v="2412" actId="21"/>
          <ac:picMkLst>
            <pc:docMk/>
            <pc:sldMk cId="4102572916" sldId="2147470454"/>
            <ac:picMk id="238" creationId="{4BE99482-EB58-E6A6-1BEA-3493DA4C4224}"/>
          </ac:picMkLst>
        </pc:picChg>
        <pc:picChg chg="add del mod">
          <ac:chgData name="DIANA CHILLON FUENTES" userId="00f22a4a-3937-4dbc-8583-180bb63c178d" providerId="ADAL" clId="{BA8997B2-1BB1-488F-B8F5-5BC969880043}" dt="2023-03-07T21:13:46.927" v="2709" actId="478"/>
          <ac:picMkLst>
            <pc:docMk/>
            <pc:sldMk cId="4102572916" sldId="2147470454"/>
            <ac:picMk id="239" creationId="{8A01DF7C-2544-A2AF-EA18-64DD41A08A37}"/>
          </ac:picMkLst>
        </pc:picChg>
        <pc:picChg chg="add del mod">
          <ac:chgData name="DIANA CHILLON FUENTES" userId="00f22a4a-3937-4dbc-8583-180bb63c178d" providerId="ADAL" clId="{BA8997B2-1BB1-488F-B8F5-5BC969880043}" dt="2023-03-07T21:13:48.793" v="2711" actId="478"/>
          <ac:picMkLst>
            <pc:docMk/>
            <pc:sldMk cId="4102572916" sldId="2147470454"/>
            <ac:picMk id="240" creationId="{AE4F6EBA-FD11-49DE-1F44-20FAD5713943}"/>
          </ac:picMkLst>
        </pc:picChg>
        <pc:picChg chg="add del mod">
          <ac:chgData name="DIANA CHILLON FUENTES" userId="00f22a4a-3937-4dbc-8583-180bb63c178d" providerId="ADAL" clId="{BA8997B2-1BB1-488F-B8F5-5BC969880043}" dt="2023-03-07T20:45:11.915" v="2383" actId="478"/>
          <ac:picMkLst>
            <pc:docMk/>
            <pc:sldMk cId="4102572916" sldId="2147470454"/>
            <ac:picMk id="243" creationId="{C604AD2B-504E-B20D-3066-B175736945F4}"/>
          </ac:picMkLst>
        </pc:picChg>
      </pc:sldChg>
      <pc:sldChg chg="addSp modSp new del mod modAnim">
        <pc:chgData name="DIANA CHILLON FUENTES" userId="00f22a4a-3937-4dbc-8583-180bb63c178d" providerId="ADAL" clId="{BA8997B2-1BB1-488F-B8F5-5BC969880043}" dt="2023-03-07T21:31:05.301" v="2811" actId="47"/>
        <pc:sldMkLst>
          <pc:docMk/>
          <pc:sldMk cId="2292962173" sldId="2147470455"/>
        </pc:sldMkLst>
        <pc:spChg chg="mod">
          <ac:chgData name="DIANA CHILLON FUENTES" userId="00f22a4a-3937-4dbc-8583-180bb63c178d" providerId="ADAL" clId="{BA8997B2-1BB1-488F-B8F5-5BC969880043}" dt="2023-03-06T11:52:14.838" v="1763" actId="20577"/>
          <ac:spMkLst>
            <pc:docMk/>
            <pc:sldMk cId="2292962173" sldId="2147470455"/>
            <ac:spMk id="2" creationId="{BEF80B59-6A67-C185-1BA3-B61C88ABEC2D}"/>
          </ac:spMkLst>
        </pc:spChg>
        <pc:spChg chg="add mod">
          <ac:chgData name="DIANA CHILLON FUENTES" userId="00f22a4a-3937-4dbc-8583-180bb63c178d" providerId="ADAL" clId="{BA8997B2-1BB1-488F-B8F5-5BC969880043}" dt="2023-03-07T21:22:07.190" v="2757" actId="1076"/>
          <ac:spMkLst>
            <pc:docMk/>
            <pc:sldMk cId="2292962173" sldId="2147470455"/>
            <ac:spMk id="3" creationId="{61C14ACA-BA6F-C99D-9E7B-2198B3871CCE}"/>
          </ac:spMkLst>
        </pc:spChg>
        <pc:spChg chg="add mod">
          <ac:chgData name="DIANA CHILLON FUENTES" userId="00f22a4a-3937-4dbc-8583-180bb63c178d" providerId="ADAL" clId="{BA8997B2-1BB1-488F-B8F5-5BC969880043}" dt="2023-03-06T12:35:28.939" v="2241" actId="1076"/>
          <ac:spMkLst>
            <pc:docMk/>
            <pc:sldMk cId="2292962173" sldId="2147470455"/>
            <ac:spMk id="4" creationId="{E00E35A3-145E-5F86-2EE9-F8B83101C392}"/>
          </ac:spMkLst>
        </pc:spChg>
        <pc:spChg chg="add mod">
          <ac:chgData name="DIANA CHILLON FUENTES" userId="00f22a4a-3937-4dbc-8583-180bb63c178d" providerId="ADAL" clId="{BA8997B2-1BB1-488F-B8F5-5BC969880043}" dt="2023-03-06T12:35:35.972" v="2242" actId="1076"/>
          <ac:spMkLst>
            <pc:docMk/>
            <pc:sldMk cId="2292962173" sldId="2147470455"/>
            <ac:spMk id="5" creationId="{1A4A1758-B0C0-636C-11D4-D6D682710296}"/>
          </ac:spMkLst>
        </pc:spChg>
        <pc:spChg chg="add mod">
          <ac:chgData name="DIANA CHILLON FUENTES" userId="00f22a4a-3937-4dbc-8583-180bb63c178d" providerId="ADAL" clId="{BA8997B2-1BB1-488F-B8F5-5BC969880043}" dt="2023-03-06T12:35:28.939" v="2241" actId="1076"/>
          <ac:spMkLst>
            <pc:docMk/>
            <pc:sldMk cId="2292962173" sldId="2147470455"/>
            <ac:spMk id="6" creationId="{0FA7B114-B5BC-F8EA-6ED6-04976A6EF91F}"/>
          </ac:spMkLst>
        </pc:spChg>
        <pc:spChg chg="add mod">
          <ac:chgData name="DIANA CHILLON FUENTES" userId="00f22a4a-3937-4dbc-8583-180bb63c178d" providerId="ADAL" clId="{BA8997B2-1BB1-488F-B8F5-5BC969880043}" dt="2023-03-07T21:23:21.334" v="2770" actId="571"/>
          <ac:spMkLst>
            <pc:docMk/>
            <pc:sldMk cId="2292962173" sldId="2147470455"/>
            <ac:spMk id="9" creationId="{B8C0122D-5B29-C227-16E5-E12BD2F7AE01}"/>
          </ac:spMkLst>
        </pc:spChg>
        <pc:spChg chg="add mod">
          <ac:chgData name="DIANA CHILLON FUENTES" userId="00f22a4a-3937-4dbc-8583-180bb63c178d" providerId="ADAL" clId="{BA8997B2-1BB1-488F-B8F5-5BC969880043}" dt="2023-03-06T12:29:00.045" v="2039" actId="1036"/>
          <ac:spMkLst>
            <pc:docMk/>
            <pc:sldMk cId="2292962173" sldId="2147470455"/>
            <ac:spMk id="10" creationId="{3047C32E-F627-EBD2-D8AB-691471641CF0}"/>
          </ac:spMkLst>
        </pc:spChg>
        <pc:spChg chg="add mod">
          <ac:chgData name="DIANA CHILLON FUENTES" userId="00f22a4a-3937-4dbc-8583-180bb63c178d" providerId="ADAL" clId="{BA8997B2-1BB1-488F-B8F5-5BC969880043}" dt="2023-03-07T21:23:21.334" v="2770" actId="571"/>
          <ac:spMkLst>
            <pc:docMk/>
            <pc:sldMk cId="2292962173" sldId="2147470455"/>
            <ac:spMk id="11" creationId="{294321DD-B8C3-64B7-E9F2-D87EB8DD67EF}"/>
          </ac:spMkLst>
        </pc:spChg>
        <pc:spChg chg="add mod">
          <ac:chgData name="DIANA CHILLON FUENTES" userId="00f22a4a-3937-4dbc-8583-180bb63c178d" providerId="ADAL" clId="{BA8997B2-1BB1-488F-B8F5-5BC969880043}" dt="2023-03-07T21:26:34.949" v="2785"/>
          <ac:spMkLst>
            <pc:docMk/>
            <pc:sldMk cId="2292962173" sldId="2147470455"/>
            <ac:spMk id="12" creationId="{612B051E-6F97-AE54-DFBE-99CC44C12692}"/>
          </ac:spMkLst>
        </pc:spChg>
        <pc:spChg chg="add mod">
          <ac:chgData name="DIANA CHILLON FUENTES" userId="00f22a4a-3937-4dbc-8583-180bb63c178d" providerId="ADAL" clId="{BA8997B2-1BB1-488F-B8F5-5BC969880043}" dt="2023-03-06T12:47:54.433" v="2304" actId="1035"/>
          <ac:spMkLst>
            <pc:docMk/>
            <pc:sldMk cId="2292962173" sldId="2147470455"/>
            <ac:spMk id="13" creationId="{7EEFF4EC-B281-81FE-2A80-533E75C7868A}"/>
          </ac:spMkLst>
        </pc:spChg>
        <pc:spChg chg="add mod">
          <ac:chgData name="DIANA CHILLON FUENTES" userId="00f22a4a-3937-4dbc-8583-180bb63c178d" providerId="ADAL" clId="{BA8997B2-1BB1-488F-B8F5-5BC969880043}" dt="2023-03-06T12:29:00.045" v="2039" actId="1036"/>
          <ac:spMkLst>
            <pc:docMk/>
            <pc:sldMk cId="2292962173" sldId="2147470455"/>
            <ac:spMk id="14" creationId="{18710E13-9453-C4C7-8D03-84F5A2EEA965}"/>
          </ac:spMkLst>
        </pc:spChg>
        <pc:spChg chg="add mod">
          <ac:chgData name="DIANA CHILLON FUENTES" userId="00f22a4a-3937-4dbc-8583-180bb63c178d" providerId="ADAL" clId="{BA8997B2-1BB1-488F-B8F5-5BC969880043}" dt="2023-03-06T12:35:28.939" v="2241" actId="1076"/>
          <ac:spMkLst>
            <pc:docMk/>
            <pc:sldMk cId="2292962173" sldId="2147470455"/>
            <ac:spMk id="16" creationId="{A73051F0-59E8-59F6-8B8D-CE1C66BF8D64}"/>
          </ac:spMkLst>
        </pc:spChg>
        <pc:spChg chg="add mod">
          <ac:chgData name="DIANA CHILLON FUENTES" userId="00f22a4a-3937-4dbc-8583-180bb63c178d" providerId="ADAL" clId="{BA8997B2-1BB1-488F-B8F5-5BC969880043}" dt="2023-03-06T12:37:21.678" v="2291" actId="1036"/>
          <ac:spMkLst>
            <pc:docMk/>
            <pc:sldMk cId="2292962173" sldId="2147470455"/>
            <ac:spMk id="17" creationId="{C6B6AF75-F366-289B-5A01-D30FBF9F0FD5}"/>
          </ac:spMkLst>
        </pc:spChg>
        <pc:spChg chg="add mod">
          <ac:chgData name="DIANA CHILLON FUENTES" userId="00f22a4a-3937-4dbc-8583-180bb63c178d" providerId="ADAL" clId="{BA8997B2-1BB1-488F-B8F5-5BC969880043}" dt="2023-03-06T12:41:04.155" v="2299" actId="20577"/>
          <ac:spMkLst>
            <pc:docMk/>
            <pc:sldMk cId="2292962173" sldId="2147470455"/>
            <ac:spMk id="20" creationId="{F8A84535-BF82-52F8-12F3-65E14B66B84B}"/>
          </ac:spMkLst>
        </pc:spChg>
        <pc:spChg chg="add mod">
          <ac:chgData name="DIANA CHILLON FUENTES" userId="00f22a4a-3937-4dbc-8583-180bb63c178d" providerId="ADAL" clId="{BA8997B2-1BB1-488F-B8F5-5BC969880043}" dt="2023-03-07T21:26:34.949" v="2785"/>
          <ac:spMkLst>
            <pc:docMk/>
            <pc:sldMk cId="2292962173" sldId="2147470455"/>
            <ac:spMk id="21" creationId="{16CDF433-9490-C367-456F-BA4A334ED33A}"/>
          </ac:spMkLst>
        </pc:spChg>
        <pc:picChg chg="add mod">
          <ac:chgData name="DIANA CHILLON FUENTES" userId="00f22a4a-3937-4dbc-8583-180bb63c178d" providerId="ADAL" clId="{BA8997B2-1BB1-488F-B8F5-5BC969880043}" dt="2023-03-06T12:47:57.835" v="2306" actId="1035"/>
          <ac:picMkLst>
            <pc:docMk/>
            <pc:sldMk cId="2292962173" sldId="2147470455"/>
            <ac:picMk id="15" creationId="{AEF2E363-745C-3558-D32F-FF43FFEC82B4}"/>
          </ac:picMkLst>
        </pc:picChg>
        <pc:picChg chg="add mod">
          <ac:chgData name="DIANA CHILLON FUENTES" userId="00f22a4a-3937-4dbc-8583-180bb63c178d" providerId="ADAL" clId="{BA8997B2-1BB1-488F-B8F5-5BC969880043}" dt="2023-03-06T12:37:21.678" v="2291" actId="1036"/>
          <ac:picMkLst>
            <pc:docMk/>
            <pc:sldMk cId="2292962173" sldId="2147470455"/>
            <ac:picMk id="18" creationId="{0C2F718D-CA53-5374-DCBB-3F7BC500AEAC}"/>
          </ac:picMkLst>
        </pc:picChg>
        <pc:picChg chg="add mod">
          <ac:chgData name="DIANA CHILLON FUENTES" userId="00f22a4a-3937-4dbc-8583-180bb63c178d" providerId="ADAL" clId="{BA8997B2-1BB1-488F-B8F5-5BC969880043}" dt="2023-03-06T12:37:21.678" v="2291" actId="1036"/>
          <ac:picMkLst>
            <pc:docMk/>
            <pc:sldMk cId="2292962173" sldId="2147470455"/>
            <ac:picMk id="19" creationId="{C6976647-9854-0883-05DB-C52017690798}"/>
          </ac:picMkLst>
        </pc:picChg>
        <pc:cxnChg chg="add mod">
          <ac:chgData name="DIANA CHILLON FUENTES" userId="00f22a4a-3937-4dbc-8583-180bb63c178d" providerId="ADAL" clId="{BA8997B2-1BB1-488F-B8F5-5BC969880043}" dt="2023-03-06T12:35:28.939" v="2241" actId="1076"/>
          <ac:cxnSpMkLst>
            <pc:docMk/>
            <pc:sldMk cId="2292962173" sldId="2147470455"/>
            <ac:cxnSpMk id="7" creationId="{896B6674-0D31-58A5-6F06-B3C153D4CF87}"/>
          </ac:cxnSpMkLst>
        </pc:cxnChg>
        <pc:cxnChg chg="add mod">
          <ac:chgData name="DIANA CHILLON FUENTES" userId="00f22a4a-3937-4dbc-8583-180bb63c178d" providerId="ADAL" clId="{BA8997B2-1BB1-488F-B8F5-5BC969880043}" dt="2023-03-06T12:35:28.939" v="2241" actId="1076"/>
          <ac:cxnSpMkLst>
            <pc:docMk/>
            <pc:sldMk cId="2292962173" sldId="2147470455"/>
            <ac:cxnSpMk id="8" creationId="{B4F0BF97-ECA0-93A8-DD26-0A145B111FE2}"/>
          </ac:cxnSpMkLst>
        </pc:cxnChg>
      </pc:sldChg>
      <pc:sldChg chg="addSp delSp modSp new mod">
        <pc:chgData name="DIANA CHILLON FUENTES" userId="00f22a4a-3937-4dbc-8583-180bb63c178d" providerId="ADAL" clId="{BA8997B2-1BB1-488F-B8F5-5BC969880043}" dt="2023-03-08T10:21:28.837" v="3045" actId="478"/>
        <pc:sldMkLst>
          <pc:docMk/>
          <pc:sldMk cId="3096229213" sldId="2147470455"/>
        </pc:sldMkLst>
        <pc:spChg chg="mod">
          <ac:chgData name="DIANA CHILLON FUENTES" userId="00f22a4a-3937-4dbc-8583-180bb63c178d" providerId="ADAL" clId="{BA8997B2-1BB1-488F-B8F5-5BC969880043}" dt="2023-03-08T10:21:25.391" v="3044" actId="20577"/>
          <ac:spMkLst>
            <pc:docMk/>
            <pc:sldMk cId="3096229213" sldId="2147470455"/>
            <ac:spMk id="2" creationId="{5B900A1B-4F19-5844-4822-ACA3DA52A393}"/>
          </ac:spMkLst>
        </pc:spChg>
        <pc:spChg chg="add del mod">
          <ac:chgData name="DIANA CHILLON FUENTES" userId="00f22a4a-3937-4dbc-8583-180bb63c178d" providerId="ADAL" clId="{BA8997B2-1BB1-488F-B8F5-5BC969880043}" dt="2023-03-08T10:05:38.522" v="2890"/>
          <ac:spMkLst>
            <pc:docMk/>
            <pc:sldMk cId="3096229213" sldId="2147470455"/>
            <ac:spMk id="3" creationId="{3E1653CF-885B-88F0-6528-0F548377B775}"/>
          </ac:spMkLst>
        </pc:spChg>
        <pc:spChg chg="add mod">
          <ac:chgData name="DIANA CHILLON FUENTES" userId="00f22a4a-3937-4dbc-8583-180bb63c178d" providerId="ADAL" clId="{BA8997B2-1BB1-488F-B8F5-5BC969880043}" dt="2023-03-08T10:17:30.767" v="3030" actId="20577"/>
          <ac:spMkLst>
            <pc:docMk/>
            <pc:sldMk cId="3096229213" sldId="2147470455"/>
            <ac:spMk id="4" creationId="{CADDA1FD-75FC-E3AD-3D45-28810EA83CDA}"/>
          </ac:spMkLst>
        </pc:spChg>
        <pc:spChg chg="add mod">
          <ac:chgData name="DIANA CHILLON FUENTES" userId="00f22a4a-3937-4dbc-8583-180bb63c178d" providerId="ADAL" clId="{BA8997B2-1BB1-488F-B8F5-5BC969880043}" dt="2023-03-08T10:21:20.673" v="3043" actId="108"/>
          <ac:spMkLst>
            <pc:docMk/>
            <pc:sldMk cId="3096229213" sldId="2147470455"/>
            <ac:spMk id="5" creationId="{E3D6C47E-58AA-BD12-4407-D27AF8166355}"/>
          </ac:spMkLst>
        </pc:spChg>
        <pc:spChg chg="add del mod">
          <ac:chgData name="DIANA CHILLON FUENTES" userId="00f22a4a-3937-4dbc-8583-180bb63c178d" providerId="ADAL" clId="{BA8997B2-1BB1-488F-B8F5-5BC969880043}" dt="2023-03-08T10:21:28.837" v="3045" actId="478"/>
          <ac:spMkLst>
            <pc:docMk/>
            <pc:sldMk cId="3096229213" sldId="2147470455"/>
            <ac:spMk id="6" creationId="{7D91B6E3-ABD8-7D93-5F20-8E41840D7614}"/>
          </ac:spMkLst>
        </pc:spChg>
        <pc:spChg chg="add mod">
          <ac:chgData name="DIANA CHILLON FUENTES" userId="00f22a4a-3937-4dbc-8583-180bb63c178d" providerId="ADAL" clId="{BA8997B2-1BB1-488F-B8F5-5BC969880043}" dt="2023-03-08T10:17:05.423" v="3021" actId="1076"/>
          <ac:spMkLst>
            <pc:docMk/>
            <pc:sldMk cId="3096229213" sldId="2147470455"/>
            <ac:spMk id="7" creationId="{B62E3A3C-D787-DEB6-9A57-0229930CA6DB}"/>
          </ac:spMkLst>
        </pc:spChg>
        <pc:picChg chg="add mod">
          <ac:chgData name="DIANA CHILLON FUENTES" userId="00f22a4a-3937-4dbc-8583-180bb63c178d" providerId="ADAL" clId="{BA8997B2-1BB1-488F-B8F5-5BC969880043}" dt="2023-03-08T10:17:08.619" v="3022" actId="1076"/>
          <ac:picMkLst>
            <pc:docMk/>
            <pc:sldMk cId="3096229213" sldId="2147470455"/>
            <ac:picMk id="9" creationId="{534E9EC9-AFF9-C9EC-8E56-6DE81BA820D7}"/>
          </ac:picMkLst>
        </pc:picChg>
      </pc:sldChg>
      <pc:sldChg chg="addSp modSp new mod">
        <pc:chgData name="DIANA CHILLON FUENTES" userId="00f22a4a-3937-4dbc-8583-180bb63c178d" providerId="ADAL" clId="{BA8997B2-1BB1-488F-B8F5-5BC969880043}" dt="2023-03-08T10:33:57.746" v="3225" actId="1076"/>
        <pc:sldMkLst>
          <pc:docMk/>
          <pc:sldMk cId="1058335739" sldId="2147470456"/>
        </pc:sldMkLst>
        <pc:spChg chg="add mod">
          <ac:chgData name="DIANA CHILLON FUENTES" userId="00f22a4a-3937-4dbc-8583-180bb63c178d" providerId="ADAL" clId="{BA8997B2-1BB1-488F-B8F5-5BC969880043}" dt="2023-03-08T10:33:57.746" v="3225" actId="1076"/>
          <ac:spMkLst>
            <pc:docMk/>
            <pc:sldMk cId="1058335739" sldId="2147470456"/>
            <ac:spMk id="3" creationId="{A2111559-1AC8-31FE-9A45-85365BD6B588}"/>
          </ac:spMkLst>
        </pc:spChg>
        <pc:spChg chg="add mod">
          <ac:chgData name="DIANA CHILLON FUENTES" userId="00f22a4a-3937-4dbc-8583-180bb63c178d" providerId="ADAL" clId="{BA8997B2-1BB1-488F-B8F5-5BC969880043}" dt="2023-03-08T10:33:50.622" v="3224" actId="1035"/>
          <ac:spMkLst>
            <pc:docMk/>
            <pc:sldMk cId="1058335739" sldId="2147470456"/>
            <ac:spMk id="6" creationId="{0BEFA57B-DA45-7A36-912A-98AC7FF3CE65}"/>
          </ac:spMkLst>
        </pc:spChg>
        <pc:spChg chg="add mod">
          <ac:chgData name="DIANA CHILLON FUENTES" userId="00f22a4a-3937-4dbc-8583-180bb63c178d" providerId="ADAL" clId="{BA8997B2-1BB1-488F-B8F5-5BC969880043}" dt="2023-03-08T10:33:50.622" v="3224" actId="1035"/>
          <ac:spMkLst>
            <pc:docMk/>
            <pc:sldMk cId="1058335739" sldId="2147470456"/>
            <ac:spMk id="9" creationId="{9ABDD9B2-CF4F-A03E-6FAB-1DE818004992}"/>
          </ac:spMkLst>
        </pc:spChg>
        <pc:spChg chg="add mod ord">
          <ac:chgData name="DIANA CHILLON FUENTES" userId="00f22a4a-3937-4dbc-8583-180bb63c178d" providerId="ADAL" clId="{BA8997B2-1BB1-488F-B8F5-5BC969880043}" dt="2023-03-08T10:33:50.622" v="3224" actId="1035"/>
          <ac:spMkLst>
            <pc:docMk/>
            <pc:sldMk cId="1058335739" sldId="2147470456"/>
            <ac:spMk id="10" creationId="{325F217B-4BE2-2FFB-A9DE-1093430B19BB}"/>
          </ac:spMkLst>
        </pc:spChg>
        <pc:picChg chg="add mod modCrop">
          <ac:chgData name="DIANA CHILLON FUENTES" userId="00f22a4a-3937-4dbc-8583-180bb63c178d" providerId="ADAL" clId="{BA8997B2-1BB1-488F-B8F5-5BC969880043}" dt="2023-03-08T10:33:50.622" v="3224" actId="1035"/>
          <ac:picMkLst>
            <pc:docMk/>
            <pc:sldMk cId="1058335739" sldId="2147470456"/>
            <ac:picMk id="5" creationId="{43E72B59-9853-9D21-99F6-B11DACCF7C17}"/>
          </ac:picMkLst>
        </pc:picChg>
        <pc:picChg chg="add mod">
          <ac:chgData name="DIANA CHILLON FUENTES" userId="00f22a4a-3937-4dbc-8583-180bb63c178d" providerId="ADAL" clId="{BA8997B2-1BB1-488F-B8F5-5BC969880043}" dt="2023-03-08T10:33:50.622" v="3224" actId="1035"/>
          <ac:picMkLst>
            <pc:docMk/>
            <pc:sldMk cId="1058335739" sldId="2147470456"/>
            <ac:picMk id="8" creationId="{0F024525-5090-39DE-E0ED-C513B2510971}"/>
          </ac:picMkLst>
        </pc:picChg>
      </pc:sldChg>
      <pc:sldMasterChg chg="addSp delSp modSp mod delSldLayout">
        <pc:chgData name="DIANA CHILLON FUENTES" userId="00f22a4a-3937-4dbc-8583-180bb63c178d" providerId="ADAL" clId="{BA8997B2-1BB1-488F-B8F5-5BC969880043}" dt="2023-03-06T14:43:34.590" v="2366" actId="47"/>
        <pc:sldMasterMkLst>
          <pc:docMk/>
          <pc:sldMasterMk cId="2603790731" sldId="2147483661"/>
        </pc:sldMasterMkLst>
        <pc:spChg chg="add del mod ord modVis">
          <ac:chgData name="DIANA CHILLON FUENTES" userId="00f22a4a-3937-4dbc-8583-180bb63c178d" providerId="ADAL" clId="{BA8997B2-1BB1-488F-B8F5-5BC969880043}" dt="2023-03-06T11:51:40.044" v="1759"/>
          <ac:spMkLst>
            <pc:docMk/>
            <pc:sldMasterMk cId="2603790731" sldId="2147483661"/>
            <ac:spMk id="6" creationId="{C9533A09-FC93-9D1B-D143-8324CF541AF3}"/>
          </ac:spMkLst>
        </pc:spChg>
        <pc:spChg chg="del">
          <ac:chgData name="DIANA CHILLON FUENTES" userId="00f22a4a-3937-4dbc-8583-180bb63c178d" providerId="ADAL" clId="{BA8997B2-1BB1-488F-B8F5-5BC969880043}" dt="2023-02-22T09:45:14.954" v="3"/>
          <ac:spMkLst>
            <pc:docMk/>
            <pc:sldMasterMk cId="2603790731" sldId="2147483661"/>
            <ac:spMk id="6" creationId="{F9623014-D0E3-8031-C896-38A7C8180731}"/>
          </ac:spMkLst>
        </pc:spChg>
        <pc:sldLayoutChg chg="del">
          <pc:chgData name="DIANA CHILLON FUENTES" userId="00f22a4a-3937-4dbc-8583-180bb63c178d" providerId="ADAL" clId="{BA8997B2-1BB1-488F-B8F5-5BC969880043}" dt="2023-03-03T14:09:54.438" v="1553" actId="47"/>
          <pc:sldLayoutMkLst>
            <pc:docMk/>
            <pc:sldMasterMk cId="2603790731" sldId="2147483661"/>
            <pc:sldLayoutMk cId="2287285869" sldId="2147483747"/>
          </pc:sldLayoutMkLst>
        </pc:sldLayoutChg>
        <pc:sldLayoutChg chg="del">
          <pc:chgData name="DIANA CHILLON FUENTES" userId="00f22a4a-3937-4dbc-8583-180bb63c178d" providerId="ADAL" clId="{BA8997B2-1BB1-488F-B8F5-5BC969880043}" dt="2023-03-06T14:43:34.590" v="2366" actId="47"/>
          <pc:sldLayoutMkLst>
            <pc:docMk/>
            <pc:sldMasterMk cId="2603790731" sldId="2147483661"/>
            <pc:sldLayoutMk cId="2816598946" sldId="2147483748"/>
          </pc:sldLayoutMkLst>
        </pc:sldLayoutChg>
      </pc:sldMasterChg>
      <pc:sldMasterChg chg="addSp delSp modSp mod">
        <pc:chgData name="DIANA CHILLON FUENTES" userId="00f22a4a-3937-4dbc-8583-180bb63c178d" providerId="ADAL" clId="{BA8997B2-1BB1-488F-B8F5-5BC969880043}" dt="2023-03-06T11:51:40.047" v="1761"/>
        <pc:sldMasterMkLst>
          <pc:docMk/>
          <pc:sldMasterMk cId="2677949569" sldId="2147483740"/>
        </pc:sldMasterMkLst>
        <pc:spChg chg="add del mod ord modVis">
          <ac:chgData name="DIANA CHILLON FUENTES" userId="00f22a4a-3937-4dbc-8583-180bb63c178d" providerId="ADAL" clId="{BA8997B2-1BB1-488F-B8F5-5BC969880043}" dt="2023-03-06T11:51:40.047" v="1761"/>
          <ac:spMkLst>
            <pc:docMk/>
            <pc:sldMasterMk cId="2677949569" sldId="2147483740"/>
            <ac:spMk id="6" creationId="{02542C30-19F0-9C47-D5B9-70938C61CAB4}"/>
          </ac:spMkLst>
        </pc:spChg>
        <pc:spChg chg="del">
          <ac:chgData name="DIANA CHILLON FUENTES" userId="00f22a4a-3937-4dbc-8583-180bb63c178d" providerId="ADAL" clId="{BA8997B2-1BB1-488F-B8F5-5BC969880043}" dt="2023-02-22T09:45:14.959" v="5"/>
          <ac:spMkLst>
            <pc:docMk/>
            <pc:sldMasterMk cId="2677949569" sldId="2147483740"/>
            <ac:spMk id="6" creationId="{9AF4701E-7B3D-BAF9-9465-C3DBE2FD45A9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680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52" y="9408991"/>
            <a:ext cx="2944283" cy="497019"/>
          </a:xfrm>
          <a:prstGeom prst="rect">
            <a:avLst/>
          </a:prstGeom>
        </p:spPr>
        <p:txBody>
          <a:bodyPr vert="horz" lIns="91362" tIns="45682" rIns="91362" bIns="45682" rtlCol="0" anchor="b"/>
          <a:lstStyle>
            <a:lvl1pPr algn="r">
              <a:defRPr sz="1200"/>
            </a:lvl1pPr>
          </a:lstStyle>
          <a:p>
            <a:fld id="{F96D5347-CE76-401E-91B4-425FD4B4EAC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8ADE5796-CB64-435A-8C2B-275E1BF3FD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43" tIns="44022" rIns="88043" bIns="44022" rtlCol="0" anchor="ctr"/>
          <a:lstStyle/>
          <a:p>
            <a:endParaRPr lang="de-DE" dirty="0"/>
          </a:p>
        </p:txBody>
      </p:sp>
      <p:sp>
        <p:nvSpPr>
          <p:cNvPr id="9" name="Notizenplatzhalter 8">
            <a:extLst>
              <a:ext uri="{FF2B5EF4-FFF2-40B4-BE49-F238E27FC236}">
                <a16:creationId xmlns:a16="http://schemas.microsoft.com/office/drawing/2014/main" id="{4712C48C-BDA2-4632-A451-0603A6DE9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154" y="4767854"/>
            <a:ext cx="5436208" cy="3899709"/>
          </a:xfrm>
          <a:prstGeom prst="rect">
            <a:avLst/>
          </a:prstGeom>
        </p:spPr>
        <p:txBody>
          <a:bodyPr vert="horz" lIns="88043" tIns="44022" rIns="88043" bIns="4402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38933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8" y="230188"/>
            <a:ext cx="6564312" cy="369411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140D0F-C328-4E15-838F-AEF1B56AD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053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6363" y="230188"/>
            <a:ext cx="6564312" cy="3694112"/>
          </a:xfrm>
        </p:spPr>
      </p:sp>
    </p:spTree>
    <p:extLst>
      <p:ext uri="{BB962C8B-B14F-4D97-AF65-F5344CB8AC3E}">
        <p14:creationId xmlns:p14="http://schemas.microsoft.com/office/powerpoint/2010/main" val="220571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1038"/>
            <a:ext cx="4981575" cy="2801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9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1565">
              <a:defRPr/>
            </a:pPr>
            <a:fld id="{140D9D64-4088-4AA9-879E-EF2882B28D27}" type="slidenum">
              <a:rPr lang="es-ES" smtClean="0">
                <a:solidFill>
                  <a:prstClr val="black"/>
                </a:solidFill>
              </a:rPr>
              <a:pPr defTabSz="911565">
                <a:defRPr/>
              </a:pPr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9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8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82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6000" marR="0" lvl="0" indent="-30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5AC1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F46E9-7904-4FD8-82D0-66E6EAD9EF8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03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7B9E9-6F9D-4999-8E35-8BAD09A846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3DAA8-9EC8-4A50-A50D-FE3C12DEC0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8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690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89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0121410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1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1" name="Titelplatzhalter 4">
            <a:extLst>
              <a:ext uri="{FF2B5EF4-FFF2-40B4-BE49-F238E27FC236}">
                <a16:creationId xmlns:a16="http://schemas.microsoft.com/office/drawing/2014/main" id="{390C50A9-9D78-4408-AB40-1FB20768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A07997-FD75-45CF-9C95-3E73EED606D8}"/>
              </a:ext>
            </a:extLst>
          </p:cNvPr>
          <p:cNvSpPr txBox="1"/>
          <p:nvPr userDrawn="1"/>
        </p:nvSpPr>
        <p:spPr>
          <a:xfrm>
            <a:off x="5987785" y="6451321"/>
            <a:ext cx="21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de-DE" sz="1200" dirty="0">
                <a:solidFill>
                  <a:srgbClr val="C50022"/>
                </a:solidFill>
              </a:rPr>
              <a:t>     </a:t>
            </a:r>
            <a:endParaRPr lang="de-DE" sz="1800" dirty="0">
              <a:solidFill>
                <a:srgbClr val="C50022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685A2C7-DF3B-438A-8442-95E80DFD3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74" y="1964569"/>
            <a:ext cx="11753889" cy="390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59150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701731"/>
              </p:ext>
            </p:extLst>
          </p:nvPr>
        </p:nvGraphicFramePr>
        <p:xfrm>
          <a:off x="6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1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7" name="Titelplatzhalter 4">
            <a:extLst>
              <a:ext uri="{FF2B5EF4-FFF2-40B4-BE49-F238E27FC236}">
                <a16:creationId xmlns:a16="http://schemas.microsoft.com/office/drawing/2014/main" id="{A0521059-6C76-4B1E-8B67-FC8F5012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4897409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7178272"/>
              </p:ext>
            </p:extLst>
          </p:nvPr>
        </p:nvGraphicFramePr>
        <p:xfrm>
          <a:off x="6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E34E41C1-D162-4523-81CC-C7A39574D4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34" y="2317598"/>
            <a:ext cx="6184321" cy="22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442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2958E-913F-4948-8539-BD2F6EDC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F0D4-DF87-413F-9C5C-A4732E42661D}" type="datetime1">
              <a:rPr lang="de-DE" smtClean="0"/>
              <a:t>08.03.2023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D8B38-5BDF-4821-B31C-6AFED74B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Optionale Zusatzinformationen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4187D-3CE7-425E-B188-D58A9B19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06B7-7A32-4E58-9C4A-AC10631610D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7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Baum, Pflanze enthält.&#10;&#10;Automatisch generierte Beschreibung">
            <a:extLst>
              <a:ext uri="{FF2B5EF4-FFF2-40B4-BE49-F238E27FC236}">
                <a16:creationId xmlns:a16="http://schemas.microsoft.com/office/drawing/2014/main" id="{20B6B351-E4EF-4408-B4A0-BDA27C0A2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2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4009089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1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1" name="Titelplatzhalter 4">
            <a:extLst>
              <a:ext uri="{FF2B5EF4-FFF2-40B4-BE49-F238E27FC236}">
                <a16:creationId xmlns:a16="http://schemas.microsoft.com/office/drawing/2014/main" id="{390C50A9-9D78-4408-AB40-1FB20768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A07997-FD75-45CF-9C95-3E73EED606D8}"/>
              </a:ext>
            </a:extLst>
          </p:cNvPr>
          <p:cNvSpPr txBox="1"/>
          <p:nvPr userDrawn="1"/>
        </p:nvSpPr>
        <p:spPr>
          <a:xfrm>
            <a:off x="5987785" y="6451321"/>
            <a:ext cx="21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de-DE" sz="1200" dirty="0">
                <a:solidFill>
                  <a:srgbClr val="C50022"/>
                </a:solidFill>
              </a:rPr>
              <a:t>     </a:t>
            </a:r>
            <a:endParaRPr lang="de-DE" sz="1800" dirty="0">
              <a:solidFill>
                <a:srgbClr val="C50022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685A2C7-DF3B-438A-8442-95E80DFD3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74" y="1964569"/>
            <a:ext cx="11753889" cy="390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9441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8351098"/>
              </p:ext>
            </p:extLst>
          </p:nvPr>
        </p:nvGraphicFramePr>
        <p:xfrm>
          <a:off x="6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E34E41C1-D162-4523-81CC-C7A39574D4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34" y="2317598"/>
            <a:ext cx="6184321" cy="22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15474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CA7AB4BA-4AC9-4D72-B335-5397816B20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8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276" imgH="275" progId="TCLayout.ActiveDocument.1">
                  <p:embed/>
                </p:oleObj>
              </mc:Choice>
              <mc:Fallback>
                <p:oleObj name="Diapositiva de think-cell" r:id="rId4" imgW="276" imgH="275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CA7AB4BA-4AC9-4D72-B335-5397816B20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>
            <a:extLst>
              <a:ext uri="{FF2B5EF4-FFF2-40B4-BE49-F238E27FC236}">
                <a16:creationId xmlns:a16="http://schemas.microsoft.com/office/drawing/2014/main" id="{388AD88A-ADBF-40FD-9582-2F8FEBC40B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7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_tradnl" sz="2800" b="1" i="0" baseline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elplatzhalter 4">
            <a:extLst>
              <a:ext uri="{FF2B5EF4-FFF2-40B4-BE49-F238E27FC236}">
                <a16:creationId xmlns:a16="http://schemas.microsoft.com/office/drawing/2014/main" id="{C0A31ACE-30AE-4171-866B-D1CD7752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_tradnl"/>
              <a:t>Titelmasterformat durch Klicken bearbeiten</a:t>
            </a:r>
            <a:endParaRPr lang="es-ES_tradnl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360179A2-848E-475E-9F7B-A5CB8E6D7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BD0544E8-92CF-4700-9005-6784C36A1D25}" type="datetime1">
              <a:rPr lang="es-ES_tradnl" smtClean="0"/>
              <a:t>08/03/2023</a:t>
            </a:fld>
            <a:endParaRPr lang="es-ES_tradnl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0BF667F5-BBB1-4863-AB18-DCB0D6A5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516111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es-ES_tradnl"/>
              <a:t>|  Optionale Zusatzinformationen</a:t>
            </a:r>
            <a:endParaRPr lang="es-ES_tradnl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297F041-07EC-4C87-A9B7-94576282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3005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10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9.xml"/><Relationship Id="rId5" Type="http://schemas.openxmlformats.org/officeDocument/2006/relationships/theme" Target="../theme/them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35971158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338" imgH="338" progId="TCLayout.ActiveDocument.1">
                  <p:embed/>
                </p:oleObj>
              </mc:Choice>
              <mc:Fallback>
                <p:oleObj name="think-cell Folie" r:id="rId8" imgW="338" imgH="33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9">
            <a:extLst>
              <a:ext uri="{FF2B5EF4-FFF2-40B4-BE49-F238E27FC236}">
                <a16:creationId xmlns:a16="http://schemas.microsoft.com/office/drawing/2014/main" id="{8733F4E1-F720-4C99-8B6B-3CF256A9B2E5}"/>
              </a:ext>
            </a:extLst>
          </p:cNvPr>
          <p:cNvSpPr txBox="1"/>
          <p:nvPr userDrawn="1"/>
        </p:nvSpPr>
        <p:spPr>
          <a:xfrm>
            <a:off x="227019" y="6519559"/>
            <a:ext cx="23724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650" b="1">
                <a:solidFill>
                  <a:srgbClr val="004A9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latin typeface="Arial" charset="0"/>
              </a:defRPr>
            </a:lvl2pPr>
            <a:lvl3pPr marL="1143000" indent="-228600" eaLnBrk="0" hangingPunct="0">
              <a:defRPr sz="1200" b="1">
                <a:latin typeface="Arial" charset="0"/>
              </a:defRPr>
            </a:lvl3pPr>
            <a:lvl4pPr marL="1600200" indent="-228600" eaLnBrk="0" hangingPunct="0">
              <a:defRPr sz="1200" b="1">
                <a:latin typeface="Arial" charset="0"/>
              </a:defRPr>
            </a:lvl4pPr>
            <a:lvl5pPr marL="2057400" indent="-228600" eaLnBrk="0" hangingPunct="0">
              <a:defRPr sz="1200"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charset="0"/>
              </a:defRPr>
            </a:lvl9pPr>
          </a:lstStyle>
          <a:p>
            <a:pPr lvl="0"/>
            <a:fld id="{9D53E389-1311-4796-9190-1F74A8EADEA2}" type="slidenum">
              <a:rPr lang="en-US" sz="900" smtClean="0">
                <a:solidFill>
                  <a:schemeClr val="accent1"/>
                </a:solidFill>
              </a:rPr>
              <a:pPr lvl="0"/>
              <a:t>‹Nº›</a:t>
            </a:fld>
            <a:endParaRPr lang="en-US" sz="900" dirty="0">
              <a:solidFill>
                <a:schemeClr val="accent1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53B57A-3E7B-494A-967F-1436F11B7A25}"/>
              </a:ext>
            </a:extLst>
          </p:cNvPr>
          <p:cNvGrpSpPr/>
          <p:nvPr userDrawn="1"/>
        </p:nvGrpSpPr>
        <p:grpSpPr>
          <a:xfrm>
            <a:off x="9597610" y="6092575"/>
            <a:ext cx="2592000" cy="540000"/>
            <a:chOff x="9597610" y="6092575"/>
            <a:chExt cx="2592000" cy="54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D7EC475-B69A-4C3B-9824-4CED399AB2AB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5201EB2-E463-4515-B33B-BCC0C6ED19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2611" y="6228712"/>
              <a:ext cx="808391" cy="292882"/>
            </a:xfrm>
            <a:prstGeom prst="rect">
              <a:avLst/>
            </a:prstGeom>
          </p:spPr>
        </p:pic>
      </p:grp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2400897-E13C-44FC-A571-8BE7858A7FA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37FE3EDC-0827-4CF8-B2E7-B826A23D8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949EE9-BA46-4479-914B-3ECC6A2A8BA4}"/>
              </a:ext>
            </a:extLst>
          </p:cNvPr>
          <p:cNvSpPr txBox="1"/>
          <p:nvPr/>
        </p:nvSpPr>
        <p:spPr>
          <a:xfrm>
            <a:off x="5987785" y="6451321"/>
            <a:ext cx="21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de-DE" sz="1200" dirty="0">
                <a:solidFill>
                  <a:srgbClr val="C50022"/>
                </a:solidFill>
              </a:rPr>
              <a:t>     </a:t>
            </a:r>
            <a:endParaRPr lang="de-DE" sz="1800" dirty="0">
              <a:solidFill>
                <a:srgbClr val="C50022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D0D29DE-532E-4B08-B081-C25D41C7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074" y="1964569"/>
            <a:ext cx="11753889" cy="390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037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749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1" i="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n"/>
        <a:defRPr lang="de-DE" sz="2000" b="0" i="0" kern="1200" smtClean="0">
          <a:solidFill>
            <a:schemeClr val="tx1"/>
          </a:solidFill>
          <a:latin typeface="Arial"/>
          <a:ea typeface="+mn-ea"/>
          <a:cs typeface="+mn-cs"/>
        </a:defRPr>
      </a:lvl1pPr>
      <a:lvl2pPr marL="719138" indent="-3619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"/>
        <a:defRPr lang="de-DE" sz="2000" b="0" i="0" kern="1200" smtClean="0">
          <a:solidFill>
            <a:schemeClr val="tx1"/>
          </a:solidFill>
          <a:latin typeface="Arial"/>
          <a:ea typeface="+mn-ea"/>
          <a:cs typeface="+mn-cs"/>
        </a:defRPr>
      </a:lvl2pPr>
      <a:lvl3pPr marL="1074738" indent="-35560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●"/>
        <a:tabLst/>
        <a:defRPr lang="de-DE" sz="2000" b="0" i="0" kern="1200" smtClean="0">
          <a:solidFill>
            <a:schemeClr val="tx1"/>
          </a:solidFill>
          <a:latin typeface="Arial"/>
          <a:ea typeface="+mn-ea"/>
          <a:cs typeface="+mn-cs"/>
        </a:defRPr>
      </a:lvl3pPr>
      <a:lvl4pPr marL="1436688" indent="-36195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Arial" panose="020B0604020202020204" pitchFamily="34" charset="0"/>
        <a:buChar char="−"/>
        <a:defRPr lang="de-DE" sz="2000" b="0" i="0" kern="1200" smtClean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lang="de-DE" sz="2000" b="0" i="0" kern="1200" dirty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143">
          <p15:clr>
            <a:srgbClr val="F26B43"/>
          </p15:clr>
        </p15:guide>
        <p15:guide id="5" pos="7536">
          <p15:clr>
            <a:srgbClr val="F26B43"/>
          </p15:clr>
        </p15:guide>
        <p15:guide id="10" orient="horz" pos="1273" userDrawn="1">
          <p15:clr>
            <a:srgbClr val="F26B43"/>
          </p15:clr>
        </p15:guide>
        <p15:guide id="11" orient="horz" pos="41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128797783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338" imgH="338" progId="TCLayout.ActiveDocument.1">
                  <p:embed/>
                </p:oleObj>
              </mc:Choice>
              <mc:Fallback>
                <p:oleObj name="think-cell Folie" r:id="rId8" imgW="338" imgH="33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9">
            <a:extLst>
              <a:ext uri="{FF2B5EF4-FFF2-40B4-BE49-F238E27FC236}">
                <a16:creationId xmlns:a16="http://schemas.microsoft.com/office/drawing/2014/main" id="{8733F4E1-F720-4C99-8B6B-3CF256A9B2E5}"/>
              </a:ext>
            </a:extLst>
          </p:cNvPr>
          <p:cNvSpPr txBox="1"/>
          <p:nvPr userDrawn="1"/>
        </p:nvSpPr>
        <p:spPr>
          <a:xfrm>
            <a:off x="227019" y="6519559"/>
            <a:ext cx="23724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650" b="1">
                <a:solidFill>
                  <a:srgbClr val="004A9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latin typeface="Arial" charset="0"/>
              </a:defRPr>
            </a:lvl2pPr>
            <a:lvl3pPr marL="1143000" indent="-228600" eaLnBrk="0" hangingPunct="0">
              <a:defRPr sz="1200" b="1">
                <a:latin typeface="Arial" charset="0"/>
              </a:defRPr>
            </a:lvl3pPr>
            <a:lvl4pPr marL="1600200" indent="-228600" eaLnBrk="0" hangingPunct="0">
              <a:defRPr sz="1200" b="1">
                <a:latin typeface="Arial" charset="0"/>
              </a:defRPr>
            </a:lvl4pPr>
            <a:lvl5pPr marL="2057400" indent="-228600" eaLnBrk="0" hangingPunct="0">
              <a:defRPr sz="1200"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Arial" charset="0"/>
              </a:defRPr>
            </a:lvl9pPr>
          </a:lstStyle>
          <a:p>
            <a:pPr lvl="0"/>
            <a:fld id="{9D53E389-1311-4796-9190-1F74A8EADEA2}" type="slidenum">
              <a:rPr lang="en-US" sz="900" smtClean="0">
                <a:solidFill>
                  <a:schemeClr val="accent1"/>
                </a:solidFill>
              </a:rPr>
              <a:pPr lvl="0"/>
              <a:t>‹Nº›</a:t>
            </a:fld>
            <a:endParaRPr lang="en-US" sz="900" dirty="0">
              <a:solidFill>
                <a:schemeClr val="accent1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53B57A-3E7B-494A-967F-1436F11B7A25}"/>
              </a:ext>
            </a:extLst>
          </p:cNvPr>
          <p:cNvGrpSpPr/>
          <p:nvPr userDrawn="1"/>
        </p:nvGrpSpPr>
        <p:grpSpPr>
          <a:xfrm>
            <a:off x="9597610" y="6092575"/>
            <a:ext cx="2592000" cy="540000"/>
            <a:chOff x="9597610" y="6092575"/>
            <a:chExt cx="2592000" cy="54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D7EC475-B69A-4C3B-9824-4CED399AB2AB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5201EB2-E463-4515-B33B-BCC0C6ED19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2611" y="6228712"/>
              <a:ext cx="808391" cy="292882"/>
            </a:xfrm>
            <a:prstGeom prst="rect">
              <a:avLst/>
            </a:prstGeom>
          </p:spPr>
        </p:pic>
      </p:grp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2400897-E13C-44FC-A571-8BE7858A7FA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37FE3EDC-0827-4CF8-B2E7-B826A23D8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949EE9-BA46-4479-914B-3ECC6A2A8BA4}"/>
              </a:ext>
            </a:extLst>
          </p:cNvPr>
          <p:cNvSpPr txBox="1"/>
          <p:nvPr/>
        </p:nvSpPr>
        <p:spPr>
          <a:xfrm>
            <a:off x="5987785" y="6451321"/>
            <a:ext cx="21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de-DE" sz="1200" dirty="0">
                <a:solidFill>
                  <a:srgbClr val="C50022"/>
                </a:solidFill>
              </a:rPr>
              <a:t>     </a:t>
            </a:r>
            <a:endParaRPr lang="de-DE" sz="1800" dirty="0">
              <a:solidFill>
                <a:srgbClr val="C50022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D0D29DE-532E-4B08-B081-C25D41C7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074" y="1964569"/>
            <a:ext cx="11753889" cy="390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7794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6" r:id="rId3"/>
    <p:sldLayoutId id="2147483750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1" i="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n"/>
        <a:defRPr lang="de-DE" sz="2000" b="0" i="0" kern="1200" smtClean="0">
          <a:solidFill>
            <a:schemeClr val="tx1"/>
          </a:solidFill>
          <a:latin typeface="Arial"/>
          <a:ea typeface="+mn-ea"/>
          <a:cs typeface="+mn-cs"/>
        </a:defRPr>
      </a:lvl1pPr>
      <a:lvl2pPr marL="719138" indent="-3619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"/>
        <a:defRPr lang="de-DE" sz="2000" b="0" i="0" kern="1200" smtClean="0">
          <a:solidFill>
            <a:schemeClr val="tx1"/>
          </a:solidFill>
          <a:latin typeface="Arial"/>
          <a:ea typeface="+mn-ea"/>
          <a:cs typeface="+mn-cs"/>
        </a:defRPr>
      </a:lvl2pPr>
      <a:lvl3pPr marL="1074738" indent="-35560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●"/>
        <a:tabLst/>
        <a:defRPr lang="de-DE" sz="2000" b="0" i="0" kern="1200" smtClean="0">
          <a:solidFill>
            <a:schemeClr val="tx1"/>
          </a:solidFill>
          <a:latin typeface="Arial"/>
          <a:ea typeface="+mn-ea"/>
          <a:cs typeface="+mn-cs"/>
        </a:defRPr>
      </a:lvl3pPr>
      <a:lvl4pPr marL="1436688" indent="-36195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Arial" panose="020B0604020202020204" pitchFamily="34" charset="0"/>
        <a:buChar char="−"/>
        <a:defRPr lang="de-DE" sz="2000" b="0" i="0" kern="1200" smtClean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lang="de-DE" sz="2000" b="0" i="0" kern="1200" dirty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4" pos="143">
          <p15:clr>
            <a:srgbClr val="F26B43"/>
          </p15:clr>
        </p15:guide>
        <p15:guide id="5" pos="7536">
          <p15:clr>
            <a:srgbClr val="F26B43"/>
          </p15:clr>
        </p15:guide>
        <p15:guide id="10" orient="horz" pos="1275">
          <p15:clr>
            <a:srgbClr val="F26B43"/>
          </p15:clr>
        </p15:guide>
        <p15:guide id="11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5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tags" Target="../tags/tag18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tags" Target="../tags/tag17.xml"/><Relationship Id="rId6" Type="http://schemas.openxmlformats.org/officeDocument/2006/relationships/image" Target="../media/image8.emf"/><Relationship Id="rId11" Type="http://schemas.openxmlformats.org/officeDocument/2006/relationships/image" Target="../media/image13.sv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7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oleObject" Target="../embeddings/oleObject13.bin"/><Relationship Id="rId18" Type="http://schemas.microsoft.com/office/2007/relationships/hdphoto" Target="../media/hdphoto2.wdp"/><Relationship Id="rId26" Type="http://schemas.openxmlformats.org/officeDocument/2006/relationships/image" Target="../media/image42.wmf"/><Relationship Id="rId3" Type="http://schemas.openxmlformats.org/officeDocument/2006/relationships/tags" Target="../tags/tag23.xml"/><Relationship Id="rId21" Type="http://schemas.microsoft.com/office/2007/relationships/hdphoto" Target="../media/hdphoto3.wdp"/><Relationship Id="rId7" Type="http://schemas.openxmlformats.org/officeDocument/2006/relationships/tags" Target="../tags/tag27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35.png"/><Relationship Id="rId25" Type="http://schemas.openxmlformats.org/officeDocument/2006/relationships/image" Target="../media/image41.emf"/><Relationship Id="rId2" Type="http://schemas.openxmlformats.org/officeDocument/2006/relationships/tags" Target="../tags/tag22.xml"/><Relationship Id="rId16" Type="http://schemas.openxmlformats.org/officeDocument/2006/relationships/image" Target="../media/image34.svg"/><Relationship Id="rId20" Type="http://schemas.openxmlformats.org/officeDocument/2006/relationships/image" Target="../media/image37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4.xml"/><Relationship Id="rId24" Type="http://schemas.openxmlformats.org/officeDocument/2006/relationships/image" Target="../media/image40.emf"/><Relationship Id="rId5" Type="http://schemas.openxmlformats.org/officeDocument/2006/relationships/tags" Target="../tags/tag25.xml"/><Relationship Id="rId15" Type="http://schemas.openxmlformats.org/officeDocument/2006/relationships/image" Target="../media/image33.png"/><Relationship Id="rId23" Type="http://schemas.openxmlformats.org/officeDocument/2006/relationships/image" Target="../media/image39.emf"/><Relationship Id="rId28" Type="http://schemas.openxmlformats.org/officeDocument/2006/relationships/image" Target="../media/image44.emf"/><Relationship Id="rId10" Type="http://schemas.openxmlformats.org/officeDocument/2006/relationships/tags" Target="../tags/tag30.xml"/><Relationship Id="rId19" Type="http://schemas.openxmlformats.org/officeDocument/2006/relationships/image" Target="../media/image36.emf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32.emf"/><Relationship Id="rId22" Type="http://schemas.openxmlformats.org/officeDocument/2006/relationships/image" Target="../media/image38.emf"/><Relationship Id="rId27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46.jpe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youtu.be/qJEOaM_dzq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160BC42-3DCD-4868-AA89-B1B3D5C065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02970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160BC42-3DCD-4868-AA89-B1B3D5C06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DE6F58A-CA94-4C36-905F-E969BE617C7D}"/>
              </a:ext>
            </a:extLst>
          </p:cNvPr>
          <p:cNvGrpSpPr/>
          <p:nvPr/>
        </p:nvGrpSpPr>
        <p:grpSpPr>
          <a:xfrm>
            <a:off x="0" y="869369"/>
            <a:ext cx="5965200" cy="1080000"/>
            <a:chOff x="0" y="869369"/>
            <a:chExt cx="5965200" cy="1080000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AC2D02AE-AF6B-4CD2-886B-C193F1A79554}"/>
                </a:ext>
              </a:extLst>
            </p:cNvPr>
            <p:cNvSpPr/>
            <p:nvPr userDrawn="1"/>
          </p:nvSpPr>
          <p:spPr>
            <a:xfrm>
              <a:off x="0" y="869369"/>
              <a:ext cx="5965200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56623B5A-DC25-4507-8BAE-40BED188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789" y="1143052"/>
              <a:ext cx="1619425" cy="586722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5200861-DFC1-44B2-84E8-27DFCB39E141}"/>
              </a:ext>
            </a:extLst>
          </p:cNvPr>
          <p:cNvGrpSpPr/>
          <p:nvPr/>
        </p:nvGrpSpPr>
        <p:grpSpPr>
          <a:xfrm>
            <a:off x="0" y="1944000"/>
            <a:ext cx="5964308" cy="2796812"/>
            <a:chOff x="0" y="1944000"/>
            <a:chExt cx="5964308" cy="2054697"/>
          </a:xfrm>
        </p:grpSpPr>
        <p:sp>
          <p:nvSpPr>
            <p:cNvPr id="12" name="Titel 5">
              <a:extLst>
                <a:ext uri="{FF2B5EF4-FFF2-40B4-BE49-F238E27FC236}">
                  <a16:creationId xmlns:a16="http://schemas.microsoft.com/office/drawing/2014/main" id="{58AB55A4-2EEE-420B-A252-731118B5D1D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944000"/>
              <a:ext cx="5964308" cy="2054697"/>
            </a:xfrm>
            <a:prstGeom prst="rect">
              <a:avLst/>
            </a:prstGeom>
            <a:solidFill>
              <a:srgbClr val="FFFFFF">
                <a:alpha val="83922"/>
              </a:srgbClr>
            </a:solidFill>
          </p:spPr>
          <p:txBody>
            <a:bodyPr lIns="0" tIns="0" rIns="0" bIns="0"/>
            <a:lstStyle>
              <a:lvl1pPr algn="l" defTabSz="914309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A9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endParaRPr>
            </a:p>
          </p:txBody>
        </p:sp>
        <p:sp>
          <p:nvSpPr>
            <p:cNvPr id="13" name="Titel 5">
              <a:extLst>
                <a:ext uri="{FF2B5EF4-FFF2-40B4-BE49-F238E27FC236}">
                  <a16:creationId xmlns:a16="http://schemas.microsoft.com/office/drawing/2014/main" id="{7820C492-BB28-4CF9-A12B-B200F680715B}"/>
                </a:ext>
              </a:extLst>
            </p:cNvPr>
            <p:cNvSpPr txBox="1">
              <a:spLocks/>
            </p:cNvSpPr>
            <p:nvPr/>
          </p:nvSpPr>
          <p:spPr>
            <a:xfrm>
              <a:off x="180813" y="2003457"/>
              <a:ext cx="5757368" cy="183330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algn="l" defTabSz="914309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s-ES" altLang="es-ES" dirty="0" err="1">
                  <a:solidFill>
                    <a:srgbClr val="004A96"/>
                  </a:solidFill>
                  <a:latin typeface="Arial" panose="020B0604020202020204"/>
                </a:rPr>
                <a:t>BASF’s</a:t>
              </a:r>
              <a:r>
                <a:rPr lang="es-ES" altLang="es-ES" dirty="0">
                  <a:solidFill>
                    <a:srgbClr val="004A96"/>
                  </a:solidFill>
                  <a:latin typeface="Arial" panose="020B0604020202020204"/>
                </a:rPr>
                <a:t> </a:t>
              </a:r>
              <a:r>
                <a:rPr lang="es-ES" altLang="es-ES" dirty="0" err="1">
                  <a:solidFill>
                    <a:srgbClr val="004A96"/>
                  </a:solidFill>
                  <a:latin typeface="Arial" panose="020B0604020202020204"/>
                </a:rPr>
                <a:t>Path</a:t>
              </a:r>
              <a:r>
                <a:rPr lang="es-ES" altLang="es-ES" dirty="0">
                  <a:solidFill>
                    <a:srgbClr val="004A96"/>
                  </a:solidFill>
                  <a:latin typeface="Arial" panose="020B0604020202020204"/>
                </a:rPr>
                <a:t> </a:t>
              </a:r>
              <a:r>
                <a:rPr lang="es-ES" altLang="es-ES" dirty="0" err="1">
                  <a:solidFill>
                    <a:srgbClr val="004A96"/>
                  </a:solidFill>
                  <a:latin typeface="Arial" panose="020B0604020202020204"/>
                </a:rPr>
                <a:t>to</a:t>
              </a:r>
              <a:r>
                <a:rPr lang="es-ES" altLang="es-ES" dirty="0">
                  <a:solidFill>
                    <a:srgbClr val="004A96"/>
                  </a:solidFill>
                  <a:latin typeface="Arial" panose="020B0604020202020204"/>
                </a:rPr>
                <a:t> </a:t>
              </a:r>
              <a:r>
                <a:rPr lang="es-ES" altLang="es-ES" dirty="0" err="1">
                  <a:solidFill>
                    <a:srgbClr val="004A96"/>
                  </a:solidFill>
                  <a:latin typeface="Arial" panose="020B0604020202020204"/>
                </a:rPr>
                <a:t>Climate</a:t>
              </a:r>
              <a:r>
                <a:rPr lang="es-ES" altLang="es-ES" dirty="0">
                  <a:solidFill>
                    <a:srgbClr val="004A96"/>
                  </a:solidFill>
                  <a:latin typeface="Arial" panose="020B0604020202020204"/>
                </a:rPr>
                <a:t> </a:t>
              </a:r>
              <a:r>
                <a:rPr lang="es-ES" altLang="es-ES" dirty="0" err="1">
                  <a:solidFill>
                    <a:srgbClr val="004A96"/>
                  </a:solidFill>
                  <a:latin typeface="Arial" panose="020B0604020202020204"/>
                </a:rPr>
                <a:t>Neutrality</a:t>
              </a:r>
              <a:r>
                <a:rPr lang="es-ES" altLang="es-ES" dirty="0">
                  <a:solidFill>
                    <a:srgbClr val="004A96"/>
                  </a:solidFill>
                  <a:latin typeface="Arial" panose="020B0604020202020204"/>
                </a:rPr>
                <a:t> </a:t>
              </a:r>
            </a:p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A9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endParaRPr>
            </a:p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2000" b="0" dirty="0">
                  <a:solidFill>
                    <a:srgbClr val="004A96"/>
                  </a:solidFill>
                  <a:latin typeface="Arial" panose="020B0604020202020204"/>
                  <a:cs typeface="Arial"/>
                </a:rPr>
                <a:t>Diana Chillón</a:t>
              </a:r>
            </a:p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A96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Arial"/>
                </a:rPr>
                <a:t>Conference “On the Road to Climate Neutrality 2050”– </a:t>
              </a: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A96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Arial"/>
                </a:rPr>
                <a:t>March 2023.</a:t>
              </a: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endParaRPr>
            </a:p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A9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endParaRPr>
            </a:p>
          </p:txBody>
        </p:sp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id="{BFB2221E-3FEE-5152-5EF1-ED004504D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9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25F217B-4BE2-2FFB-A9DE-1093430B19BB}"/>
              </a:ext>
            </a:extLst>
          </p:cNvPr>
          <p:cNvSpPr/>
          <p:nvPr/>
        </p:nvSpPr>
        <p:spPr>
          <a:xfrm>
            <a:off x="2237874" y="1732547"/>
            <a:ext cx="7388534" cy="40546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6834A2-0B3D-2451-55EC-BB4E421A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06B7-7A32-4E58-9C4A-AC10631610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2111559-1AC8-31FE-9A45-85365BD6B588}"/>
              </a:ext>
            </a:extLst>
          </p:cNvPr>
          <p:cNvSpPr txBox="1">
            <a:spLocks/>
          </p:cNvSpPr>
          <p:nvPr/>
        </p:nvSpPr>
        <p:spPr>
          <a:xfrm>
            <a:off x="321419" y="310850"/>
            <a:ext cx="10121991" cy="116302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" sz="3700" dirty="0" err="1">
                <a:latin typeface="+mj-lt"/>
                <a:cs typeface="Arial" panose="020B0604020202020204" pitchFamily="34" charset="0"/>
              </a:rPr>
              <a:t>Other</a:t>
            </a:r>
            <a:r>
              <a:rPr lang="es-ES" sz="3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3700" dirty="0" err="1">
                <a:latin typeface="+mj-lt"/>
                <a:cs typeface="Arial" panose="020B0604020202020204" pitchFamily="34" charset="0"/>
              </a:rPr>
              <a:t>projects</a:t>
            </a:r>
            <a:endParaRPr lang="es-ES" sz="3700" dirty="0">
              <a:latin typeface="+mj-lt"/>
              <a:cs typeface="Arial" panose="020B0604020202020204" pitchFamily="34" charset="0"/>
            </a:endParaRPr>
          </a:p>
          <a:p>
            <a:endParaRPr lang="es-ES" sz="5100" b="0" dirty="0"/>
          </a:p>
        </p:txBody>
      </p:sp>
      <p:pic>
        <p:nvPicPr>
          <p:cNvPr id="5" name="Imagen 4" descr="Botella de plástico&#10;&#10;Descripción generada automáticamente con confianza media">
            <a:extLst>
              <a:ext uri="{FF2B5EF4-FFF2-40B4-BE49-F238E27FC236}">
                <a16:creationId xmlns:a16="http://schemas.microsoft.com/office/drawing/2014/main" id="{43E72B59-9853-9D21-99F6-B11DACCF7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2" r="-11321"/>
          <a:stretch/>
        </p:blipFill>
        <p:spPr>
          <a:xfrm>
            <a:off x="2565592" y="2454446"/>
            <a:ext cx="3530408" cy="1961148"/>
          </a:xfrm>
          <a:prstGeom prst="rect">
            <a:avLst/>
          </a:prstGeom>
        </p:spPr>
      </p:pic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0BEFA57B-DA45-7A36-912A-98AC7FF3CE65}"/>
              </a:ext>
            </a:extLst>
          </p:cNvPr>
          <p:cNvSpPr txBox="1">
            <a:spLocks/>
          </p:cNvSpPr>
          <p:nvPr/>
        </p:nvSpPr>
        <p:spPr bwMode="gray">
          <a:xfrm>
            <a:off x="2370700" y="4499815"/>
            <a:ext cx="3574330" cy="504000"/>
          </a:xfrm>
          <a:prstGeom prst="rect">
            <a:avLst/>
          </a:prstGeom>
          <a:noFill/>
        </p:spPr>
        <p:txBody>
          <a:bodyPr vert="horz" lIns="0" tIns="36000" rIns="0" bIns="36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Inditex and BASF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High efficiency detergent</a:t>
            </a:r>
          </a:p>
        </p:txBody>
      </p:sp>
      <p:pic>
        <p:nvPicPr>
          <p:cNvPr id="8" name="Imagen 7" descr="Un coche de juguete&#10;&#10;Descripción generada automáticamente con confianza media">
            <a:extLst>
              <a:ext uri="{FF2B5EF4-FFF2-40B4-BE49-F238E27FC236}">
                <a16:creationId xmlns:a16="http://schemas.microsoft.com/office/drawing/2014/main" id="{0F024525-5090-39DE-E0ED-C513B2510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95" y="2454446"/>
            <a:ext cx="2901232" cy="1934995"/>
          </a:xfrm>
          <a:prstGeom prst="rect">
            <a:avLst/>
          </a:prstGeom>
        </p:spPr>
      </p:pic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9ABDD9B2-CF4F-A03E-6FAB-1DE818004992}"/>
              </a:ext>
            </a:extLst>
          </p:cNvPr>
          <p:cNvSpPr txBox="1">
            <a:spLocks/>
          </p:cNvSpPr>
          <p:nvPr/>
        </p:nvSpPr>
        <p:spPr bwMode="gray">
          <a:xfrm>
            <a:off x="5945030" y="4415594"/>
            <a:ext cx="3574330" cy="504000"/>
          </a:xfrm>
          <a:prstGeom prst="rect">
            <a:avLst/>
          </a:prstGeom>
          <a:noFill/>
        </p:spPr>
        <p:txBody>
          <a:bodyPr vert="horz" lIns="0" tIns="36000" rIns="0" bIns="36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Citroën and BASF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Oli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</a:rPr>
              <a:t>Prototipe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833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98DCE19E-5679-46F6-8DE8-4122BC444A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97103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98DCE19E-5679-46F6-8DE8-4122BC444A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8F0DCA7-7D25-4FE4-9498-636CAD18F918}"/>
              </a:ext>
            </a:extLst>
          </p:cNvPr>
          <p:cNvGrpSpPr/>
          <p:nvPr/>
        </p:nvGrpSpPr>
        <p:grpSpPr>
          <a:xfrm>
            <a:off x="9601994" y="6091200"/>
            <a:ext cx="2592000" cy="540000"/>
            <a:chOff x="9597610" y="6092575"/>
            <a:chExt cx="2592000" cy="540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B437980-DED3-4570-AA53-BA33F7A01168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anose="020B0604020202020204"/>
                <a:cs typeface="Arial"/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52E899F-0C27-4070-9F51-8ACDE0C45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0810" y="6229375"/>
              <a:ext cx="808391" cy="292882"/>
            </a:xfrm>
            <a:prstGeom prst="rect">
              <a:avLst/>
            </a:prstGeom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9F86D6C5-FA94-4DDC-A127-DA3C57CF56E5}"/>
              </a:ext>
            </a:extLst>
          </p:cNvPr>
          <p:cNvSpPr/>
          <p:nvPr/>
        </p:nvSpPr>
        <p:spPr>
          <a:xfrm>
            <a:off x="6106783" y="0"/>
            <a:ext cx="609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 panose="020B0604020202020204"/>
              <a:cs typeface="Arial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DE5846B-77BF-4EE4-9158-C5C97257EDA8}"/>
              </a:ext>
            </a:extLst>
          </p:cNvPr>
          <p:cNvGrpSpPr/>
          <p:nvPr/>
        </p:nvGrpSpPr>
        <p:grpSpPr>
          <a:xfrm>
            <a:off x="9735194" y="6127200"/>
            <a:ext cx="2592000" cy="540000"/>
            <a:chOff x="9597610" y="6092575"/>
            <a:chExt cx="2592000" cy="540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D59C932-9B9E-497A-93C8-D76B99F1DDFE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anose="020B0604020202020204"/>
                <a:cs typeface="Arial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CFFE713-6949-42DA-86FE-98B5D83B7A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0810" y="6229375"/>
              <a:ext cx="808391" cy="292882"/>
            </a:xfrm>
            <a:prstGeom prst="rect">
              <a:avLst/>
            </a:prstGeom>
          </p:spPr>
        </p:pic>
      </p:grpSp>
      <p:pic>
        <p:nvPicPr>
          <p:cNvPr id="24" name="Grafik 23" descr="Ein Bild, das draußen, Himmel, Wasser, Outdoorobjekt enthält.&#10;&#10;Automatisch generierte Beschreibung">
            <a:extLst>
              <a:ext uri="{FF2B5EF4-FFF2-40B4-BE49-F238E27FC236}">
                <a16:creationId xmlns:a16="http://schemas.microsoft.com/office/drawing/2014/main" id="{E639F098-178D-482A-961B-5DF1F7FEC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961" y="165156"/>
            <a:ext cx="9776233" cy="6527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9E8D53A7-3697-2B65-5212-D15B5345C1F3}"/>
              </a:ext>
            </a:extLst>
          </p:cNvPr>
          <p:cNvSpPr txBox="1"/>
          <p:nvPr/>
        </p:nvSpPr>
        <p:spPr>
          <a:xfrm>
            <a:off x="2333848" y="1974572"/>
            <a:ext cx="2708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004A96"/>
              </a:buClr>
              <a:buSzTx/>
              <a:buFontTx/>
              <a:buNone/>
              <a:tabLst>
                <a:tab pos="182544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5AC1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 create chemistry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5AC1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5AC1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a sustainable future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5AC1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Bogen 7">
            <a:extLst>
              <a:ext uri="{FF2B5EF4-FFF2-40B4-BE49-F238E27FC236}">
                <a16:creationId xmlns:a16="http://schemas.microsoft.com/office/drawing/2014/main" id="{0720DFEC-6A09-7B58-1C1B-E8E076F458A2}"/>
              </a:ext>
            </a:extLst>
          </p:cNvPr>
          <p:cNvSpPr/>
          <p:nvPr/>
        </p:nvSpPr>
        <p:spPr>
          <a:xfrm rot="14303395">
            <a:off x="1939707" y="1514369"/>
            <a:ext cx="3315023" cy="3291128"/>
          </a:xfrm>
          <a:prstGeom prst="arc">
            <a:avLst>
              <a:gd name="adj1" fmla="val 21071823"/>
              <a:gd name="adj2" fmla="val 17251276"/>
            </a:avLst>
          </a:prstGeom>
          <a:ln w="63500" cap="rnd">
            <a:solidFill>
              <a:srgbClr val="65A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49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7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>
            <a:extLst>
              <a:ext uri="{FF2B5EF4-FFF2-40B4-BE49-F238E27FC236}">
                <a16:creationId xmlns:a16="http://schemas.microsoft.com/office/drawing/2014/main" id="{1553926B-88AC-4DA3-B2A8-8E91E29CE3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38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530" imgH="528" progId="TCLayout.ActiveDocument.1">
                  <p:embed/>
                </p:oleObj>
              </mc:Choice>
              <mc:Fallback>
                <p:oleObj name="Diapositiva de think-cell" r:id="rId5" imgW="530" imgH="528" progId="TCLayout.ActiveDocument.1">
                  <p:embed/>
                  <p:pic>
                    <p:nvPicPr>
                      <p:cNvPr id="5" name="Objeto 4" hidden="1">
                        <a:extLst>
                          <a:ext uri="{FF2B5EF4-FFF2-40B4-BE49-F238E27FC236}">
                            <a16:creationId xmlns:a16="http://schemas.microsoft.com/office/drawing/2014/main" id="{1553926B-88AC-4DA3-B2A8-8E91E29CE3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 hidden="1">
            <a:extLst>
              <a:ext uri="{FF2B5EF4-FFF2-40B4-BE49-F238E27FC236}">
                <a16:creationId xmlns:a16="http://schemas.microsoft.com/office/drawing/2014/main" id="{4C830AC1-7D52-4303-BCE3-76E8168B83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4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800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Titel 12">
            <a:extLst>
              <a:ext uri="{FF2B5EF4-FFF2-40B4-BE49-F238E27FC236}">
                <a16:creationId xmlns:a16="http://schemas.microsoft.com/office/drawing/2014/main" id="{6AF477D8-890A-4DFF-B23A-4CC7268F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00" y="430442"/>
            <a:ext cx="11736386" cy="853200"/>
          </a:xfrm>
        </p:spPr>
        <p:txBody>
          <a:bodyPr/>
          <a:lstStyle/>
          <a:p>
            <a:b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D519321E-F8CF-445A-AEC6-52A69F7BEE56}"/>
              </a:ext>
            </a:extLst>
          </p:cNvPr>
          <p:cNvGrpSpPr/>
          <p:nvPr/>
        </p:nvGrpSpPr>
        <p:grpSpPr>
          <a:xfrm>
            <a:off x="5977289" y="4790810"/>
            <a:ext cx="1750298" cy="1077218"/>
            <a:chOff x="4552495" y="1198563"/>
            <a:chExt cx="1750298" cy="1077218"/>
          </a:xfrm>
        </p:grpSpPr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F8E75F88-3AD6-48F5-A6D5-D266E19DA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0" y="1198563"/>
              <a:ext cx="80369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de-DE" sz="1400" b="1" kern="0" dirty="0">
                <a:solidFill>
                  <a:srgbClr val="21A0D2"/>
                </a:solidFill>
              </a:endParaRPr>
            </a:p>
            <a:p>
              <a:pPr>
                <a:defRPr/>
              </a:pPr>
              <a:endParaRPr lang="de-DE" sz="1400" b="1" kern="0" dirty="0">
                <a:solidFill>
                  <a:srgbClr val="21A0D2"/>
                </a:solidFill>
              </a:endParaRPr>
            </a:p>
            <a:p>
              <a:pPr>
                <a:defRPr/>
              </a:pPr>
              <a:endParaRPr lang="de-DE" sz="1400" b="1" kern="0" dirty="0">
                <a:solidFill>
                  <a:srgbClr val="21A0D2"/>
                </a:solidFill>
              </a:endParaRPr>
            </a:p>
            <a:p>
              <a:pPr>
                <a:defRPr/>
              </a:pPr>
              <a:endParaRPr lang="de-DE" sz="1400" b="1" kern="0" dirty="0">
                <a:solidFill>
                  <a:srgbClr val="21A0D2"/>
                </a:solidFill>
              </a:endParaRPr>
            </a:p>
            <a:p>
              <a:pPr>
                <a:defRPr/>
              </a:pPr>
              <a:endParaRPr lang="de-DE" sz="1400" b="1" kern="0" dirty="0">
                <a:solidFill>
                  <a:srgbClr val="21A0D2"/>
                </a:solidFill>
              </a:endParaRPr>
            </a:p>
          </p:txBody>
        </p:sp>
        <p:pic>
          <p:nvPicPr>
            <p:cNvPr id="47" name="Picture 91">
              <a:extLst>
                <a:ext uri="{FF2B5EF4-FFF2-40B4-BE49-F238E27FC236}">
                  <a16:creationId xmlns:a16="http://schemas.microsoft.com/office/drawing/2014/main" id="{9B46CB1D-AF2F-4298-9D70-F5F0FAC57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2495" y="1601788"/>
              <a:ext cx="308047" cy="308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90">
              <a:extLst>
                <a:ext uri="{FF2B5EF4-FFF2-40B4-BE49-F238E27FC236}">
                  <a16:creationId xmlns:a16="http://schemas.microsoft.com/office/drawing/2014/main" id="{8327D809-62AF-460A-B878-951609B67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20" y="1274763"/>
              <a:ext cx="312216" cy="254341"/>
            </a:xfrm>
            <a:prstGeom prst="rect">
              <a:avLst/>
            </a:prstGeom>
          </p:spPr>
        </p:pic>
      </p:grpSp>
      <p:sp>
        <p:nvSpPr>
          <p:cNvPr id="54" name="TextBox 13">
            <a:extLst>
              <a:ext uri="{FF2B5EF4-FFF2-40B4-BE49-F238E27FC236}">
                <a16:creationId xmlns:a16="http://schemas.microsoft.com/office/drawing/2014/main" id="{3C086886-A0F1-4C91-9A3C-77B64E6F574E}"/>
              </a:ext>
            </a:extLst>
          </p:cNvPr>
          <p:cNvSpPr txBox="1"/>
          <p:nvPr/>
        </p:nvSpPr>
        <p:spPr>
          <a:xfrm>
            <a:off x="7238498" y="1387576"/>
            <a:ext cx="243365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500" b="1" kern="0" dirty="0">
                <a:solidFill>
                  <a:schemeClr val="accent1"/>
                </a:solidFill>
              </a:rPr>
              <a:t>Major Sites</a:t>
            </a:r>
          </a:p>
          <a:p>
            <a:pPr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78C82EDB-6EC0-42F1-8458-98DB92320E7B}"/>
              </a:ext>
            </a:extLst>
          </p:cNvPr>
          <p:cNvSpPr txBox="1"/>
          <p:nvPr/>
        </p:nvSpPr>
        <p:spPr>
          <a:xfrm>
            <a:off x="7891368" y="3295036"/>
            <a:ext cx="1882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Tarragona/Guadalajara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sp>
        <p:nvSpPr>
          <p:cNvPr id="80" name="Freeform 18">
            <a:extLst>
              <a:ext uri="{FF2B5EF4-FFF2-40B4-BE49-F238E27FC236}">
                <a16:creationId xmlns:a16="http://schemas.microsoft.com/office/drawing/2014/main" id="{661C2C0E-E0CD-4268-A809-D844ED57F29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9952" y="5656110"/>
            <a:ext cx="120414" cy="325693"/>
          </a:xfrm>
          <a:custGeom>
            <a:avLst/>
            <a:gdLst>
              <a:gd name="T0" fmla="*/ 620 w 1240"/>
              <a:gd name="T1" fmla="*/ 496 h 3355"/>
              <a:gd name="T2" fmla="*/ 868 w 1240"/>
              <a:gd name="T3" fmla="*/ 248 h 3355"/>
              <a:gd name="T4" fmla="*/ 620 w 1240"/>
              <a:gd name="T5" fmla="*/ 0 h 3355"/>
              <a:gd name="T6" fmla="*/ 372 w 1240"/>
              <a:gd name="T7" fmla="*/ 248 h 3355"/>
              <a:gd name="T8" fmla="*/ 620 w 1240"/>
              <a:gd name="T9" fmla="*/ 496 h 3355"/>
              <a:gd name="T10" fmla="*/ 886 w 1240"/>
              <a:gd name="T11" fmla="*/ 573 h 3355"/>
              <a:gd name="T12" fmla="*/ 353 w 1240"/>
              <a:gd name="T13" fmla="*/ 573 h 3355"/>
              <a:gd name="T14" fmla="*/ 0 w 1240"/>
              <a:gd name="T15" fmla="*/ 940 h 3355"/>
              <a:gd name="T16" fmla="*/ 0 w 1240"/>
              <a:gd name="T17" fmla="*/ 1786 h 3355"/>
              <a:gd name="T18" fmla="*/ 10 w 1240"/>
              <a:gd name="T19" fmla="*/ 1834 h 3355"/>
              <a:gd name="T20" fmla="*/ 120 w 1240"/>
              <a:gd name="T21" fmla="*/ 1906 h 3355"/>
              <a:gd name="T22" fmla="*/ 241 w 1240"/>
              <a:gd name="T23" fmla="*/ 1786 h 3355"/>
              <a:gd name="T24" fmla="*/ 241 w 1240"/>
              <a:gd name="T25" fmla="*/ 1775 h 3355"/>
              <a:gd name="T26" fmla="*/ 241 w 1240"/>
              <a:gd name="T27" fmla="*/ 977 h 3355"/>
              <a:gd name="T28" fmla="*/ 287 w 1240"/>
              <a:gd name="T29" fmla="*/ 977 h 3355"/>
              <a:gd name="T30" fmla="*/ 287 w 1240"/>
              <a:gd name="T31" fmla="*/ 1759 h 3355"/>
              <a:gd name="T32" fmla="*/ 287 w 1240"/>
              <a:gd name="T33" fmla="*/ 3203 h 3355"/>
              <a:gd name="T34" fmla="*/ 439 w 1240"/>
              <a:gd name="T35" fmla="*/ 3355 h 3355"/>
              <a:gd name="T36" fmla="*/ 591 w 1240"/>
              <a:gd name="T37" fmla="*/ 3203 h 3355"/>
              <a:gd name="T38" fmla="*/ 591 w 1240"/>
              <a:gd name="T39" fmla="*/ 1941 h 3355"/>
              <a:gd name="T40" fmla="*/ 648 w 1240"/>
              <a:gd name="T41" fmla="*/ 1941 h 3355"/>
              <a:gd name="T42" fmla="*/ 648 w 1240"/>
              <a:gd name="T43" fmla="*/ 3203 h 3355"/>
              <a:gd name="T44" fmla="*/ 800 w 1240"/>
              <a:gd name="T45" fmla="*/ 3355 h 3355"/>
              <a:gd name="T46" fmla="*/ 952 w 1240"/>
              <a:gd name="T47" fmla="*/ 3203 h 3355"/>
              <a:gd name="T48" fmla="*/ 952 w 1240"/>
              <a:gd name="T49" fmla="*/ 1476 h 3355"/>
              <a:gd name="T50" fmla="*/ 952 w 1240"/>
              <a:gd name="T51" fmla="*/ 977 h 3355"/>
              <a:gd name="T52" fmla="*/ 999 w 1240"/>
              <a:gd name="T53" fmla="*/ 977 h 3355"/>
              <a:gd name="T54" fmla="*/ 999 w 1240"/>
              <a:gd name="T55" fmla="*/ 1461 h 3355"/>
              <a:gd name="T56" fmla="*/ 999 w 1240"/>
              <a:gd name="T57" fmla="*/ 1786 h 3355"/>
              <a:gd name="T58" fmla="*/ 1119 w 1240"/>
              <a:gd name="T59" fmla="*/ 1906 h 3355"/>
              <a:gd name="T60" fmla="*/ 1240 w 1240"/>
              <a:gd name="T61" fmla="*/ 1786 h 3355"/>
              <a:gd name="T62" fmla="*/ 1240 w 1240"/>
              <a:gd name="T63" fmla="*/ 1407 h 3355"/>
              <a:gd name="T64" fmla="*/ 1240 w 1240"/>
              <a:gd name="T65" fmla="*/ 940 h 3355"/>
              <a:gd name="T66" fmla="*/ 886 w 1240"/>
              <a:gd name="T67" fmla="*/ 573 h 3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0" h="3355">
                <a:moveTo>
                  <a:pt x="620" y="496"/>
                </a:moveTo>
                <a:cubicBezTo>
                  <a:pt x="757" y="496"/>
                  <a:pt x="868" y="385"/>
                  <a:pt x="868" y="248"/>
                </a:cubicBezTo>
                <a:cubicBezTo>
                  <a:pt x="868" y="111"/>
                  <a:pt x="757" y="0"/>
                  <a:pt x="620" y="0"/>
                </a:cubicBezTo>
                <a:cubicBezTo>
                  <a:pt x="483" y="0"/>
                  <a:pt x="372" y="111"/>
                  <a:pt x="372" y="248"/>
                </a:cubicBezTo>
                <a:cubicBezTo>
                  <a:pt x="372" y="385"/>
                  <a:pt x="483" y="496"/>
                  <a:pt x="620" y="496"/>
                </a:cubicBezTo>
                <a:close/>
                <a:moveTo>
                  <a:pt x="886" y="573"/>
                </a:moveTo>
                <a:cubicBezTo>
                  <a:pt x="353" y="573"/>
                  <a:pt x="353" y="573"/>
                  <a:pt x="353" y="573"/>
                </a:cubicBezTo>
                <a:cubicBezTo>
                  <a:pt x="158" y="573"/>
                  <a:pt x="0" y="737"/>
                  <a:pt x="0" y="940"/>
                </a:cubicBezTo>
                <a:cubicBezTo>
                  <a:pt x="0" y="1786"/>
                  <a:pt x="0" y="1786"/>
                  <a:pt x="0" y="1786"/>
                </a:cubicBezTo>
                <a:cubicBezTo>
                  <a:pt x="0" y="1803"/>
                  <a:pt x="4" y="1819"/>
                  <a:pt x="10" y="1834"/>
                </a:cubicBezTo>
                <a:cubicBezTo>
                  <a:pt x="29" y="1877"/>
                  <a:pt x="71" y="1906"/>
                  <a:pt x="120" y="1906"/>
                </a:cubicBezTo>
                <a:cubicBezTo>
                  <a:pt x="187" y="1906"/>
                  <a:pt x="241" y="1852"/>
                  <a:pt x="241" y="1786"/>
                </a:cubicBezTo>
                <a:cubicBezTo>
                  <a:pt x="241" y="1775"/>
                  <a:pt x="241" y="1775"/>
                  <a:pt x="241" y="1775"/>
                </a:cubicBezTo>
                <a:cubicBezTo>
                  <a:pt x="241" y="977"/>
                  <a:pt x="241" y="977"/>
                  <a:pt x="241" y="977"/>
                </a:cubicBezTo>
                <a:cubicBezTo>
                  <a:pt x="287" y="977"/>
                  <a:pt x="287" y="977"/>
                  <a:pt x="287" y="977"/>
                </a:cubicBezTo>
                <a:cubicBezTo>
                  <a:pt x="287" y="1759"/>
                  <a:pt x="287" y="1759"/>
                  <a:pt x="287" y="1759"/>
                </a:cubicBezTo>
                <a:cubicBezTo>
                  <a:pt x="287" y="3203"/>
                  <a:pt x="287" y="3203"/>
                  <a:pt x="287" y="3203"/>
                </a:cubicBezTo>
                <a:cubicBezTo>
                  <a:pt x="287" y="3287"/>
                  <a:pt x="355" y="3355"/>
                  <a:pt x="439" y="3355"/>
                </a:cubicBezTo>
                <a:cubicBezTo>
                  <a:pt x="523" y="3355"/>
                  <a:pt x="591" y="3287"/>
                  <a:pt x="591" y="3203"/>
                </a:cubicBezTo>
                <a:cubicBezTo>
                  <a:pt x="591" y="1941"/>
                  <a:pt x="591" y="1941"/>
                  <a:pt x="591" y="1941"/>
                </a:cubicBezTo>
                <a:cubicBezTo>
                  <a:pt x="648" y="1941"/>
                  <a:pt x="648" y="1941"/>
                  <a:pt x="648" y="1941"/>
                </a:cubicBezTo>
                <a:cubicBezTo>
                  <a:pt x="648" y="3203"/>
                  <a:pt x="648" y="3203"/>
                  <a:pt x="648" y="3203"/>
                </a:cubicBezTo>
                <a:cubicBezTo>
                  <a:pt x="648" y="3287"/>
                  <a:pt x="716" y="3355"/>
                  <a:pt x="800" y="3355"/>
                </a:cubicBezTo>
                <a:cubicBezTo>
                  <a:pt x="884" y="3355"/>
                  <a:pt x="952" y="3287"/>
                  <a:pt x="952" y="3203"/>
                </a:cubicBezTo>
                <a:cubicBezTo>
                  <a:pt x="952" y="1476"/>
                  <a:pt x="952" y="1476"/>
                  <a:pt x="952" y="1476"/>
                </a:cubicBezTo>
                <a:cubicBezTo>
                  <a:pt x="952" y="977"/>
                  <a:pt x="952" y="977"/>
                  <a:pt x="952" y="977"/>
                </a:cubicBezTo>
                <a:cubicBezTo>
                  <a:pt x="999" y="977"/>
                  <a:pt x="999" y="977"/>
                  <a:pt x="999" y="977"/>
                </a:cubicBezTo>
                <a:cubicBezTo>
                  <a:pt x="999" y="1461"/>
                  <a:pt x="999" y="1461"/>
                  <a:pt x="999" y="1461"/>
                </a:cubicBezTo>
                <a:cubicBezTo>
                  <a:pt x="999" y="1786"/>
                  <a:pt x="999" y="1786"/>
                  <a:pt x="999" y="1786"/>
                </a:cubicBezTo>
                <a:cubicBezTo>
                  <a:pt x="999" y="1852"/>
                  <a:pt x="1053" y="1906"/>
                  <a:pt x="1119" y="1906"/>
                </a:cubicBezTo>
                <a:cubicBezTo>
                  <a:pt x="1186" y="1906"/>
                  <a:pt x="1240" y="1852"/>
                  <a:pt x="1240" y="1786"/>
                </a:cubicBezTo>
                <a:cubicBezTo>
                  <a:pt x="1240" y="1407"/>
                  <a:pt x="1240" y="1407"/>
                  <a:pt x="1240" y="1407"/>
                </a:cubicBezTo>
                <a:cubicBezTo>
                  <a:pt x="1240" y="940"/>
                  <a:pt x="1240" y="940"/>
                  <a:pt x="1240" y="940"/>
                </a:cubicBezTo>
                <a:cubicBezTo>
                  <a:pt x="1240" y="737"/>
                  <a:pt x="1081" y="573"/>
                  <a:pt x="886" y="5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FCD7705A-7E9F-4547-854F-2F3A1E26BE2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33397" y="5657630"/>
            <a:ext cx="162415" cy="324173"/>
          </a:xfrm>
          <a:custGeom>
            <a:avLst/>
            <a:gdLst>
              <a:gd name="T0" fmla="*/ 831 w 1673"/>
              <a:gd name="T1" fmla="*/ 511 h 3339"/>
              <a:gd name="T2" fmla="*/ 1087 w 1673"/>
              <a:gd name="T3" fmla="*/ 256 h 3339"/>
              <a:gd name="T4" fmla="*/ 831 w 1673"/>
              <a:gd name="T5" fmla="*/ 0 h 3339"/>
              <a:gd name="T6" fmla="*/ 576 w 1673"/>
              <a:gd name="T7" fmla="*/ 256 h 3339"/>
              <a:gd name="T8" fmla="*/ 831 w 1673"/>
              <a:gd name="T9" fmla="*/ 511 h 3339"/>
              <a:gd name="T10" fmla="*/ 1652 w 1673"/>
              <a:gd name="T11" fmla="*/ 1686 h 3339"/>
              <a:gd name="T12" fmla="*/ 1564 w 1673"/>
              <a:gd name="T13" fmla="*/ 1435 h 3339"/>
              <a:gd name="T14" fmla="*/ 1367 w 1673"/>
              <a:gd name="T15" fmla="*/ 871 h 3339"/>
              <a:gd name="T16" fmla="*/ 1356 w 1673"/>
              <a:gd name="T17" fmla="*/ 838 h 3339"/>
              <a:gd name="T18" fmla="*/ 1202 w 1673"/>
              <a:gd name="T19" fmla="*/ 655 h 3339"/>
              <a:gd name="T20" fmla="*/ 1046 w 1673"/>
              <a:gd name="T21" fmla="*/ 607 h 3339"/>
              <a:gd name="T22" fmla="*/ 879 w 1673"/>
              <a:gd name="T23" fmla="*/ 607 h 3339"/>
              <a:gd name="T24" fmla="*/ 794 w 1673"/>
              <a:gd name="T25" fmla="*/ 607 h 3339"/>
              <a:gd name="T26" fmla="*/ 626 w 1673"/>
              <a:gd name="T27" fmla="*/ 607 h 3339"/>
              <a:gd name="T28" fmla="*/ 471 w 1673"/>
              <a:gd name="T29" fmla="*/ 655 h 3339"/>
              <a:gd name="T30" fmla="*/ 317 w 1673"/>
              <a:gd name="T31" fmla="*/ 838 h 3339"/>
              <a:gd name="T32" fmla="*/ 312 w 1673"/>
              <a:gd name="T33" fmla="*/ 853 h 3339"/>
              <a:gd name="T34" fmla="*/ 306 w 1673"/>
              <a:gd name="T35" fmla="*/ 871 h 3339"/>
              <a:gd name="T36" fmla="*/ 21 w 1673"/>
              <a:gd name="T37" fmla="*/ 1686 h 3339"/>
              <a:gd name="T38" fmla="*/ 92 w 1673"/>
              <a:gd name="T39" fmla="*/ 1832 h 3339"/>
              <a:gd name="T40" fmla="*/ 237 w 1673"/>
              <a:gd name="T41" fmla="*/ 1761 h 3339"/>
              <a:gd name="T42" fmla="*/ 512 w 1673"/>
              <a:gd name="T43" fmla="*/ 974 h 3339"/>
              <a:gd name="T44" fmla="*/ 562 w 1673"/>
              <a:gd name="T45" fmla="*/ 974 h 3339"/>
              <a:gd name="T46" fmla="*/ 273 w 1673"/>
              <a:gd name="T47" fmla="*/ 1848 h 3339"/>
              <a:gd name="T48" fmla="*/ 182 w 1673"/>
              <a:gd name="T49" fmla="*/ 2122 h 3339"/>
              <a:gd name="T50" fmla="*/ 539 w 1673"/>
              <a:gd name="T51" fmla="*/ 2122 h 3339"/>
              <a:gd name="T52" fmla="*/ 539 w 1673"/>
              <a:gd name="T53" fmla="*/ 3203 h 3339"/>
              <a:gd name="T54" fmla="*/ 675 w 1673"/>
              <a:gd name="T55" fmla="*/ 3339 h 3339"/>
              <a:gd name="T56" fmla="*/ 811 w 1673"/>
              <a:gd name="T57" fmla="*/ 3203 h 3339"/>
              <a:gd name="T58" fmla="*/ 811 w 1673"/>
              <a:gd name="T59" fmla="*/ 2122 h 3339"/>
              <a:gd name="T60" fmla="*/ 862 w 1673"/>
              <a:gd name="T61" fmla="*/ 2122 h 3339"/>
              <a:gd name="T62" fmla="*/ 862 w 1673"/>
              <a:gd name="T63" fmla="*/ 3203 h 3339"/>
              <a:gd name="T64" fmla="*/ 998 w 1673"/>
              <a:gd name="T65" fmla="*/ 3339 h 3339"/>
              <a:gd name="T66" fmla="*/ 1134 w 1673"/>
              <a:gd name="T67" fmla="*/ 3203 h 3339"/>
              <a:gd name="T68" fmla="*/ 1134 w 1673"/>
              <a:gd name="T69" fmla="*/ 2122 h 3339"/>
              <a:gd name="T70" fmla="*/ 1491 w 1673"/>
              <a:gd name="T71" fmla="*/ 2122 h 3339"/>
              <a:gd name="T72" fmla="*/ 1279 w 1673"/>
              <a:gd name="T73" fmla="*/ 1479 h 3339"/>
              <a:gd name="T74" fmla="*/ 1111 w 1673"/>
              <a:gd name="T75" fmla="*/ 974 h 3339"/>
              <a:gd name="T76" fmla="*/ 1161 w 1673"/>
              <a:gd name="T77" fmla="*/ 974 h 3339"/>
              <a:gd name="T78" fmla="*/ 1333 w 1673"/>
              <a:gd name="T79" fmla="*/ 1467 h 3339"/>
              <a:gd name="T80" fmla="*/ 1436 w 1673"/>
              <a:gd name="T81" fmla="*/ 1761 h 3339"/>
              <a:gd name="T82" fmla="*/ 1581 w 1673"/>
              <a:gd name="T83" fmla="*/ 1832 h 3339"/>
              <a:gd name="T84" fmla="*/ 1652 w 1673"/>
              <a:gd name="T85" fmla="*/ 1686 h 3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73" h="3339">
                <a:moveTo>
                  <a:pt x="831" y="511"/>
                </a:moveTo>
                <a:cubicBezTo>
                  <a:pt x="972" y="511"/>
                  <a:pt x="1087" y="397"/>
                  <a:pt x="1087" y="256"/>
                </a:cubicBezTo>
                <a:cubicBezTo>
                  <a:pt x="1087" y="115"/>
                  <a:pt x="972" y="0"/>
                  <a:pt x="831" y="0"/>
                </a:cubicBezTo>
                <a:cubicBezTo>
                  <a:pt x="690" y="0"/>
                  <a:pt x="576" y="115"/>
                  <a:pt x="576" y="256"/>
                </a:cubicBezTo>
                <a:cubicBezTo>
                  <a:pt x="576" y="397"/>
                  <a:pt x="690" y="511"/>
                  <a:pt x="831" y="511"/>
                </a:cubicBezTo>
                <a:close/>
                <a:moveTo>
                  <a:pt x="1652" y="1686"/>
                </a:moveTo>
                <a:cubicBezTo>
                  <a:pt x="1564" y="1435"/>
                  <a:pt x="1564" y="1435"/>
                  <a:pt x="1564" y="1435"/>
                </a:cubicBezTo>
                <a:cubicBezTo>
                  <a:pt x="1367" y="871"/>
                  <a:pt x="1367" y="871"/>
                  <a:pt x="1367" y="871"/>
                </a:cubicBezTo>
                <a:cubicBezTo>
                  <a:pt x="1356" y="838"/>
                  <a:pt x="1356" y="838"/>
                  <a:pt x="1356" y="838"/>
                </a:cubicBezTo>
                <a:cubicBezTo>
                  <a:pt x="1321" y="748"/>
                  <a:pt x="1261" y="690"/>
                  <a:pt x="1202" y="655"/>
                </a:cubicBezTo>
                <a:cubicBezTo>
                  <a:pt x="1139" y="619"/>
                  <a:pt x="1078" y="607"/>
                  <a:pt x="1046" y="607"/>
                </a:cubicBezTo>
                <a:cubicBezTo>
                  <a:pt x="879" y="607"/>
                  <a:pt x="879" y="607"/>
                  <a:pt x="879" y="607"/>
                </a:cubicBezTo>
                <a:cubicBezTo>
                  <a:pt x="879" y="607"/>
                  <a:pt x="841" y="607"/>
                  <a:pt x="794" y="607"/>
                </a:cubicBezTo>
                <a:cubicBezTo>
                  <a:pt x="626" y="607"/>
                  <a:pt x="626" y="607"/>
                  <a:pt x="626" y="607"/>
                </a:cubicBezTo>
                <a:cubicBezTo>
                  <a:pt x="595" y="607"/>
                  <a:pt x="534" y="619"/>
                  <a:pt x="471" y="655"/>
                </a:cubicBezTo>
                <a:cubicBezTo>
                  <a:pt x="412" y="690"/>
                  <a:pt x="352" y="748"/>
                  <a:pt x="317" y="838"/>
                </a:cubicBezTo>
                <a:cubicBezTo>
                  <a:pt x="316" y="843"/>
                  <a:pt x="313" y="848"/>
                  <a:pt x="312" y="853"/>
                </a:cubicBezTo>
                <a:cubicBezTo>
                  <a:pt x="310" y="859"/>
                  <a:pt x="308" y="865"/>
                  <a:pt x="306" y="871"/>
                </a:cubicBezTo>
                <a:cubicBezTo>
                  <a:pt x="21" y="1686"/>
                  <a:pt x="21" y="1686"/>
                  <a:pt x="21" y="1686"/>
                </a:cubicBezTo>
                <a:cubicBezTo>
                  <a:pt x="0" y="1746"/>
                  <a:pt x="32" y="1811"/>
                  <a:pt x="92" y="1832"/>
                </a:cubicBezTo>
                <a:cubicBezTo>
                  <a:pt x="152" y="1852"/>
                  <a:pt x="217" y="1820"/>
                  <a:pt x="237" y="1761"/>
                </a:cubicBezTo>
                <a:cubicBezTo>
                  <a:pt x="512" y="974"/>
                  <a:pt x="512" y="974"/>
                  <a:pt x="512" y="974"/>
                </a:cubicBezTo>
                <a:cubicBezTo>
                  <a:pt x="562" y="974"/>
                  <a:pt x="562" y="974"/>
                  <a:pt x="562" y="974"/>
                </a:cubicBezTo>
                <a:cubicBezTo>
                  <a:pt x="273" y="1848"/>
                  <a:pt x="273" y="1848"/>
                  <a:pt x="273" y="1848"/>
                </a:cubicBezTo>
                <a:cubicBezTo>
                  <a:pt x="182" y="2122"/>
                  <a:pt x="182" y="2122"/>
                  <a:pt x="182" y="2122"/>
                </a:cubicBezTo>
                <a:cubicBezTo>
                  <a:pt x="539" y="2122"/>
                  <a:pt x="539" y="2122"/>
                  <a:pt x="539" y="2122"/>
                </a:cubicBezTo>
                <a:cubicBezTo>
                  <a:pt x="539" y="3203"/>
                  <a:pt x="539" y="3203"/>
                  <a:pt x="539" y="3203"/>
                </a:cubicBezTo>
                <a:cubicBezTo>
                  <a:pt x="539" y="3278"/>
                  <a:pt x="600" y="3339"/>
                  <a:pt x="675" y="3339"/>
                </a:cubicBezTo>
                <a:cubicBezTo>
                  <a:pt x="750" y="3339"/>
                  <a:pt x="811" y="3278"/>
                  <a:pt x="811" y="3203"/>
                </a:cubicBezTo>
                <a:cubicBezTo>
                  <a:pt x="811" y="2122"/>
                  <a:pt x="811" y="2122"/>
                  <a:pt x="811" y="2122"/>
                </a:cubicBezTo>
                <a:cubicBezTo>
                  <a:pt x="862" y="2122"/>
                  <a:pt x="862" y="2122"/>
                  <a:pt x="862" y="2122"/>
                </a:cubicBezTo>
                <a:cubicBezTo>
                  <a:pt x="862" y="3203"/>
                  <a:pt x="862" y="3203"/>
                  <a:pt x="862" y="3203"/>
                </a:cubicBezTo>
                <a:cubicBezTo>
                  <a:pt x="862" y="3278"/>
                  <a:pt x="923" y="3339"/>
                  <a:pt x="998" y="3339"/>
                </a:cubicBezTo>
                <a:cubicBezTo>
                  <a:pt x="1073" y="3339"/>
                  <a:pt x="1134" y="3278"/>
                  <a:pt x="1134" y="3203"/>
                </a:cubicBezTo>
                <a:cubicBezTo>
                  <a:pt x="1134" y="2122"/>
                  <a:pt x="1134" y="2122"/>
                  <a:pt x="1134" y="2122"/>
                </a:cubicBezTo>
                <a:cubicBezTo>
                  <a:pt x="1491" y="2122"/>
                  <a:pt x="1491" y="2122"/>
                  <a:pt x="1491" y="2122"/>
                </a:cubicBezTo>
                <a:cubicBezTo>
                  <a:pt x="1279" y="1479"/>
                  <a:pt x="1279" y="1479"/>
                  <a:pt x="1279" y="1479"/>
                </a:cubicBezTo>
                <a:cubicBezTo>
                  <a:pt x="1111" y="974"/>
                  <a:pt x="1111" y="974"/>
                  <a:pt x="1111" y="974"/>
                </a:cubicBezTo>
                <a:cubicBezTo>
                  <a:pt x="1161" y="974"/>
                  <a:pt x="1161" y="974"/>
                  <a:pt x="1161" y="974"/>
                </a:cubicBezTo>
                <a:cubicBezTo>
                  <a:pt x="1333" y="1467"/>
                  <a:pt x="1333" y="1467"/>
                  <a:pt x="1333" y="1467"/>
                </a:cubicBezTo>
                <a:cubicBezTo>
                  <a:pt x="1436" y="1761"/>
                  <a:pt x="1436" y="1761"/>
                  <a:pt x="1436" y="1761"/>
                </a:cubicBezTo>
                <a:cubicBezTo>
                  <a:pt x="1456" y="1820"/>
                  <a:pt x="1521" y="1852"/>
                  <a:pt x="1581" y="1832"/>
                </a:cubicBezTo>
                <a:cubicBezTo>
                  <a:pt x="1641" y="1811"/>
                  <a:pt x="1673" y="1746"/>
                  <a:pt x="1652" y="1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grpSp>
        <p:nvGrpSpPr>
          <p:cNvPr id="83" name="Gruppieren 48">
            <a:extLst>
              <a:ext uri="{FF2B5EF4-FFF2-40B4-BE49-F238E27FC236}">
                <a16:creationId xmlns:a16="http://schemas.microsoft.com/office/drawing/2014/main" id="{D48E4BD0-6297-48C6-8570-A84278B1B40F}"/>
              </a:ext>
            </a:extLst>
          </p:cNvPr>
          <p:cNvGrpSpPr/>
          <p:nvPr/>
        </p:nvGrpSpPr>
        <p:grpSpPr>
          <a:xfrm>
            <a:off x="9601994" y="6091200"/>
            <a:ext cx="2592000" cy="540000"/>
            <a:chOff x="9597610" y="6092575"/>
            <a:chExt cx="2592000" cy="540000"/>
          </a:xfrm>
        </p:grpSpPr>
        <p:sp>
          <p:nvSpPr>
            <p:cNvPr id="85" name="Rechteck 49">
              <a:extLst>
                <a:ext uri="{FF2B5EF4-FFF2-40B4-BE49-F238E27FC236}">
                  <a16:creationId xmlns:a16="http://schemas.microsoft.com/office/drawing/2014/main" id="{DC94C49E-25DE-45C8-8499-660978C6B7BB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pic>
          <p:nvPicPr>
            <p:cNvPr id="86" name="Grafik 50">
              <a:extLst>
                <a:ext uri="{FF2B5EF4-FFF2-40B4-BE49-F238E27FC236}">
                  <a16:creationId xmlns:a16="http://schemas.microsoft.com/office/drawing/2014/main" id="{82F86119-4ADE-4155-8158-8EA473B63B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0810" y="6229375"/>
              <a:ext cx="808391" cy="292882"/>
            </a:xfrm>
            <a:prstGeom prst="rect">
              <a:avLst/>
            </a:prstGeom>
          </p:spPr>
        </p:pic>
      </p:grpSp>
      <p:sp>
        <p:nvSpPr>
          <p:cNvPr id="88" name="Rektangel 176">
            <a:extLst>
              <a:ext uri="{FF2B5EF4-FFF2-40B4-BE49-F238E27FC236}">
                <a16:creationId xmlns:a16="http://schemas.microsoft.com/office/drawing/2014/main" id="{6D94FFC3-8BF9-4EFF-A2B8-2F369A5A9612}"/>
              </a:ext>
            </a:extLst>
          </p:cNvPr>
          <p:cNvSpPr/>
          <p:nvPr/>
        </p:nvSpPr>
        <p:spPr>
          <a:xfrm>
            <a:off x="6443021" y="6114176"/>
            <a:ext cx="1574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kern="0" dirty="0">
                <a:solidFill>
                  <a:sysClr val="windowText" lastClr="000000"/>
                </a:solidFill>
              </a:rPr>
              <a:t>Investments 2022</a:t>
            </a:r>
          </a:p>
          <a:p>
            <a:pPr>
              <a:defRPr/>
            </a:pPr>
            <a:r>
              <a:rPr lang="en-US" sz="1050" kern="0" dirty="0">
                <a:solidFill>
                  <a:srgbClr val="21A0D2"/>
                </a:solidFill>
              </a:rPr>
              <a:t>50M€</a:t>
            </a:r>
          </a:p>
        </p:txBody>
      </p:sp>
      <p:pic>
        <p:nvPicPr>
          <p:cNvPr id="6" name="Gráfico 5" descr="Monedas">
            <a:extLst>
              <a:ext uri="{FF2B5EF4-FFF2-40B4-BE49-F238E27FC236}">
                <a16:creationId xmlns:a16="http://schemas.microsoft.com/office/drawing/2014/main" id="{2C6F6F2C-9AAD-4D96-853A-99943DB1CD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1325" y="6075393"/>
            <a:ext cx="423193" cy="4231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A3413E-120D-A6BA-ADDD-71E517A1975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9173"/>
          <a:stretch/>
        </p:blipFill>
        <p:spPr>
          <a:xfrm>
            <a:off x="10658808" y="5084206"/>
            <a:ext cx="1102423" cy="8041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79CF982-2641-17F7-E832-799766E74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9"/>
          <a:stretch/>
        </p:blipFill>
        <p:spPr>
          <a:xfrm>
            <a:off x="10658807" y="4124219"/>
            <a:ext cx="1102423" cy="700069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A0960A27-44B3-98B5-CD80-4DEAD0662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474" y="978138"/>
            <a:ext cx="15535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500" b="1" kern="0" dirty="0">
                <a:solidFill>
                  <a:schemeClr val="accent1"/>
                </a:solidFill>
              </a:rPr>
              <a:t>Key industries</a:t>
            </a:r>
          </a:p>
        </p:txBody>
      </p:sp>
      <p:sp>
        <p:nvSpPr>
          <p:cNvPr id="18" name="Tekstfelt 158">
            <a:extLst>
              <a:ext uri="{FF2B5EF4-FFF2-40B4-BE49-F238E27FC236}">
                <a16:creationId xmlns:a16="http://schemas.microsoft.com/office/drawing/2014/main" id="{FF82C9B0-6487-4D29-CB32-C099B1507BBA}"/>
              </a:ext>
            </a:extLst>
          </p:cNvPr>
          <p:cNvSpPr txBox="1"/>
          <p:nvPr/>
        </p:nvSpPr>
        <p:spPr>
          <a:xfrm>
            <a:off x="10696130" y="2012963"/>
            <a:ext cx="1015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b="1" kern="0" dirty="0">
                <a:solidFill>
                  <a:sysClr val="windowText" lastClr="000000"/>
                </a:solidFill>
              </a:rPr>
              <a:t>Automotive</a:t>
            </a:r>
            <a:endParaRPr lang="en-GB" sz="9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Tekstfelt 159">
            <a:extLst>
              <a:ext uri="{FF2B5EF4-FFF2-40B4-BE49-F238E27FC236}">
                <a16:creationId xmlns:a16="http://schemas.microsoft.com/office/drawing/2014/main" id="{C58B268E-1974-8BF8-9972-A0AE96BE5F36}"/>
              </a:ext>
            </a:extLst>
          </p:cNvPr>
          <p:cNvSpPr txBox="1"/>
          <p:nvPr/>
        </p:nvSpPr>
        <p:spPr>
          <a:xfrm>
            <a:off x="10705415" y="2924450"/>
            <a:ext cx="1021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b="1" kern="0" dirty="0">
                <a:solidFill>
                  <a:sysClr val="windowText" lastClr="000000"/>
                </a:solidFill>
              </a:rPr>
              <a:t>Agriculture</a:t>
            </a:r>
            <a:endParaRPr lang="en-GB" sz="9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Tekstfelt 160">
            <a:extLst>
              <a:ext uri="{FF2B5EF4-FFF2-40B4-BE49-F238E27FC236}">
                <a16:creationId xmlns:a16="http://schemas.microsoft.com/office/drawing/2014/main" id="{CE3BC031-8568-4E35-3616-676B243EA200}"/>
              </a:ext>
            </a:extLst>
          </p:cNvPr>
          <p:cNvSpPr txBox="1"/>
          <p:nvPr/>
        </p:nvSpPr>
        <p:spPr>
          <a:xfrm>
            <a:off x="10738138" y="5875978"/>
            <a:ext cx="965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b="1" kern="0" dirty="0">
                <a:solidFill>
                  <a:sysClr val="windowText" lastClr="000000"/>
                </a:solidFill>
              </a:rPr>
              <a:t>Packaging</a:t>
            </a:r>
          </a:p>
        </p:txBody>
      </p:sp>
      <p:sp>
        <p:nvSpPr>
          <p:cNvPr id="21" name="Tekstfelt 162">
            <a:extLst>
              <a:ext uri="{FF2B5EF4-FFF2-40B4-BE49-F238E27FC236}">
                <a16:creationId xmlns:a16="http://schemas.microsoft.com/office/drawing/2014/main" id="{3325E3B9-17AE-8D3B-381B-732DB27A375E}"/>
              </a:ext>
            </a:extLst>
          </p:cNvPr>
          <p:cNvSpPr txBox="1"/>
          <p:nvPr/>
        </p:nvSpPr>
        <p:spPr>
          <a:xfrm>
            <a:off x="10344865" y="4828092"/>
            <a:ext cx="1765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b="1" kern="0" dirty="0">
                <a:solidFill>
                  <a:sysClr val="windowText" lastClr="000000"/>
                </a:solidFill>
              </a:rPr>
              <a:t>Home &amp; Personal Care</a:t>
            </a:r>
          </a:p>
        </p:txBody>
      </p:sp>
      <p:pic>
        <p:nvPicPr>
          <p:cNvPr id="22" name="Billede 153">
            <a:extLst>
              <a:ext uri="{FF2B5EF4-FFF2-40B4-BE49-F238E27FC236}">
                <a16:creationId xmlns:a16="http://schemas.microsoft.com/office/drawing/2014/main" id="{635C87CB-6BF8-60B3-0CD5-3EED064632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58807" y="2250923"/>
            <a:ext cx="1114753" cy="687785"/>
          </a:xfrm>
          <a:prstGeom prst="rect">
            <a:avLst/>
          </a:prstGeom>
        </p:spPr>
      </p:pic>
      <p:pic>
        <p:nvPicPr>
          <p:cNvPr id="23" name="Billede 155">
            <a:extLst>
              <a:ext uri="{FF2B5EF4-FFF2-40B4-BE49-F238E27FC236}">
                <a16:creationId xmlns:a16="http://schemas.microsoft.com/office/drawing/2014/main" id="{4EAF308B-7F13-F66D-C667-A1F675E60C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58807" y="1340234"/>
            <a:ext cx="1114753" cy="698397"/>
          </a:xfrm>
          <a:prstGeom prst="rect">
            <a:avLst/>
          </a:prstGeom>
        </p:spPr>
      </p:pic>
      <p:sp>
        <p:nvSpPr>
          <p:cNvPr id="24" name="Tekstfelt 161">
            <a:extLst>
              <a:ext uri="{FF2B5EF4-FFF2-40B4-BE49-F238E27FC236}">
                <a16:creationId xmlns:a16="http://schemas.microsoft.com/office/drawing/2014/main" id="{A3243676-205D-8BDE-1793-6A12A323361C}"/>
              </a:ext>
            </a:extLst>
          </p:cNvPr>
          <p:cNvSpPr txBox="1"/>
          <p:nvPr/>
        </p:nvSpPr>
        <p:spPr>
          <a:xfrm>
            <a:off x="10433231" y="3857836"/>
            <a:ext cx="1586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b="1" kern="0" dirty="0">
                <a:solidFill>
                  <a:sysClr val="windowText" lastClr="000000"/>
                </a:solidFill>
              </a:rPr>
              <a:t>Chemicals &amp; Plastics</a:t>
            </a:r>
          </a:p>
        </p:txBody>
      </p:sp>
      <p:pic>
        <p:nvPicPr>
          <p:cNvPr id="25" name="Picture 4" descr="Chemicals in plastic products - ECHA">
            <a:extLst>
              <a:ext uri="{FF2B5EF4-FFF2-40B4-BE49-F238E27FC236}">
                <a16:creationId xmlns:a16="http://schemas.microsoft.com/office/drawing/2014/main" id="{B200BAE7-4289-D07D-FD3D-470B5F0B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807" y="3165905"/>
            <a:ext cx="1108819" cy="6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ktangel 152">
            <a:extLst>
              <a:ext uri="{FF2B5EF4-FFF2-40B4-BE49-F238E27FC236}">
                <a16:creationId xmlns:a16="http://schemas.microsoft.com/office/drawing/2014/main" id="{7364588E-51EA-7ACF-D539-ECBD2E6F43E3}"/>
              </a:ext>
            </a:extLst>
          </p:cNvPr>
          <p:cNvSpPr/>
          <p:nvPr/>
        </p:nvSpPr>
        <p:spPr>
          <a:xfrm>
            <a:off x="6449615" y="5642594"/>
            <a:ext cx="1574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kern="0" dirty="0">
                <a:solidFill>
                  <a:sysClr val="windowText" lastClr="000000"/>
                </a:solidFill>
              </a:rPr>
              <a:t>Employees </a:t>
            </a:r>
          </a:p>
          <a:p>
            <a:pPr>
              <a:defRPr/>
            </a:pPr>
            <a:r>
              <a:rPr lang="en-US" sz="1050" kern="0" dirty="0">
                <a:solidFill>
                  <a:srgbClr val="21A0D2"/>
                </a:solidFill>
              </a:rPr>
              <a:t>2.577</a:t>
            </a:r>
          </a:p>
        </p:txBody>
      </p:sp>
      <p:sp>
        <p:nvSpPr>
          <p:cNvPr id="29" name="Rektangel 176">
            <a:extLst>
              <a:ext uri="{FF2B5EF4-FFF2-40B4-BE49-F238E27FC236}">
                <a16:creationId xmlns:a16="http://schemas.microsoft.com/office/drawing/2014/main" id="{8C6FBE8A-AE8A-2F16-65BD-07F2B70BEFBF}"/>
              </a:ext>
            </a:extLst>
          </p:cNvPr>
          <p:cNvSpPr/>
          <p:nvPr/>
        </p:nvSpPr>
        <p:spPr>
          <a:xfrm>
            <a:off x="6443021" y="5173091"/>
            <a:ext cx="1574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kern="0" dirty="0">
                <a:solidFill>
                  <a:sysClr val="windowText" lastClr="000000"/>
                </a:solidFill>
              </a:rPr>
              <a:t>Total # of sites</a:t>
            </a:r>
          </a:p>
          <a:p>
            <a:pPr>
              <a:defRPr/>
            </a:pPr>
            <a:r>
              <a:rPr lang="en-US" sz="1050" kern="0" dirty="0">
                <a:solidFill>
                  <a:srgbClr val="21A0D2"/>
                </a:solidFill>
              </a:rPr>
              <a:t>18</a:t>
            </a:r>
          </a:p>
        </p:txBody>
      </p:sp>
      <p:sp>
        <p:nvSpPr>
          <p:cNvPr id="30" name="Rektangel 177">
            <a:extLst>
              <a:ext uri="{FF2B5EF4-FFF2-40B4-BE49-F238E27FC236}">
                <a16:creationId xmlns:a16="http://schemas.microsoft.com/office/drawing/2014/main" id="{D8418311-4753-FB38-D5AA-D9C39BBDF591}"/>
              </a:ext>
            </a:extLst>
          </p:cNvPr>
          <p:cNvSpPr/>
          <p:nvPr/>
        </p:nvSpPr>
        <p:spPr>
          <a:xfrm>
            <a:off x="6443021" y="4784154"/>
            <a:ext cx="1574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kern="0" dirty="0">
                <a:solidFill>
                  <a:sysClr val="windowText" lastClr="000000"/>
                </a:solidFill>
              </a:rPr>
              <a:t>Production sites</a:t>
            </a:r>
          </a:p>
          <a:p>
            <a:pPr>
              <a:defRPr/>
            </a:pPr>
            <a:r>
              <a:rPr lang="en-US" sz="1050" kern="0" dirty="0">
                <a:solidFill>
                  <a:srgbClr val="21A0D2"/>
                </a:solidFill>
              </a:rPr>
              <a:t>6</a:t>
            </a:r>
          </a:p>
        </p:txBody>
      </p:sp>
      <p:pic>
        <p:nvPicPr>
          <p:cNvPr id="31" name="Picture 2" descr="Madrid">
            <a:extLst>
              <a:ext uri="{FF2B5EF4-FFF2-40B4-BE49-F238E27FC236}">
                <a16:creationId xmlns:a16="http://schemas.microsoft.com/office/drawing/2014/main" id="{59F5523B-E9DB-A7C3-1DED-023BED410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6530"/>
          <a:stretch/>
        </p:blipFill>
        <p:spPr bwMode="auto">
          <a:xfrm>
            <a:off x="8173890" y="4290979"/>
            <a:ext cx="1970890" cy="116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D1219199-A343-5D63-0DE7-9246507A134F}"/>
              </a:ext>
            </a:extLst>
          </p:cNvPr>
          <p:cNvGrpSpPr/>
          <p:nvPr/>
        </p:nvGrpSpPr>
        <p:grpSpPr>
          <a:xfrm>
            <a:off x="8151375" y="1704892"/>
            <a:ext cx="2014540" cy="1197703"/>
            <a:chOff x="5669203" y="4496068"/>
            <a:chExt cx="1931132" cy="1449797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A24B5BA6-A846-B567-61FE-C19E00D1F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06"/>
            <a:stretch/>
          </p:blipFill>
          <p:spPr>
            <a:xfrm>
              <a:off x="5669203" y="4496068"/>
              <a:ext cx="1931132" cy="1449797"/>
            </a:xfrm>
            <a:prstGeom prst="rect">
              <a:avLst/>
            </a:prstGeom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C4A7AAF9-8530-47C0-41CF-3389E52ABE82}"/>
                </a:ext>
              </a:extLst>
            </p:cNvPr>
            <p:cNvSpPr txBox="1"/>
            <p:nvPr/>
          </p:nvSpPr>
          <p:spPr>
            <a:xfrm>
              <a:off x="5708430" y="4557783"/>
              <a:ext cx="983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chemeClr val="bg1"/>
                  </a:solidFill>
                </a:rPr>
                <a:t>Tarragona</a:t>
              </a:r>
              <a:endParaRPr lang="es-ES_tradnl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AD5DAB2A-C056-DB7F-0CA3-44D5A696E3B5}"/>
              </a:ext>
            </a:extLst>
          </p:cNvPr>
          <p:cNvGrpSpPr/>
          <p:nvPr/>
        </p:nvGrpSpPr>
        <p:grpSpPr>
          <a:xfrm>
            <a:off x="8151375" y="2953578"/>
            <a:ext cx="2039777" cy="1216643"/>
            <a:chOff x="8001324" y="4500987"/>
            <a:chExt cx="2074363" cy="1465170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1E9CDBFF-52B8-7E5B-C760-E4F382C3C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19"/>
            <a:stretch/>
          </p:blipFill>
          <p:spPr>
            <a:xfrm>
              <a:off x="8001324" y="4500987"/>
              <a:ext cx="2048698" cy="1465170"/>
            </a:xfrm>
            <a:prstGeom prst="rect">
              <a:avLst/>
            </a:prstGeom>
          </p:spPr>
        </p:pic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7D1DE028-3DDB-4FB2-E875-33F6236DF230}"/>
                </a:ext>
              </a:extLst>
            </p:cNvPr>
            <p:cNvSpPr txBox="1"/>
            <p:nvPr/>
          </p:nvSpPr>
          <p:spPr>
            <a:xfrm>
              <a:off x="8995366" y="4503286"/>
              <a:ext cx="1080321" cy="281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chemeClr val="bg1"/>
                  </a:solidFill>
                </a:rPr>
                <a:t>Guadalajara</a:t>
              </a:r>
              <a:endParaRPr lang="es-ES_tradnl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CuadroTexto 56">
            <a:extLst>
              <a:ext uri="{FF2B5EF4-FFF2-40B4-BE49-F238E27FC236}">
                <a16:creationId xmlns:a16="http://schemas.microsoft.com/office/drawing/2014/main" id="{D45EB1D1-FEF8-EE86-AF66-E9B7DFC666C0}"/>
              </a:ext>
            </a:extLst>
          </p:cNvPr>
          <p:cNvSpPr txBox="1"/>
          <p:nvPr/>
        </p:nvSpPr>
        <p:spPr>
          <a:xfrm>
            <a:off x="8677050" y="4237445"/>
            <a:ext cx="1542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/>
              <a:t>Digital Hub Madrid</a:t>
            </a:r>
            <a:endParaRPr lang="es-ES_tradnl" sz="1200" b="1" dirty="0"/>
          </a:p>
        </p:txBody>
      </p:sp>
      <p:sp>
        <p:nvSpPr>
          <p:cNvPr id="64" name="Título 6">
            <a:extLst>
              <a:ext uri="{FF2B5EF4-FFF2-40B4-BE49-F238E27FC236}">
                <a16:creationId xmlns:a16="http://schemas.microsoft.com/office/drawing/2014/main" id="{0E3D5F6D-B5AE-DB32-BB06-8B130FE6612F}"/>
              </a:ext>
            </a:extLst>
          </p:cNvPr>
          <p:cNvSpPr txBox="1">
            <a:spLocks/>
          </p:cNvSpPr>
          <p:nvPr/>
        </p:nvSpPr>
        <p:spPr>
          <a:xfrm>
            <a:off x="414990" y="265540"/>
            <a:ext cx="7408174" cy="4680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BASF in Spain</a:t>
            </a:r>
            <a:br>
              <a:rPr lang="en-US" dirty="0"/>
            </a:br>
            <a:r>
              <a:rPr lang="en-US" sz="2400" b="0" dirty="0"/>
              <a:t>Facts &amp; Figures</a:t>
            </a:r>
            <a:endParaRPr lang="en-US" b="0" dirty="0"/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223DBEFA-F31F-C8FA-9CC8-14C3A5DCCF08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090" y="1394398"/>
            <a:ext cx="6667750" cy="44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0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EFDD825-BFE9-43F7-97FF-10D64E2F31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14282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EFDD825-BFE9-43F7-97FF-10D64E2F31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CE8A7A12-DF3F-4494-8CED-F36DB9C4ED07}"/>
              </a:ext>
            </a:extLst>
          </p:cNvPr>
          <p:cNvSpPr/>
          <p:nvPr/>
        </p:nvSpPr>
        <p:spPr>
          <a:xfrm>
            <a:off x="779929" y="1963271"/>
            <a:ext cx="4419600" cy="3917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450A60-9D1C-440B-A96C-CD841FD6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Key transformative </a:t>
            </a:r>
            <a:r>
              <a:rPr lang="de-DE" dirty="0" err="1"/>
              <a:t>challenges</a:t>
            </a:r>
            <a:br>
              <a:rPr lang="de-DE" dirty="0"/>
            </a:br>
            <a:r>
              <a:rPr lang="de-DE" sz="2200" b="0" dirty="0"/>
              <a:t>The Chemical </a:t>
            </a:r>
            <a:r>
              <a:rPr lang="de-DE" sz="2200" b="0" dirty="0" err="1"/>
              <a:t>industry</a:t>
            </a:r>
            <a:r>
              <a:rPr lang="de-DE" sz="2200" b="0" dirty="0"/>
              <a:t> </a:t>
            </a:r>
            <a:r>
              <a:rPr lang="de-DE" sz="2200" b="0" dirty="0" err="1"/>
              <a:t>is</a:t>
            </a:r>
            <a:r>
              <a:rPr lang="de-DE" sz="2200" b="0" dirty="0"/>
              <a:t> </a:t>
            </a:r>
            <a:r>
              <a:rPr lang="de-DE" sz="2200" b="0" dirty="0" err="1"/>
              <a:t>facing</a:t>
            </a:r>
            <a:r>
              <a:rPr lang="de-DE" sz="2200" b="0" dirty="0"/>
              <a:t> a </a:t>
            </a:r>
            <a:r>
              <a:rPr lang="de-DE" sz="2200" b="0" dirty="0" err="1"/>
              <a:t>quadruple</a:t>
            </a:r>
            <a:r>
              <a:rPr lang="de-DE" sz="2200" b="0" dirty="0"/>
              <a:t> </a:t>
            </a:r>
            <a:r>
              <a:rPr lang="de-DE" sz="2200" b="0" dirty="0" err="1"/>
              <a:t>transformation</a:t>
            </a:r>
            <a:endParaRPr lang="de-DE" sz="2200" b="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DE4103E-2EF0-430B-BC7E-BBB63B8D5B8D}"/>
              </a:ext>
            </a:extLst>
          </p:cNvPr>
          <p:cNvGrpSpPr/>
          <p:nvPr/>
        </p:nvGrpSpPr>
        <p:grpSpPr>
          <a:xfrm>
            <a:off x="1545430" y="3593850"/>
            <a:ext cx="720000" cy="720000"/>
            <a:chOff x="6225302" y="4003652"/>
            <a:chExt cx="720000" cy="720000"/>
          </a:xfrm>
        </p:grpSpPr>
        <p:sp>
          <p:nvSpPr>
            <p:cNvPr id="21" name="Ellipse 61">
              <a:extLst>
                <a:ext uri="{FF2B5EF4-FFF2-40B4-BE49-F238E27FC236}">
                  <a16:creationId xmlns:a16="http://schemas.microsoft.com/office/drawing/2014/main" id="{CAE4CABF-8084-45DA-A579-EFEB4082AB2F}"/>
                </a:ext>
              </a:extLst>
            </p:cNvPr>
            <p:cNvSpPr/>
            <p:nvPr/>
          </p:nvSpPr>
          <p:spPr>
            <a:xfrm>
              <a:off x="6225302" y="4003652"/>
              <a:ext cx="720000" cy="720000"/>
            </a:xfrm>
            <a:prstGeom prst="ellipse">
              <a:avLst/>
            </a:prstGeom>
            <a:solidFill>
              <a:srgbClr val="65A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BF599A2-75B0-400A-906F-9C9BB7854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724" y="4169262"/>
              <a:ext cx="463445" cy="420583"/>
            </a:xfrm>
            <a:custGeom>
              <a:avLst/>
              <a:gdLst>
                <a:gd name="T0" fmla="*/ 182 w 559"/>
                <a:gd name="T1" fmla="*/ 437 h 506"/>
                <a:gd name="T2" fmla="*/ 170 w 559"/>
                <a:gd name="T3" fmla="*/ 429 h 506"/>
                <a:gd name="T4" fmla="*/ 151 w 559"/>
                <a:gd name="T5" fmla="*/ 493 h 506"/>
                <a:gd name="T6" fmla="*/ 137 w 559"/>
                <a:gd name="T7" fmla="*/ 472 h 506"/>
                <a:gd name="T8" fmla="*/ 154 w 559"/>
                <a:gd name="T9" fmla="*/ 417 h 506"/>
                <a:gd name="T10" fmla="*/ 417 w 559"/>
                <a:gd name="T11" fmla="*/ 159 h 506"/>
                <a:gd name="T12" fmla="*/ 141 w 559"/>
                <a:gd name="T13" fmla="*/ 395 h 506"/>
                <a:gd name="T14" fmla="*/ 529 w 559"/>
                <a:gd name="T15" fmla="*/ 0 h 506"/>
                <a:gd name="T16" fmla="*/ 182 w 559"/>
                <a:gd name="T17" fmla="*/ 43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506">
                  <a:moveTo>
                    <a:pt x="182" y="437"/>
                  </a:moveTo>
                  <a:cubicBezTo>
                    <a:pt x="177" y="434"/>
                    <a:pt x="173" y="431"/>
                    <a:pt x="170" y="429"/>
                  </a:cubicBezTo>
                  <a:cubicBezTo>
                    <a:pt x="162" y="449"/>
                    <a:pt x="156" y="471"/>
                    <a:pt x="151" y="493"/>
                  </a:cubicBezTo>
                  <a:cubicBezTo>
                    <a:pt x="144" y="481"/>
                    <a:pt x="137" y="472"/>
                    <a:pt x="137" y="472"/>
                  </a:cubicBezTo>
                  <a:cubicBezTo>
                    <a:pt x="137" y="472"/>
                    <a:pt x="141" y="449"/>
                    <a:pt x="154" y="417"/>
                  </a:cubicBezTo>
                  <a:cubicBezTo>
                    <a:pt x="230" y="228"/>
                    <a:pt x="415" y="169"/>
                    <a:pt x="417" y="159"/>
                  </a:cubicBezTo>
                  <a:cubicBezTo>
                    <a:pt x="232" y="201"/>
                    <a:pt x="153" y="367"/>
                    <a:pt x="141" y="395"/>
                  </a:cubicBezTo>
                  <a:cubicBezTo>
                    <a:pt x="0" y="67"/>
                    <a:pt x="475" y="88"/>
                    <a:pt x="529" y="0"/>
                  </a:cubicBezTo>
                  <a:cubicBezTo>
                    <a:pt x="559" y="358"/>
                    <a:pt x="327" y="506"/>
                    <a:pt x="182" y="4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9092D707-48FA-42E2-9E66-51D315939A93}"/>
              </a:ext>
            </a:extLst>
          </p:cNvPr>
          <p:cNvSpPr/>
          <p:nvPr/>
        </p:nvSpPr>
        <p:spPr>
          <a:xfrm>
            <a:off x="6472518" y="1963271"/>
            <a:ext cx="4419600" cy="3917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347B90F-FA24-404A-A31D-AA3AA543664C}"/>
              </a:ext>
            </a:extLst>
          </p:cNvPr>
          <p:cNvSpPr txBox="1"/>
          <p:nvPr/>
        </p:nvSpPr>
        <p:spPr>
          <a:xfrm>
            <a:off x="1228165" y="2078370"/>
            <a:ext cx="3469342" cy="888948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Developments in all industries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61B321D-20B2-4231-8602-EEB00FEBE6FE}"/>
              </a:ext>
            </a:extLst>
          </p:cNvPr>
          <p:cNvSpPr txBox="1"/>
          <p:nvPr/>
        </p:nvSpPr>
        <p:spPr>
          <a:xfrm>
            <a:off x="7010400" y="2078370"/>
            <a:ext cx="3469342" cy="888948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Additional developments in the Chemical industry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C622CC9-7122-478D-BB4C-9F6D2073AF31}"/>
              </a:ext>
            </a:extLst>
          </p:cNvPr>
          <p:cNvSpPr txBox="1"/>
          <p:nvPr/>
        </p:nvSpPr>
        <p:spPr>
          <a:xfrm>
            <a:off x="1205909" y="4639931"/>
            <a:ext cx="1437489" cy="41369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CO</a:t>
            </a:r>
            <a:r>
              <a:rPr lang="en-US" b="1" baseline="-25000" dirty="0">
                <a:solidFill>
                  <a:srgbClr val="004A96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neutral</a:t>
            </a:r>
          </a:p>
        </p:txBody>
      </p:sp>
      <p:pic>
        <p:nvPicPr>
          <p:cNvPr id="33" name="Grafik 32" descr="Pfeil Kreis">
            <a:extLst>
              <a:ext uri="{FF2B5EF4-FFF2-40B4-BE49-F238E27FC236}">
                <a16:creationId xmlns:a16="http://schemas.microsoft.com/office/drawing/2014/main" id="{B167C5DE-2A65-450B-9F48-53948452F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97681" y="3509682"/>
            <a:ext cx="1130408" cy="1130408"/>
          </a:xfrm>
          <a:prstGeom prst="rect">
            <a:avLst/>
          </a:prstGeom>
        </p:spPr>
      </p:pic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CB55494-C985-4C64-91BD-06C1B2D1786C}"/>
              </a:ext>
            </a:extLst>
          </p:cNvPr>
          <p:cNvGrpSpPr/>
          <p:nvPr/>
        </p:nvGrpSpPr>
        <p:grpSpPr>
          <a:xfrm>
            <a:off x="5461932" y="3700044"/>
            <a:ext cx="613806" cy="613806"/>
            <a:chOff x="6219783" y="2474843"/>
            <a:chExt cx="791036" cy="791036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6BCCCD01-34EF-4E09-8066-226A69A4B7AB}"/>
                </a:ext>
              </a:extLst>
            </p:cNvPr>
            <p:cNvSpPr/>
            <p:nvPr/>
          </p:nvSpPr>
          <p:spPr>
            <a:xfrm>
              <a:off x="6219783" y="2474843"/>
              <a:ext cx="791036" cy="7910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Kreuz 35">
              <a:extLst>
                <a:ext uri="{FF2B5EF4-FFF2-40B4-BE49-F238E27FC236}">
                  <a16:creationId xmlns:a16="http://schemas.microsoft.com/office/drawing/2014/main" id="{831AD405-67E1-4D50-873E-C8F616227DF6}"/>
                </a:ext>
              </a:extLst>
            </p:cNvPr>
            <p:cNvSpPr/>
            <p:nvPr/>
          </p:nvSpPr>
          <p:spPr>
            <a:xfrm>
              <a:off x="6379582" y="2634641"/>
              <a:ext cx="471438" cy="471438"/>
            </a:xfrm>
            <a:prstGeom prst="plus">
              <a:avLst>
                <a:gd name="adj" fmla="val 379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8" name="Grafik 37" descr="Kolben">
            <a:extLst>
              <a:ext uri="{FF2B5EF4-FFF2-40B4-BE49-F238E27FC236}">
                <a16:creationId xmlns:a16="http://schemas.microsoft.com/office/drawing/2014/main" id="{F8617366-E687-4AA9-BAF5-EECDE755F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24730" y="3317598"/>
            <a:ext cx="1208922" cy="1208922"/>
          </a:xfrm>
          <a:prstGeom prst="rect">
            <a:avLst/>
          </a:prstGeom>
        </p:spPr>
      </p:pic>
      <p:pic>
        <p:nvPicPr>
          <p:cNvPr id="40" name="Grafik 39" descr="Stream">
            <a:extLst>
              <a:ext uri="{FF2B5EF4-FFF2-40B4-BE49-F238E27FC236}">
                <a16:creationId xmlns:a16="http://schemas.microsoft.com/office/drawing/2014/main" id="{A3A9BB36-3BE0-4FA6-9D18-A50AD21A3A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51235" y="3464859"/>
            <a:ext cx="914400" cy="914400"/>
          </a:xfrm>
          <a:prstGeom prst="rect">
            <a:avLst/>
          </a:prstGeom>
        </p:spPr>
      </p:pic>
      <p:pic>
        <p:nvPicPr>
          <p:cNvPr id="42" name="Grafik 41" descr="Synchronisierende Cloud">
            <a:extLst>
              <a:ext uri="{FF2B5EF4-FFF2-40B4-BE49-F238E27FC236}">
                <a16:creationId xmlns:a16="http://schemas.microsoft.com/office/drawing/2014/main" id="{19FD5675-0B9A-484E-9909-387C1B04A7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09463" y="3509682"/>
            <a:ext cx="914400" cy="9144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E6D73A4F-74D3-48D4-A683-A367FFE18968}"/>
              </a:ext>
            </a:extLst>
          </p:cNvPr>
          <p:cNvSpPr txBox="1"/>
          <p:nvPr/>
        </p:nvSpPr>
        <p:spPr>
          <a:xfrm>
            <a:off x="7224730" y="4640090"/>
            <a:ext cx="1208922" cy="41369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Zero tox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33BEB6-CB28-448F-B88E-174119443678}"/>
              </a:ext>
            </a:extLst>
          </p:cNvPr>
          <p:cNvSpPr txBox="1"/>
          <p:nvPr/>
        </p:nvSpPr>
        <p:spPr>
          <a:xfrm>
            <a:off x="9058424" y="4639932"/>
            <a:ext cx="1208922" cy="41369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Circular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3623ED4-E3F4-4A65-BA78-D85AA42B8482}"/>
              </a:ext>
            </a:extLst>
          </p:cNvPr>
          <p:cNvSpPr txBox="1"/>
          <p:nvPr/>
        </p:nvSpPr>
        <p:spPr>
          <a:xfrm>
            <a:off x="3307427" y="4639931"/>
            <a:ext cx="1437489" cy="41369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9388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BD6BA35-3264-4770-B54A-2399065FFB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2749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3BD6BA35-3264-4770-B54A-2399065FFB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09BD733-54BB-4E6D-82EE-5A125972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5" y="430442"/>
            <a:ext cx="10754466" cy="853200"/>
          </a:xfrm>
        </p:spPr>
        <p:txBody>
          <a:bodyPr vert="horz"/>
          <a:lstStyle/>
          <a:p>
            <a:r>
              <a:rPr lang="en-US" dirty="0">
                <a:cs typeface="Arial"/>
              </a:rPr>
              <a:t>BASF: Our commitments to reaching the Paris Climate Agreement</a:t>
            </a:r>
            <a:br>
              <a:rPr lang="en-US" dirty="0">
                <a:cs typeface="Arial"/>
              </a:rPr>
            </a:b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8F7BE6-F223-4DCA-8B88-E22597953F36}"/>
              </a:ext>
            </a:extLst>
          </p:cNvPr>
          <p:cNvSpPr txBox="1"/>
          <p:nvPr/>
        </p:nvSpPr>
        <p:spPr>
          <a:xfrm>
            <a:off x="966024" y="2532121"/>
            <a:ext cx="2053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2030</a:t>
            </a: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2D5FB9-7075-4699-B58C-EA2CC3F53874}"/>
              </a:ext>
            </a:extLst>
          </p:cNvPr>
          <p:cNvSpPr txBox="1"/>
          <p:nvPr/>
        </p:nvSpPr>
        <p:spPr>
          <a:xfrm>
            <a:off x="3110985" y="1964154"/>
            <a:ext cx="37367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25% 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</a:br>
            <a:r>
              <a:rPr lang="en-US" sz="2800" dirty="0">
                <a:solidFill>
                  <a:schemeClr val="accent1"/>
                </a:solidFill>
                <a:latin typeface="Arial" panose="020B0604020202020204"/>
                <a:cs typeface="Arial"/>
              </a:rPr>
              <a:t>CO</a:t>
            </a:r>
            <a:r>
              <a:rPr lang="en-US" sz="2800" baseline="-25000" dirty="0">
                <a:solidFill>
                  <a:schemeClr val="accent1"/>
                </a:solidFill>
                <a:latin typeface="Arial" panose="020B0604020202020204"/>
                <a:cs typeface="Arial"/>
              </a:rPr>
              <a:t>2</a:t>
            </a:r>
            <a:r>
              <a:rPr lang="en-US" sz="2800" dirty="0">
                <a:solidFill>
                  <a:schemeClr val="accent1"/>
                </a:solidFill>
                <a:latin typeface="Arial" panose="020B0604020202020204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emissions reduction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(compared with 2018)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</a:t>
            </a:r>
            <a:endParaRPr kumimoji="0" lang="de-DE" sz="2200" b="0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EEA25A0-3E70-40E5-AC23-55A190F8B975}"/>
              </a:ext>
            </a:extLst>
          </p:cNvPr>
          <p:cNvSpPr txBox="1"/>
          <p:nvPr/>
        </p:nvSpPr>
        <p:spPr>
          <a:xfrm>
            <a:off x="6640625" y="3921914"/>
            <a:ext cx="2053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2050</a:t>
            </a:r>
            <a:endParaRPr kumimoji="0" lang="de-DE" sz="5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4ADF38-9FA5-49D2-911E-7FB50CD2D44D}"/>
              </a:ext>
            </a:extLst>
          </p:cNvPr>
          <p:cNvSpPr txBox="1"/>
          <p:nvPr/>
        </p:nvSpPr>
        <p:spPr>
          <a:xfrm>
            <a:off x="8749277" y="3244805"/>
            <a:ext cx="346995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net zero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</a:br>
            <a:r>
              <a:rPr lang="en-US" sz="2800" dirty="0">
                <a:solidFill>
                  <a:schemeClr val="accent1"/>
                </a:solidFill>
              </a:rPr>
              <a:t>CO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emissions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</a:t>
            </a:r>
            <a:endParaRPr kumimoji="0" lang="de-DE" sz="2800" b="0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1" name="Bogen 10">
            <a:extLst>
              <a:ext uri="{FF2B5EF4-FFF2-40B4-BE49-F238E27FC236}">
                <a16:creationId xmlns:a16="http://schemas.microsoft.com/office/drawing/2014/main" id="{25759E2F-0604-4AB5-9206-B36642911AF6}"/>
              </a:ext>
            </a:extLst>
          </p:cNvPr>
          <p:cNvSpPr/>
          <p:nvPr/>
        </p:nvSpPr>
        <p:spPr>
          <a:xfrm>
            <a:off x="728096" y="1928715"/>
            <a:ext cx="2200834" cy="2200834"/>
          </a:xfrm>
          <a:prstGeom prst="arc">
            <a:avLst>
              <a:gd name="adj1" fmla="val 107382"/>
              <a:gd name="adj2" fmla="val 17949505"/>
            </a:avLst>
          </a:prstGeom>
          <a:ln w="76200" cap="rnd">
            <a:solidFill>
              <a:srgbClr val="F2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DEBB0880-4B1A-47AA-9DDE-1B92FD764225}"/>
              </a:ext>
            </a:extLst>
          </p:cNvPr>
          <p:cNvSpPr/>
          <p:nvPr/>
        </p:nvSpPr>
        <p:spPr>
          <a:xfrm>
            <a:off x="6381868" y="3313452"/>
            <a:ext cx="2200834" cy="2200834"/>
          </a:xfrm>
          <a:prstGeom prst="arc">
            <a:avLst>
              <a:gd name="adj1" fmla="val 107382"/>
              <a:gd name="adj2" fmla="val 17949505"/>
            </a:avLst>
          </a:prstGeom>
          <a:ln w="76200" cap="rnd">
            <a:solidFill>
              <a:srgbClr val="F2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3" name="Textfeld 11">
            <a:extLst>
              <a:ext uri="{FF2B5EF4-FFF2-40B4-BE49-F238E27FC236}">
                <a16:creationId xmlns:a16="http://schemas.microsoft.com/office/drawing/2014/main" id="{9242A9F6-2820-4125-9204-28BA45876350}"/>
              </a:ext>
            </a:extLst>
          </p:cNvPr>
          <p:cNvSpPr txBox="1"/>
          <p:nvPr/>
        </p:nvSpPr>
        <p:spPr>
          <a:xfrm>
            <a:off x="619553" y="6472233"/>
            <a:ext cx="42024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1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 Scope 1 and Scope 2; 2030 target compared with 1990: 60% CO</a:t>
            </a:r>
            <a:r>
              <a:rPr kumimoji="0" lang="en-US" sz="900" b="0" i="0" u="none" strike="noStrike" kern="1200" cap="none" spc="0" normalizeH="0" baseline="-25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 reduction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845006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572B297-F35F-4656-97F9-3DB622A0BA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6267" b="14329"/>
          <a:stretch/>
        </p:blipFill>
        <p:spPr>
          <a:xfrm>
            <a:off x="119062" y="1540441"/>
            <a:ext cx="11953875" cy="438950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1D657D-7AB7-413E-803C-6DA0B696875A}"/>
              </a:ext>
            </a:extLst>
          </p:cNvPr>
          <p:cNvSpPr txBox="1">
            <a:spLocks/>
          </p:cNvSpPr>
          <p:nvPr/>
        </p:nvSpPr>
        <p:spPr bwMode="gray">
          <a:xfrm>
            <a:off x="216000" y="404813"/>
            <a:ext cx="11766450" cy="9359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High potential from changing from power to heat allows decoupling from electricity supply</a:t>
            </a:r>
          </a:p>
        </p:txBody>
      </p:sp>
    </p:spTree>
    <p:extLst>
      <p:ext uri="{BB962C8B-B14F-4D97-AF65-F5344CB8AC3E}">
        <p14:creationId xmlns:p14="http://schemas.microsoft.com/office/powerpoint/2010/main" val="2439621192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feil: Fünfeck 55">
            <a:extLst>
              <a:ext uri="{FF2B5EF4-FFF2-40B4-BE49-F238E27FC236}">
                <a16:creationId xmlns:a16="http://schemas.microsoft.com/office/drawing/2014/main" id="{1557B3EF-1693-4F9B-A607-4CBE1F0C325C}"/>
              </a:ext>
            </a:extLst>
          </p:cNvPr>
          <p:cNvSpPr/>
          <p:nvPr/>
        </p:nvSpPr>
        <p:spPr>
          <a:xfrm>
            <a:off x="2979483" y="2840816"/>
            <a:ext cx="2643722" cy="1453788"/>
          </a:xfrm>
          <a:prstGeom prst="homePlate">
            <a:avLst>
              <a:gd name="adj" fmla="val 13393"/>
            </a:avLst>
          </a:prstGeom>
          <a:noFill/>
          <a:ln w="63500">
            <a:solidFill>
              <a:srgbClr val="007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6BFB013-558E-40F7-AA2D-BF64ACB7DE72}"/>
              </a:ext>
            </a:extLst>
          </p:cNvPr>
          <p:cNvSpPr/>
          <p:nvPr/>
        </p:nvSpPr>
        <p:spPr>
          <a:xfrm>
            <a:off x="2750929" y="2607116"/>
            <a:ext cx="416361" cy="185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4E777738-D066-4EE0-B254-85A169B10645}"/>
              </a:ext>
            </a:extLst>
          </p:cNvPr>
          <p:cNvSpPr/>
          <p:nvPr/>
        </p:nvSpPr>
        <p:spPr>
          <a:xfrm>
            <a:off x="7972162" y="2840816"/>
            <a:ext cx="1445938" cy="1453788"/>
          </a:xfrm>
          <a:prstGeom prst="homePlate">
            <a:avLst>
              <a:gd name="adj" fmla="val 13393"/>
            </a:avLst>
          </a:prstGeom>
          <a:noFill/>
          <a:ln w="63500">
            <a:solidFill>
              <a:srgbClr val="65A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8E1789E-9CBE-4B6A-AABA-701798861CBC}"/>
              </a:ext>
            </a:extLst>
          </p:cNvPr>
          <p:cNvSpPr/>
          <p:nvPr/>
        </p:nvSpPr>
        <p:spPr>
          <a:xfrm>
            <a:off x="7849672" y="2607116"/>
            <a:ext cx="416361" cy="185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193029D-CE94-472A-BE95-23564A62D1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38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443" imgH="444" progId="TCLayout.ActiveDocument.1">
                  <p:embed/>
                </p:oleObj>
              </mc:Choice>
              <mc:Fallback>
                <p:oleObj name="think-cell Folie" r:id="rId13" imgW="443" imgH="44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1193029D-CE94-472A-BE95-23564A62D1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8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feld 39"/>
          <p:cNvSpPr txBox="1"/>
          <p:nvPr/>
        </p:nvSpPr>
        <p:spPr>
          <a:xfrm>
            <a:off x="3217003" y="3012339"/>
            <a:ext cx="2180084" cy="102335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Production plants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Scope 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9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leichschenkliges Dreieck 8">
            <a:extLst>
              <a:ext uri="{FF2B5EF4-FFF2-40B4-BE49-F238E27FC236}">
                <a16:creationId xmlns:a16="http://schemas.microsoft.com/office/drawing/2014/main" id="{E4F5F495-42F4-4593-88D1-4E985C66F645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1706805" y="1521835"/>
            <a:ext cx="409399" cy="18962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86" tIns="71991" rIns="107986" bIns="7199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leichschenkliges Dreieck 8">
            <a:extLst>
              <a:ext uri="{FF2B5EF4-FFF2-40B4-BE49-F238E27FC236}">
                <a16:creationId xmlns:a16="http://schemas.microsoft.com/office/drawing/2014/main" id="{0D1D6141-4DC8-4831-BA8F-1A88EB112036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1706805" y="2864966"/>
            <a:ext cx="409399" cy="18962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86" tIns="71991" rIns="107986" bIns="7199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49946CC-9288-4242-8915-BCE2848372E5}"/>
              </a:ext>
            </a:extLst>
          </p:cNvPr>
          <p:cNvSpPr txBox="1"/>
          <p:nvPr/>
        </p:nvSpPr>
        <p:spPr>
          <a:xfrm>
            <a:off x="9634206" y="2995173"/>
            <a:ext cx="1853071" cy="1363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3B8809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EB7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 Carbon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EB7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EB7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Footprints of 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35FA9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EB7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~45,000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EB7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EB7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Sales Products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EB74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fik 27" descr="Fußabdrücke">
            <a:extLst>
              <a:ext uri="{FF2B5EF4-FFF2-40B4-BE49-F238E27FC236}">
                <a16:creationId xmlns:a16="http://schemas.microsoft.com/office/drawing/2014/main" id="{E1E5A2E0-958A-4270-B6CF-A1D5271AD8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74552" y="1635990"/>
            <a:ext cx="1365429" cy="1328906"/>
          </a:xfrm>
          <a:prstGeom prst="rect">
            <a:avLst/>
          </a:prstGeom>
        </p:spPr>
      </p:pic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54CAF47-17BF-4992-A2FB-13E0D3D2B41E}"/>
              </a:ext>
            </a:extLst>
          </p:cNvPr>
          <p:cNvGrpSpPr/>
          <p:nvPr/>
        </p:nvGrpSpPr>
        <p:grpSpPr>
          <a:xfrm>
            <a:off x="5443253" y="2791594"/>
            <a:ext cx="3038842" cy="1856107"/>
            <a:chOff x="438538" y="288236"/>
            <a:chExt cx="9529936" cy="6569764"/>
          </a:xfrm>
        </p:grpSpPr>
        <p:pic>
          <p:nvPicPr>
            <p:cNvPr id="68" name="Grafik 10">
              <a:extLst>
                <a:ext uri="{FF2B5EF4-FFF2-40B4-BE49-F238E27FC236}">
                  <a16:creationId xmlns:a16="http://schemas.microsoft.com/office/drawing/2014/main" id="{4BC7CA40-30A3-4194-9268-5442CAB10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8538" y="288236"/>
              <a:ext cx="9529936" cy="6569764"/>
            </a:xfrm>
            <a:prstGeom prst="rect">
              <a:avLst/>
            </a:prstGeom>
          </p:spPr>
        </p:pic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CCFC0B57-9477-4631-A2B2-FB9F1F9C2FFC}"/>
                </a:ext>
              </a:extLst>
            </p:cNvPr>
            <p:cNvSpPr/>
            <p:nvPr/>
          </p:nvSpPr>
          <p:spPr>
            <a:xfrm>
              <a:off x="1967948" y="646043"/>
              <a:ext cx="6490252" cy="39756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6280DCF5-FFF4-433A-992C-94A8601F21A1}"/>
                </a:ext>
              </a:extLst>
            </p:cNvPr>
            <p:cNvCxnSpPr/>
            <p:nvPr/>
          </p:nvCxnSpPr>
          <p:spPr>
            <a:xfrm>
              <a:off x="3616239" y="2063201"/>
              <a:ext cx="2688991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2344DC73-9B09-4AD6-8104-299A29A8B30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790" y="1007863"/>
              <a:ext cx="375284" cy="803598"/>
            </a:xfrm>
            <a:prstGeom prst="rect">
              <a:avLst/>
            </a:prstGeom>
          </p:spPr>
        </p:pic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DCF87610-898B-4155-A7E4-8C6701714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6919" y="2052928"/>
              <a:ext cx="7526" cy="1376072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EA13861C-C2E2-43A2-89F5-4400C0E9511E}"/>
                </a:ext>
              </a:extLst>
            </p:cNvPr>
            <p:cNvCxnSpPr>
              <a:cxnSpLocks/>
            </p:cNvCxnSpPr>
            <p:nvPr/>
          </p:nvCxnSpPr>
          <p:spPr>
            <a:xfrm>
              <a:off x="5439951" y="2052928"/>
              <a:ext cx="11526" cy="168804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2E1573AC-D13F-495B-8FCF-F315337F8761}"/>
                </a:ext>
              </a:extLst>
            </p:cNvPr>
            <p:cNvCxnSpPr>
              <a:cxnSpLocks/>
            </p:cNvCxnSpPr>
            <p:nvPr/>
          </p:nvCxnSpPr>
          <p:spPr>
            <a:xfrm>
              <a:off x="5439951" y="3740968"/>
              <a:ext cx="3018249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9A8B5255-B1E9-4DDE-A4C8-E9ACE8913D3F}"/>
                </a:ext>
              </a:extLst>
            </p:cNvPr>
            <p:cNvSpPr txBox="1"/>
            <p:nvPr/>
          </p:nvSpPr>
          <p:spPr>
            <a:xfrm>
              <a:off x="2174315" y="646045"/>
              <a:ext cx="1203942" cy="2669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1011101010100001010100101010101011110101010110100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E7DE9CA3-76B4-4979-9B4F-C1EF902DFC6D}"/>
                </a:ext>
              </a:extLst>
            </p:cNvPr>
            <p:cNvSpPr txBox="1"/>
            <p:nvPr/>
          </p:nvSpPr>
          <p:spPr>
            <a:xfrm>
              <a:off x="4279882" y="3523973"/>
              <a:ext cx="1672222" cy="1143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10111010101000010101001010</a:t>
              </a:r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DF31282A-BAD2-465F-B14B-44D241C700EE}"/>
                </a:ext>
              </a:extLst>
            </p:cNvPr>
            <p:cNvGrpSpPr/>
            <p:nvPr/>
          </p:nvGrpSpPr>
          <p:grpSpPr>
            <a:xfrm>
              <a:off x="2624167" y="1045108"/>
              <a:ext cx="1182914" cy="803598"/>
              <a:chOff x="7086600" y="1918252"/>
              <a:chExt cx="1517537" cy="1065614"/>
            </a:xfrm>
          </p:grpSpPr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538DA07C-6B45-4805-8ADE-1E771ACBE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10805" y="1918252"/>
                <a:ext cx="1182914" cy="74425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937AB5E8-7138-41AE-97E5-2482067B5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86600" y="2029082"/>
                <a:ext cx="1517537" cy="954784"/>
              </a:xfrm>
              <a:prstGeom prst="rect">
                <a:avLst/>
              </a:prstGeom>
            </p:spPr>
          </p:pic>
        </p:grpSp>
        <p:pic>
          <p:nvPicPr>
            <p:cNvPr id="79" name="Picture 62">
              <a:extLst>
                <a:ext uri="{FF2B5EF4-FFF2-40B4-BE49-F238E27FC236}">
                  <a16:creationId xmlns:a16="http://schemas.microsoft.com/office/drawing/2014/main" id="{AB00143A-EF2A-46AD-8BC8-F5114F68A28C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338" y="3339170"/>
              <a:ext cx="1751549" cy="803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3D70865D-6395-4364-B44F-5FBE4D665090}"/>
                </a:ext>
              </a:extLst>
            </p:cNvPr>
            <p:cNvSpPr txBox="1"/>
            <p:nvPr/>
          </p:nvSpPr>
          <p:spPr>
            <a:xfrm>
              <a:off x="6555193" y="1069572"/>
              <a:ext cx="1168621" cy="34315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1011101010101010111101010101101001010100101010100010101010100</a:t>
              </a:r>
            </a:p>
          </p:txBody>
        </p:sp>
        <p:pic>
          <p:nvPicPr>
            <p:cNvPr id="81" name="Picture 250">
              <a:extLst>
                <a:ext uri="{FF2B5EF4-FFF2-40B4-BE49-F238E27FC236}">
                  <a16:creationId xmlns:a16="http://schemas.microsoft.com/office/drawing/2014/main" id="{4E4573C9-A10B-4F67-893F-590AC264936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104" y="2270175"/>
              <a:ext cx="2313401" cy="803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9E362277-402A-45BA-B7CB-AD9D7F5C331B}"/>
                </a:ext>
              </a:extLst>
            </p:cNvPr>
            <p:cNvGrpSpPr/>
            <p:nvPr/>
          </p:nvGrpSpPr>
          <p:grpSpPr>
            <a:xfrm>
              <a:off x="6744334" y="1388952"/>
              <a:ext cx="1517537" cy="1065614"/>
              <a:chOff x="7086600" y="1918252"/>
              <a:chExt cx="1517537" cy="1065614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24679515-34CC-4F15-91A6-02992C5D9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10805" y="1918252"/>
                <a:ext cx="1182914" cy="74425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B57F5E17-2A5F-4A6F-A84C-326AB7C5B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86600" y="2029082"/>
                <a:ext cx="1517537" cy="954784"/>
              </a:xfrm>
              <a:prstGeom prst="rect">
                <a:avLst/>
              </a:prstGeom>
            </p:spPr>
          </p:pic>
        </p:grpSp>
        <p:pic>
          <p:nvPicPr>
            <p:cNvPr id="88" name="Picture 274">
              <a:extLst>
                <a:ext uri="{FF2B5EF4-FFF2-40B4-BE49-F238E27FC236}">
                  <a16:creationId xmlns:a16="http://schemas.microsoft.com/office/drawing/2014/main" id="{7347915A-29EE-48F4-9BAA-D67297793E7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306" y="1830272"/>
              <a:ext cx="1500916" cy="803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0E1BE410-B9BC-4BD0-A972-9A445605CF4B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732" y="3449065"/>
              <a:ext cx="395934" cy="944684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726A9BB9-75A5-451F-A996-D2C07BB79006}"/>
              </a:ext>
            </a:extLst>
          </p:cNvPr>
          <p:cNvSpPr txBox="1"/>
          <p:nvPr/>
        </p:nvSpPr>
        <p:spPr>
          <a:xfrm>
            <a:off x="198865" y="384988"/>
            <a:ext cx="11290853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 Carbon Footprints create transparency for customers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application to calculate greenhouse gas emissions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entire portfolio of approximately 45,000 products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2A4B688-AC61-47EC-8323-A8A7B264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platzhalter 31">
            <a:extLst>
              <a:ext uri="{FF2B5EF4-FFF2-40B4-BE49-F238E27FC236}">
                <a16:creationId xmlns:a16="http://schemas.microsoft.com/office/drawing/2014/main" id="{57B21A3E-E87E-45A9-AC34-81B09B40905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3954" y="5784312"/>
            <a:ext cx="8954336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BD4EB"/>
              </a:buClr>
              <a:buSzTx/>
              <a:buFont typeface="Wingdings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we work together with our customers in order to create a strategy of using products with the less PCFs and helping the entire value chain to reduce their numbers as well.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9D70D35A-4007-4222-8144-645BBC7AEBA6}"/>
              </a:ext>
            </a:extLst>
          </p:cNvPr>
          <p:cNvSpPr txBox="1"/>
          <p:nvPr/>
        </p:nvSpPr>
        <p:spPr>
          <a:xfrm>
            <a:off x="8313640" y="3290712"/>
            <a:ext cx="1000522" cy="553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65AC1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0" lang="en-US" sz="3600" b="1" i="0" u="none" strike="noStrike" kern="1200" cap="none" spc="0" normalizeH="0" baseline="-25000" noProof="0">
                <a:ln>
                  <a:noFill/>
                </a:ln>
                <a:solidFill>
                  <a:srgbClr val="65AC1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Pfeil: Fünfeck 57">
            <a:extLst>
              <a:ext uri="{FF2B5EF4-FFF2-40B4-BE49-F238E27FC236}">
                <a16:creationId xmlns:a16="http://schemas.microsoft.com/office/drawing/2014/main" id="{9D4E85B2-376C-4429-BB5A-CB07457E070F}"/>
              </a:ext>
            </a:extLst>
          </p:cNvPr>
          <p:cNvSpPr/>
          <p:nvPr/>
        </p:nvSpPr>
        <p:spPr>
          <a:xfrm>
            <a:off x="88671" y="2378702"/>
            <a:ext cx="2792545" cy="2409722"/>
          </a:xfrm>
          <a:prstGeom prst="homePlate">
            <a:avLst>
              <a:gd name="adj" fmla="val 13393"/>
            </a:avLst>
          </a:prstGeom>
          <a:noFill/>
          <a:ln w="63500">
            <a:solidFill>
              <a:srgbClr val="007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974C59F0-6F23-4928-928D-DB96A09AC328}"/>
              </a:ext>
            </a:extLst>
          </p:cNvPr>
          <p:cNvSpPr/>
          <p:nvPr/>
        </p:nvSpPr>
        <p:spPr>
          <a:xfrm>
            <a:off x="12785" y="2285650"/>
            <a:ext cx="211169" cy="2570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68BA16E-ED66-47FE-A371-A7E5EBCE58FF}"/>
              </a:ext>
            </a:extLst>
          </p:cNvPr>
          <p:cNvSpPr txBox="1"/>
          <p:nvPr/>
        </p:nvSpPr>
        <p:spPr>
          <a:xfrm>
            <a:off x="259187" y="3699129"/>
            <a:ext cx="1798569" cy="102335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3B8809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Scope 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97659" y="2486191"/>
            <a:ext cx="1721625" cy="102335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3B8809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20,000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Raw materials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9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Scope 3</a:t>
            </a:r>
          </a:p>
        </p:txBody>
      </p:sp>
      <p:pic>
        <p:nvPicPr>
          <p:cNvPr id="48" name="Picture 246">
            <a:extLst>
              <a:ext uri="{FF2B5EF4-FFF2-40B4-BE49-F238E27FC236}">
                <a16:creationId xmlns:a16="http://schemas.microsoft.com/office/drawing/2014/main" id="{FD4C5ABE-9E69-4193-ADDD-2E15FAD9CC4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81" y="4950454"/>
            <a:ext cx="257773" cy="62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44">
            <a:extLst>
              <a:ext uri="{FF2B5EF4-FFF2-40B4-BE49-F238E27FC236}">
                <a16:creationId xmlns:a16="http://schemas.microsoft.com/office/drawing/2014/main" id="{82E8871E-33CB-44ED-9A42-C31804E5A5F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" y="1864596"/>
            <a:ext cx="926200" cy="42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47">
            <a:extLst>
              <a:ext uri="{FF2B5EF4-FFF2-40B4-BE49-F238E27FC236}">
                <a16:creationId xmlns:a16="http://schemas.microsoft.com/office/drawing/2014/main" id="{6740BFE4-47C6-4443-B872-C8AD06B98A2D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78" y="1961029"/>
            <a:ext cx="21264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3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Objekt 229" hidden="1">
            <a:extLst>
              <a:ext uri="{FF2B5EF4-FFF2-40B4-BE49-F238E27FC236}">
                <a16:creationId xmlns:a16="http://schemas.microsoft.com/office/drawing/2014/main" id="{9D19AC42-9165-45C9-8538-CF6F87110C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99" imgH="499" progId="TCLayout.ActiveDocument.1">
                  <p:embed/>
                </p:oleObj>
              </mc:Choice>
              <mc:Fallback>
                <p:oleObj name="think-cell Folie" r:id="rId4" imgW="499" imgH="499" progId="TCLayout.ActiveDocument.1">
                  <p:embed/>
                  <p:pic>
                    <p:nvPicPr>
                      <p:cNvPr id="230" name="Objekt 229" hidden="1">
                        <a:extLst>
                          <a:ext uri="{FF2B5EF4-FFF2-40B4-BE49-F238E27FC236}">
                            <a16:creationId xmlns:a16="http://schemas.microsoft.com/office/drawing/2014/main" id="{9D19AC42-9165-45C9-8538-CF6F87110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1C161A5-0C6C-496C-B04A-DACFF012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BASF Española uses renewable energy in most of its sites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236FE50-E1C9-4357-8A1D-4B7D3B39D5FA}"/>
              </a:ext>
            </a:extLst>
          </p:cNvPr>
          <p:cNvGrpSpPr>
            <a:grpSpLocks noChangeAspect="1"/>
          </p:cNvGrpSpPr>
          <p:nvPr/>
        </p:nvGrpSpPr>
        <p:grpSpPr>
          <a:xfrm>
            <a:off x="696531" y="977969"/>
            <a:ext cx="10781519" cy="5581382"/>
            <a:chOff x="1851032" y="1946899"/>
            <a:chExt cx="7668887" cy="3970031"/>
          </a:xfrm>
          <a:solidFill>
            <a:schemeClr val="accent4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B51C56FA-6C15-4427-AD68-ECA796652405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9265" y="3740263"/>
              <a:ext cx="446385" cy="426201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0" y="179"/>
                </a:cxn>
                <a:cxn ang="0">
                  <a:pos x="54" y="214"/>
                </a:cxn>
                <a:cxn ang="0">
                  <a:pos x="139" y="272"/>
                </a:cxn>
                <a:cxn ang="0">
                  <a:pos x="139" y="281"/>
                </a:cxn>
                <a:cxn ang="0">
                  <a:pos x="152" y="281"/>
                </a:cxn>
                <a:cxn ang="0">
                  <a:pos x="157" y="290"/>
                </a:cxn>
                <a:cxn ang="0">
                  <a:pos x="161" y="286"/>
                </a:cxn>
                <a:cxn ang="0">
                  <a:pos x="175" y="290"/>
                </a:cxn>
                <a:cxn ang="0">
                  <a:pos x="170" y="304"/>
                </a:cxn>
                <a:cxn ang="0">
                  <a:pos x="175" y="308"/>
                </a:cxn>
                <a:cxn ang="0">
                  <a:pos x="188" y="299"/>
                </a:cxn>
                <a:cxn ang="0">
                  <a:pos x="224" y="290"/>
                </a:cxn>
                <a:cxn ang="0">
                  <a:pos x="300" y="237"/>
                </a:cxn>
                <a:cxn ang="0">
                  <a:pos x="300" y="232"/>
                </a:cxn>
                <a:cxn ang="0">
                  <a:pos x="282" y="219"/>
                </a:cxn>
                <a:cxn ang="0">
                  <a:pos x="273" y="219"/>
                </a:cxn>
                <a:cxn ang="0">
                  <a:pos x="264" y="214"/>
                </a:cxn>
                <a:cxn ang="0">
                  <a:pos x="268" y="210"/>
                </a:cxn>
                <a:cxn ang="0">
                  <a:pos x="255" y="192"/>
                </a:cxn>
                <a:cxn ang="0">
                  <a:pos x="260" y="183"/>
                </a:cxn>
                <a:cxn ang="0">
                  <a:pos x="264" y="170"/>
                </a:cxn>
                <a:cxn ang="0">
                  <a:pos x="260" y="156"/>
                </a:cxn>
                <a:cxn ang="0">
                  <a:pos x="260" y="138"/>
                </a:cxn>
                <a:cxn ang="0">
                  <a:pos x="255" y="129"/>
                </a:cxn>
                <a:cxn ang="0">
                  <a:pos x="255" y="94"/>
                </a:cxn>
                <a:cxn ang="0">
                  <a:pos x="246" y="89"/>
                </a:cxn>
                <a:cxn ang="0">
                  <a:pos x="237" y="76"/>
                </a:cxn>
                <a:cxn ang="0">
                  <a:pos x="233" y="58"/>
                </a:cxn>
                <a:cxn ang="0">
                  <a:pos x="246" y="40"/>
                </a:cxn>
                <a:cxn ang="0">
                  <a:pos x="242" y="13"/>
                </a:cxn>
                <a:cxn ang="0">
                  <a:pos x="251" y="4"/>
                </a:cxn>
                <a:cxn ang="0">
                  <a:pos x="228" y="0"/>
                </a:cxn>
                <a:cxn ang="0">
                  <a:pos x="228" y="4"/>
                </a:cxn>
                <a:cxn ang="0">
                  <a:pos x="219" y="4"/>
                </a:cxn>
                <a:cxn ang="0">
                  <a:pos x="201" y="9"/>
                </a:cxn>
                <a:cxn ang="0">
                  <a:pos x="184" y="4"/>
                </a:cxn>
                <a:cxn ang="0">
                  <a:pos x="170" y="9"/>
                </a:cxn>
                <a:cxn ang="0">
                  <a:pos x="170" y="13"/>
                </a:cxn>
                <a:cxn ang="0">
                  <a:pos x="166" y="9"/>
                </a:cxn>
                <a:cxn ang="0">
                  <a:pos x="139" y="13"/>
                </a:cxn>
                <a:cxn ang="0">
                  <a:pos x="126" y="27"/>
                </a:cxn>
                <a:cxn ang="0">
                  <a:pos x="121" y="27"/>
                </a:cxn>
                <a:cxn ang="0">
                  <a:pos x="99" y="36"/>
                </a:cxn>
                <a:cxn ang="0">
                  <a:pos x="94" y="40"/>
                </a:cxn>
                <a:cxn ang="0">
                  <a:pos x="99" y="53"/>
                </a:cxn>
                <a:cxn ang="0">
                  <a:pos x="99" y="67"/>
                </a:cxn>
                <a:cxn ang="0">
                  <a:pos x="103" y="85"/>
                </a:cxn>
                <a:cxn ang="0">
                  <a:pos x="112" y="89"/>
                </a:cxn>
                <a:cxn ang="0">
                  <a:pos x="108" y="98"/>
                </a:cxn>
                <a:cxn ang="0">
                  <a:pos x="90" y="94"/>
                </a:cxn>
                <a:cxn ang="0">
                  <a:pos x="81" y="107"/>
                </a:cxn>
                <a:cxn ang="0">
                  <a:pos x="41" y="138"/>
                </a:cxn>
                <a:cxn ang="0">
                  <a:pos x="32" y="138"/>
                </a:cxn>
                <a:cxn ang="0">
                  <a:pos x="14" y="143"/>
                </a:cxn>
                <a:cxn ang="0">
                  <a:pos x="5" y="156"/>
                </a:cxn>
                <a:cxn ang="0">
                  <a:pos x="0" y="170"/>
                </a:cxn>
              </a:cxnLst>
              <a:rect l="0" t="0" r="r" b="b"/>
              <a:pathLst>
                <a:path w="300" h="308">
                  <a:moveTo>
                    <a:pt x="0" y="170"/>
                  </a:moveTo>
                  <a:lnTo>
                    <a:pt x="0" y="179"/>
                  </a:lnTo>
                  <a:lnTo>
                    <a:pt x="54" y="214"/>
                  </a:lnTo>
                  <a:lnTo>
                    <a:pt x="139" y="272"/>
                  </a:lnTo>
                  <a:lnTo>
                    <a:pt x="139" y="281"/>
                  </a:lnTo>
                  <a:lnTo>
                    <a:pt x="152" y="281"/>
                  </a:lnTo>
                  <a:lnTo>
                    <a:pt x="157" y="290"/>
                  </a:lnTo>
                  <a:lnTo>
                    <a:pt x="161" y="286"/>
                  </a:lnTo>
                  <a:lnTo>
                    <a:pt x="175" y="290"/>
                  </a:lnTo>
                  <a:lnTo>
                    <a:pt x="170" y="304"/>
                  </a:lnTo>
                  <a:lnTo>
                    <a:pt x="175" y="308"/>
                  </a:lnTo>
                  <a:lnTo>
                    <a:pt x="188" y="299"/>
                  </a:lnTo>
                  <a:lnTo>
                    <a:pt x="224" y="290"/>
                  </a:lnTo>
                  <a:lnTo>
                    <a:pt x="300" y="237"/>
                  </a:lnTo>
                  <a:lnTo>
                    <a:pt x="300" y="232"/>
                  </a:lnTo>
                  <a:lnTo>
                    <a:pt x="282" y="219"/>
                  </a:lnTo>
                  <a:lnTo>
                    <a:pt x="273" y="219"/>
                  </a:lnTo>
                  <a:lnTo>
                    <a:pt x="264" y="214"/>
                  </a:lnTo>
                  <a:lnTo>
                    <a:pt x="268" y="210"/>
                  </a:lnTo>
                  <a:lnTo>
                    <a:pt x="255" y="192"/>
                  </a:lnTo>
                  <a:lnTo>
                    <a:pt x="260" y="183"/>
                  </a:lnTo>
                  <a:lnTo>
                    <a:pt x="264" y="170"/>
                  </a:lnTo>
                  <a:lnTo>
                    <a:pt x="260" y="156"/>
                  </a:lnTo>
                  <a:lnTo>
                    <a:pt x="260" y="138"/>
                  </a:lnTo>
                  <a:lnTo>
                    <a:pt x="255" y="129"/>
                  </a:lnTo>
                  <a:lnTo>
                    <a:pt x="255" y="94"/>
                  </a:lnTo>
                  <a:lnTo>
                    <a:pt x="246" y="89"/>
                  </a:lnTo>
                  <a:lnTo>
                    <a:pt x="237" y="76"/>
                  </a:lnTo>
                  <a:lnTo>
                    <a:pt x="233" y="58"/>
                  </a:lnTo>
                  <a:lnTo>
                    <a:pt x="246" y="40"/>
                  </a:lnTo>
                  <a:lnTo>
                    <a:pt x="242" y="13"/>
                  </a:lnTo>
                  <a:lnTo>
                    <a:pt x="251" y="4"/>
                  </a:lnTo>
                  <a:lnTo>
                    <a:pt x="228" y="0"/>
                  </a:lnTo>
                  <a:lnTo>
                    <a:pt x="228" y="4"/>
                  </a:lnTo>
                  <a:lnTo>
                    <a:pt x="219" y="4"/>
                  </a:lnTo>
                  <a:lnTo>
                    <a:pt x="201" y="9"/>
                  </a:lnTo>
                  <a:lnTo>
                    <a:pt x="184" y="4"/>
                  </a:lnTo>
                  <a:lnTo>
                    <a:pt x="170" y="9"/>
                  </a:lnTo>
                  <a:lnTo>
                    <a:pt x="170" y="13"/>
                  </a:lnTo>
                  <a:lnTo>
                    <a:pt x="166" y="9"/>
                  </a:lnTo>
                  <a:lnTo>
                    <a:pt x="139" y="13"/>
                  </a:lnTo>
                  <a:lnTo>
                    <a:pt x="126" y="27"/>
                  </a:lnTo>
                  <a:lnTo>
                    <a:pt x="121" y="27"/>
                  </a:lnTo>
                  <a:lnTo>
                    <a:pt x="99" y="36"/>
                  </a:lnTo>
                  <a:lnTo>
                    <a:pt x="94" y="40"/>
                  </a:lnTo>
                  <a:lnTo>
                    <a:pt x="99" y="53"/>
                  </a:lnTo>
                  <a:lnTo>
                    <a:pt x="99" y="67"/>
                  </a:lnTo>
                  <a:lnTo>
                    <a:pt x="103" y="85"/>
                  </a:lnTo>
                  <a:lnTo>
                    <a:pt x="112" y="89"/>
                  </a:lnTo>
                  <a:lnTo>
                    <a:pt x="108" y="98"/>
                  </a:lnTo>
                  <a:lnTo>
                    <a:pt x="90" y="94"/>
                  </a:lnTo>
                  <a:lnTo>
                    <a:pt x="81" y="107"/>
                  </a:lnTo>
                  <a:lnTo>
                    <a:pt x="41" y="138"/>
                  </a:lnTo>
                  <a:lnTo>
                    <a:pt x="32" y="138"/>
                  </a:lnTo>
                  <a:lnTo>
                    <a:pt x="14" y="143"/>
                  </a:lnTo>
                  <a:lnTo>
                    <a:pt x="5" y="156"/>
                  </a:lnTo>
                  <a:lnTo>
                    <a:pt x="0" y="17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8AF24FB-A331-47F0-98E9-039379669485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2258" y="4642480"/>
              <a:ext cx="264855" cy="278137"/>
            </a:xfrm>
            <a:custGeom>
              <a:avLst/>
              <a:gdLst/>
              <a:ahLst/>
              <a:cxnLst>
                <a:cxn ang="0">
                  <a:pos x="4" y="188"/>
                </a:cxn>
                <a:cxn ang="0">
                  <a:pos x="9" y="184"/>
                </a:cxn>
                <a:cxn ang="0">
                  <a:pos x="27" y="184"/>
                </a:cxn>
                <a:cxn ang="0">
                  <a:pos x="40" y="192"/>
                </a:cxn>
                <a:cxn ang="0">
                  <a:pos x="49" y="188"/>
                </a:cxn>
                <a:cxn ang="0">
                  <a:pos x="103" y="188"/>
                </a:cxn>
                <a:cxn ang="0">
                  <a:pos x="116" y="201"/>
                </a:cxn>
                <a:cxn ang="0">
                  <a:pos x="134" y="201"/>
                </a:cxn>
                <a:cxn ang="0">
                  <a:pos x="170" y="192"/>
                </a:cxn>
                <a:cxn ang="0">
                  <a:pos x="147" y="170"/>
                </a:cxn>
                <a:cxn ang="0">
                  <a:pos x="152" y="125"/>
                </a:cxn>
                <a:cxn ang="0">
                  <a:pos x="174" y="121"/>
                </a:cxn>
                <a:cxn ang="0">
                  <a:pos x="178" y="112"/>
                </a:cxn>
                <a:cxn ang="0">
                  <a:pos x="178" y="90"/>
                </a:cxn>
                <a:cxn ang="0">
                  <a:pos x="152" y="94"/>
                </a:cxn>
                <a:cxn ang="0">
                  <a:pos x="143" y="41"/>
                </a:cxn>
                <a:cxn ang="0">
                  <a:pos x="134" y="41"/>
                </a:cxn>
                <a:cxn ang="0">
                  <a:pos x="129" y="36"/>
                </a:cxn>
                <a:cxn ang="0">
                  <a:pos x="116" y="36"/>
                </a:cxn>
                <a:cxn ang="0">
                  <a:pos x="111" y="54"/>
                </a:cxn>
                <a:cxn ang="0">
                  <a:pos x="89" y="54"/>
                </a:cxn>
                <a:cxn ang="0">
                  <a:pos x="80" y="41"/>
                </a:cxn>
                <a:cxn ang="0">
                  <a:pos x="80" y="36"/>
                </a:cxn>
                <a:cxn ang="0">
                  <a:pos x="76" y="23"/>
                </a:cxn>
                <a:cxn ang="0">
                  <a:pos x="22" y="23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4" y="9"/>
                </a:cxn>
                <a:cxn ang="0">
                  <a:pos x="4" y="14"/>
                </a:cxn>
                <a:cxn ang="0">
                  <a:pos x="27" y="54"/>
                </a:cxn>
                <a:cxn ang="0">
                  <a:pos x="27" y="63"/>
                </a:cxn>
                <a:cxn ang="0">
                  <a:pos x="22" y="63"/>
                </a:cxn>
                <a:cxn ang="0">
                  <a:pos x="18" y="67"/>
                </a:cxn>
                <a:cxn ang="0">
                  <a:pos x="31" y="90"/>
                </a:cxn>
                <a:cxn ang="0">
                  <a:pos x="36" y="103"/>
                </a:cxn>
                <a:cxn ang="0">
                  <a:pos x="27" y="112"/>
                </a:cxn>
                <a:cxn ang="0">
                  <a:pos x="22" y="116"/>
                </a:cxn>
                <a:cxn ang="0">
                  <a:pos x="13" y="130"/>
                </a:cxn>
                <a:cxn ang="0">
                  <a:pos x="4" y="148"/>
                </a:cxn>
                <a:cxn ang="0">
                  <a:pos x="0" y="161"/>
                </a:cxn>
                <a:cxn ang="0">
                  <a:pos x="4" y="179"/>
                </a:cxn>
                <a:cxn ang="0">
                  <a:pos x="0" y="179"/>
                </a:cxn>
                <a:cxn ang="0">
                  <a:pos x="4" y="188"/>
                </a:cxn>
              </a:cxnLst>
              <a:rect l="0" t="0" r="r" b="b"/>
              <a:pathLst>
                <a:path w="178" h="201">
                  <a:moveTo>
                    <a:pt x="4" y="188"/>
                  </a:moveTo>
                  <a:lnTo>
                    <a:pt x="9" y="184"/>
                  </a:lnTo>
                  <a:lnTo>
                    <a:pt x="27" y="184"/>
                  </a:lnTo>
                  <a:lnTo>
                    <a:pt x="40" y="192"/>
                  </a:lnTo>
                  <a:lnTo>
                    <a:pt x="49" y="188"/>
                  </a:lnTo>
                  <a:lnTo>
                    <a:pt x="103" y="188"/>
                  </a:lnTo>
                  <a:lnTo>
                    <a:pt x="116" y="201"/>
                  </a:lnTo>
                  <a:lnTo>
                    <a:pt x="134" y="201"/>
                  </a:lnTo>
                  <a:lnTo>
                    <a:pt x="170" y="192"/>
                  </a:lnTo>
                  <a:lnTo>
                    <a:pt x="147" y="170"/>
                  </a:lnTo>
                  <a:lnTo>
                    <a:pt x="152" y="125"/>
                  </a:lnTo>
                  <a:lnTo>
                    <a:pt x="174" y="121"/>
                  </a:lnTo>
                  <a:lnTo>
                    <a:pt x="178" y="112"/>
                  </a:lnTo>
                  <a:lnTo>
                    <a:pt x="178" y="90"/>
                  </a:lnTo>
                  <a:lnTo>
                    <a:pt x="152" y="94"/>
                  </a:lnTo>
                  <a:lnTo>
                    <a:pt x="143" y="41"/>
                  </a:lnTo>
                  <a:lnTo>
                    <a:pt x="134" y="41"/>
                  </a:lnTo>
                  <a:lnTo>
                    <a:pt x="129" y="36"/>
                  </a:lnTo>
                  <a:lnTo>
                    <a:pt x="116" y="36"/>
                  </a:lnTo>
                  <a:lnTo>
                    <a:pt x="111" y="54"/>
                  </a:lnTo>
                  <a:lnTo>
                    <a:pt x="89" y="54"/>
                  </a:lnTo>
                  <a:lnTo>
                    <a:pt x="80" y="41"/>
                  </a:lnTo>
                  <a:lnTo>
                    <a:pt x="80" y="36"/>
                  </a:lnTo>
                  <a:lnTo>
                    <a:pt x="76" y="23"/>
                  </a:lnTo>
                  <a:lnTo>
                    <a:pt x="22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4" y="9"/>
                  </a:lnTo>
                  <a:lnTo>
                    <a:pt x="4" y="14"/>
                  </a:lnTo>
                  <a:lnTo>
                    <a:pt x="27" y="54"/>
                  </a:lnTo>
                  <a:lnTo>
                    <a:pt x="27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31" y="90"/>
                  </a:lnTo>
                  <a:lnTo>
                    <a:pt x="36" y="103"/>
                  </a:lnTo>
                  <a:lnTo>
                    <a:pt x="27" y="112"/>
                  </a:lnTo>
                  <a:lnTo>
                    <a:pt x="22" y="116"/>
                  </a:lnTo>
                  <a:lnTo>
                    <a:pt x="13" y="130"/>
                  </a:lnTo>
                  <a:lnTo>
                    <a:pt x="4" y="148"/>
                  </a:lnTo>
                  <a:lnTo>
                    <a:pt x="0" y="161"/>
                  </a:lnTo>
                  <a:lnTo>
                    <a:pt x="4" y="179"/>
                  </a:lnTo>
                  <a:lnTo>
                    <a:pt x="0" y="179"/>
                  </a:lnTo>
                  <a:lnTo>
                    <a:pt x="4" y="18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9BF8C5C-17C6-45A1-98FB-1FE0F5C9A30F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0812" y="4915082"/>
              <a:ext cx="206824" cy="20341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9" y="130"/>
                </a:cxn>
                <a:cxn ang="0">
                  <a:pos x="9" y="138"/>
                </a:cxn>
                <a:cxn ang="0">
                  <a:pos x="9" y="147"/>
                </a:cxn>
                <a:cxn ang="0">
                  <a:pos x="32" y="143"/>
                </a:cxn>
                <a:cxn ang="0">
                  <a:pos x="45" y="121"/>
                </a:cxn>
                <a:cxn ang="0">
                  <a:pos x="50" y="121"/>
                </a:cxn>
                <a:cxn ang="0">
                  <a:pos x="54" y="125"/>
                </a:cxn>
                <a:cxn ang="0">
                  <a:pos x="58" y="130"/>
                </a:cxn>
                <a:cxn ang="0">
                  <a:pos x="81" y="125"/>
                </a:cxn>
                <a:cxn ang="0">
                  <a:pos x="85" y="112"/>
                </a:cxn>
                <a:cxn ang="0">
                  <a:pos x="99" y="103"/>
                </a:cxn>
                <a:cxn ang="0">
                  <a:pos x="99" y="98"/>
                </a:cxn>
                <a:cxn ang="0">
                  <a:pos x="121" y="76"/>
                </a:cxn>
                <a:cxn ang="0">
                  <a:pos x="134" y="71"/>
                </a:cxn>
                <a:cxn ang="0">
                  <a:pos x="139" y="67"/>
                </a:cxn>
                <a:cxn ang="0">
                  <a:pos x="139" y="62"/>
                </a:cxn>
                <a:cxn ang="0">
                  <a:pos x="125" y="62"/>
                </a:cxn>
                <a:cxn ang="0">
                  <a:pos x="112" y="45"/>
                </a:cxn>
                <a:cxn ang="0">
                  <a:pos x="85" y="22"/>
                </a:cxn>
                <a:cxn ang="0">
                  <a:pos x="72" y="0"/>
                </a:cxn>
                <a:cxn ang="0">
                  <a:pos x="58" y="4"/>
                </a:cxn>
                <a:cxn ang="0">
                  <a:pos x="54" y="13"/>
                </a:cxn>
                <a:cxn ang="0">
                  <a:pos x="45" y="4"/>
                </a:cxn>
                <a:cxn ang="0">
                  <a:pos x="27" y="9"/>
                </a:cxn>
                <a:cxn ang="0">
                  <a:pos x="18" y="9"/>
                </a:cxn>
                <a:cxn ang="0">
                  <a:pos x="18" y="67"/>
                </a:cxn>
                <a:cxn ang="0">
                  <a:pos x="5" y="67"/>
                </a:cxn>
                <a:cxn ang="0">
                  <a:pos x="0" y="112"/>
                </a:cxn>
              </a:cxnLst>
              <a:rect l="0" t="0" r="r" b="b"/>
              <a:pathLst>
                <a:path w="139" h="147">
                  <a:moveTo>
                    <a:pt x="0" y="112"/>
                  </a:moveTo>
                  <a:lnTo>
                    <a:pt x="9" y="130"/>
                  </a:lnTo>
                  <a:lnTo>
                    <a:pt x="9" y="138"/>
                  </a:lnTo>
                  <a:lnTo>
                    <a:pt x="9" y="147"/>
                  </a:lnTo>
                  <a:lnTo>
                    <a:pt x="32" y="143"/>
                  </a:lnTo>
                  <a:lnTo>
                    <a:pt x="45" y="121"/>
                  </a:lnTo>
                  <a:lnTo>
                    <a:pt x="50" y="121"/>
                  </a:lnTo>
                  <a:lnTo>
                    <a:pt x="54" y="125"/>
                  </a:lnTo>
                  <a:lnTo>
                    <a:pt x="58" y="130"/>
                  </a:lnTo>
                  <a:lnTo>
                    <a:pt x="81" y="125"/>
                  </a:lnTo>
                  <a:lnTo>
                    <a:pt x="85" y="112"/>
                  </a:lnTo>
                  <a:lnTo>
                    <a:pt x="99" y="103"/>
                  </a:lnTo>
                  <a:lnTo>
                    <a:pt x="99" y="98"/>
                  </a:lnTo>
                  <a:lnTo>
                    <a:pt x="121" y="76"/>
                  </a:lnTo>
                  <a:lnTo>
                    <a:pt x="134" y="71"/>
                  </a:lnTo>
                  <a:lnTo>
                    <a:pt x="139" y="67"/>
                  </a:lnTo>
                  <a:lnTo>
                    <a:pt x="139" y="62"/>
                  </a:lnTo>
                  <a:lnTo>
                    <a:pt x="125" y="62"/>
                  </a:lnTo>
                  <a:lnTo>
                    <a:pt x="112" y="45"/>
                  </a:lnTo>
                  <a:lnTo>
                    <a:pt x="85" y="22"/>
                  </a:lnTo>
                  <a:lnTo>
                    <a:pt x="72" y="0"/>
                  </a:lnTo>
                  <a:lnTo>
                    <a:pt x="58" y="4"/>
                  </a:lnTo>
                  <a:lnTo>
                    <a:pt x="54" y="13"/>
                  </a:lnTo>
                  <a:lnTo>
                    <a:pt x="45" y="4"/>
                  </a:lnTo>
                  <a:lnTo>
                    <a:pt x="27" y="9"/>
                  </a:lnTo>
                  <a:lnTo>
                    <a:pt x="18" y="9"/>
                  </a:lnTo>
                  <a:lnTo>
                    <a:pt x="18" y="67"/>
                  </a:lnTo>
                  <a:lnTo>
                    <a:pt x="5" y="67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FB3E891-6501-4F88-8F0F-4938F04FC51D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0198" y="4599583"/>
              <a:ext cx="40174" cy="428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18"/>
                </a:cxn>
                <a:cxn ang="0">
                  <a:pos x="5" y="31"/>
                </a:cxn>
                <a:cxn ang="0">
                  <a:pos x="9" y="31"/>
                </a:cxn>
                <a:cxn ang="0">
                  <a:pos x="27" y="18"/>
                </a:cxn>
                <a:cxn ang="0">
                  <a:pos x="27" y="9"/>
                </a:cxn>
                <a:cxn ang="0">
                  <a:pos x="23" y="9"/>
                </a:cxn>
                <a:cxn ang="0">
                  <a:pos x="23" y="0"/>
                </a:cxn>
                <a:cxn ang="0">
                  <a:pos x="14" y="0"/>
                </a:cxn>
                <a:cxn ang="0">
                  <a:pos x="9" y="4"/>
                </a:cxn>
                <a:cxn ang="0">
                  <a:pos x="0" y="4"/>
                </a:cxn>
              </a:cxnLst>
              <a:rect l="0" t="0" r="r" b="b"/>
              <a:pathLst>
                <a:path w="27" h="31">
                  <a:moveTo>
                    <a:pt x="0" y="4"/>
                  </a:moveTo>
                  <a:lnTo>
                    <a:pt x="5" y="18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27" y="18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9A63AB2-0614-4DB5-82C2-6409C72D02BC}"/>
                </a:ext>
              </a:extLst>
            </p:cNvPr>
            <p:cNvSpPr>
              <a:spLocks/>
            </p:cNvSpPr>
            <p:nvPr/>
          </p:nvSpPr>
          <p:spPr bwMode="gray">
            <a:xfrm>
              <a:off x="5658693" y="4291002"/>
              <a:ext cx="153259" cy="221403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25"/>
                </a:cxn>
                <a:cxn ang="0">
                  <a:pos x="5" y="129"/>
                </a:cxn>
                <a:cxn ang="0">
                  <a:pos x="13" y="129"/>
                </a:cxn>
                <a:cxn ang="0">
                  <a:pos x="9" y="138"/>
                </a:cxn>
                <a:cxn ang="0">
                  <a:pos x="9" y="143"/>
                </a:cxn>
                <a:cxn ang="0">
                  <a:pos x="9" y="156"/>
                </a:cxn>
                <a:cxn ang="0">
                  <a:pos x="31" y="160"/>
                </a:cxn>
                <a:cxn ang="0">
                  <a:pos x="49" y="156"/>
                </a:cxn>
                <a:cxn ang="0">
                  <a:pos x="63" y="156"/>
                </a:cxn>
                <a:cxn ang="0">
                  <a:pos x="85" y="156"/>
                </a:cxn>
                <a:cxn ang="0">
                  <a:pos x="98" y="160"/>
                </a:cxn>
                <a:cxn ang="0">
                  <a:pos x="103" y="143"/>
                </a:cxn>
                <a:cxn ang="0">
                  <a:pos x="94" y="138"/>
                </a:cxn>
                <a:cxn ang="0">
                  <a:pos x="80" y="125"/>
                </a:cxn>
                <a:cxn ang="0">
                  <a:pos x="76" y="98"/>
                </a:cxn>
                <a:cxn ang="0">
                  <a:pos x="94" y="80"/>
                </a:cxn>
                <a:cxn ang="0">
                  <a:pos x="89" y="71"/>
                </a:cxn>
                <a:cxn ang="0">
                  <a:pos x="72" y="49"/>
                </a:cxn>
                <a:cxn ang="0">
                  <a:pos x="72" y="40"/>
                </a:cxn>
                <a:cxn ang="0">
                  <a:pos x="89" y="44"/>
                </a:cxn>
                <a:cxn ang="0">
                  <a:pos x="85" y="31"/>
                </a:cxn>
                <a:cxn ang="0">
                  <a:pos x="85" y="17"/>
                </a:cxn>
                <a:cxn ang="0">
                  <a:pos x="80" y="0"/>
                </a:cxn>
                <a:cxn ang="0">
                  <a:pos x="76" y="4"/>
                </a:cxn>
                <a:cxn ang="0">
                  <a:pos x="76" y="17"/>
                </a:cxn>
                <a:cxn ang="0">
                  <a:pos x="67" y="22"/>
                </a:cxn>
                <a:cxn ang="0">
                  <a:pos x="63" y="49"/>
                </a:cxn>
                <a:cxn ang="0">
                  <a:pos x="58" y="49"/>
                </a:cxn>
                <a:cxn ang="0">
                  <a:pos x="54" y="62"/>
                </a:cxn>
                <a:cxn ang="0">
                  <a:pos x="45" y="67"/>
                </a:cxn>
                <a:cxn ang="0">
                  <a:pos x="31" y="89"/>
                </a:cxn>
                <a:cxn ang="0">
                  <a:pos x="22" y="84"/>
                </a:cxn>
                <a:cxn ang="0">
                  <a:pos x="13" y="84"/>
                </a:cxn>
                <a:cxn ang="0">
                  <a:pos x="5" y="111"/>
                </a:cxn>
                <a:cxn ang="0">
                  <a:pos x="0" y="116"/>
                </a:cxn>
              </a:cxnLst>
              <a:rect l="0" t="0" r="r" b="b"/>
              <a:pathLst>
                <a:path w="103" h="160">
                  <a:moveTo>
                    <a:pt x="0" y="116"/>
                  </a:moveTo>
                  <a:lnTo>
                    <a:pt x="0" y="125"/>
                  </a:lnTo>
                  <a:lnTo>
                    <a:pt x="5" y="129"/>
                  </a:lnTo>
                  <a:lnTo>
                    <a:pt x="13" y="129"/>
                  </a:lnTo>
                  <a:lnTo>
                    <a:pt x="9" y="138"/>
                  </a:lnTo>
                  <a:lnTo>
                    <a:pt x="9" y="143"/>
                  </a:lnTo>
                  <a:lnTo>
                    <a:pt x="9" y="156"/>
                  </a:lnTo>
                  <a:lnTo>
                    <a:pt x="31" y="160"/>
                  </a:lnTo>
                  <a:lnTo>
                    <a:pt x="49" y="156"/>
                  </a:lnTo>
                  <a:lnTo>
                    <a:pt x="63" y="156"/>
                  </a:lnTo>
                  <a:lnTo>
                    <a:pt x="85" y="156"/>
                  </a:lnTo>
                  <a:lnTo>
                    <a:pt x="98" y="160"/>
                  </a:lnTo>
                  <a:lnTo>
                    <a:pt x="103" y="143"/>
                  </a:lnTo>
                  <a:lnTo>
                    <a:pt x="94" y="138"/>
                  </a:lnTo>
                  <a:lnTo>
                    <a:pt x="80" y="125"/>
                  </a:lnTo>
                  <a:lnTo>
                    <a:pt x="76" y="98"/>
                  </a:lnTo>
                  <a:lnTo>
                    <a:pt x="94" y="80"/>
                  </a:lnTo>
                  <a:lnTo>
                    <a:pt x="89" y="71"/>
                  </a:lnTo>
                  <a:lnTo>
                    <a:pt x="72" y="49"/>
                  </a:lnTo>
                  <a:lnTo>
                    <a:pt x="72" y="40"/>
                  </a:lnTo>
                  <a:lnTo>
                    <a:pt x="89" y="44"/>
                  </a:lnTo>
                  <a:lnTo>
                    <a:pt x="85" y="31"/>
                  </a:lnTo>
                  <a:lnTo>
                    <a:pt x="85" y="17"/>
                  </a:lnTo>
                  <a:lnTo>
                    <a:pt x="80" y="0"/>
                  </a:lnTo>
                  <a:lnTo>
                    <a:pt x="76" y="4"/>
                  </a:lnTo>
                  <a:lnTo>
                    <a:pt x="76" y="17"/>
                  </a:lnTo>
                  <a:lnTo>
                    <a:pt x="67" y="22"/>
                  </a:lnTo>
                  <a:lnTo>
                    <a:pt x="63" y="49"/>
                  </a:lnTo>
                  <a:lnTo>
                    <a:pt x="58" y="49"/>
                  </a:lnTo>
                  <a:lnTo>
                    <a:pt x="54" y="62"/>
                  </a:lnTo>
                  <a:lnTo>
                    <a:pt x="45" y="67"/>
                  </a:lnTo>
                  <a:lnTo>
                    <a:pt x="31" y="89"/>
                  </a:lnTo>
                  <a:lnTo>
                    <a:pt x="22" y="84"/>
                  </a:lnTo>
                  <a:lnTo>
                    <a:pt x="13" y="84"/>
                  </a:lnTo>
                  <a:lnTo>
                    <a:pt x="5" y="111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9385C0E-9476-47BA-92B2-4C206DF7684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7453" y="4203826"/>
              <a:ext cx="40174" cy="49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9" y="22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14" y="31"/>
                </a:cxn>
                <a:cxn ang="0">
                  <a:pos x="9" y="22"/>
                </a:cxn>
                <a:cxn ang="0">
                  <a:pos x="22" y="9"/>
                </a:cxn>
                <a:cxn ang="0">
                  <a:pos x="22" y="13"/>
                </a:cxn>
                <a:cxn ang="0">
                  <a:pos x="22" y="18"/>
                </a:cxn>
                <a:cxn ang="0">
                  <a:pos x="27" y="13"/>
                </a:cxn>
                <a:cxn ang="0">
                  <a:pos x="22" y="9"/>
                </a:cxn>
              </a:cxnLst>
              <a:rect l="0" t="0" r="r" b="b"/>
              <a:pathLst>
                <a:path w="27" h="36">
                  <a:moveTo>
                    <a:pt x="0" y="0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0" y="0"/>
                  </a:lnTo>
                  <a:close/>
                  <a:moveTo>
                    <a:pt x="9" y="22"/>
                  </a:moveTo>
                  <a:lnTo>
                    <a:pt x="5" y="31"/>
                  </a:lnTo>
                  <a:lnTo>
                    <a:pt x="9" y="36"/>
                  </a:lnTo>
                  <a:lnTo>
                    <a:pt x="14" y="31"/>
                  </a:lnTo>
                  <a:lnTo>
                    <a:pt x="9" y="22"/>
                  </a:lnTo>
                  <a:close/>
                  <a:moveTo>
                    <a:pt x="22" y="9"/>
                  </a:moveTo>
                  <a:lnTo>
                    <a:pt x="22" y="13"/>
                  </a:lnTo>
                  <a:lnTo>
                    <a:pt x="22" y="18"/>
                  </a:lnTo>
                  <a:lnTo>
                    <a:pt x="27" y="13"/>
                  </a:lnTo>
                  <a:lnTo>
                    <a:pt x="22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5FA6377-FE1B-4B1E-94D6-C6DB35D87875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1777" y="4326981"/>
              <a:ext cx="279734" cy="161900"/>
            </a:xfrm>
            <a:custGeom>
              <a:avLst/>
              <a:gdLst/>
              <a:ahLst/>
              <a:cxnLst>
                <a:cxn ang="0">
                  <a:pos x="27" y="117"/>
                </a:cxn>
                <a:cxn ang="0">
                  <a:pos x="45" y="103"/>
                </a:cxn>
                <a:cxn ang="0">
                  <a:pos x="63" y="103"/>
                </a:cxn>
                <a:cxn ang="0">
                  <a:pos x="63" y="99"/>
                </a:cxn>
                <a:cxn ang="0">
                  <a:pos x="76" y="85"/>
                </a:cxn>
                <a:cxn ang="0">
                  <a:pos x="85" y="94"/>
                </a:cxn>
                <a:cxn ang="0">
                  <a:pos x="116" y="99"/>
                </a:cxn>
                <a:cxn ang="0">
                  <a:pos x="121" y="90"/>
                </a:cxn>
                <a:cxn ang="0">
                  <a:pos x="130" y="94"/>
                </a:cxn>
                <a:cxn ang="0">
                  <a:pos x="147" y="85"/>
                </a:cxn>
                <a:cxn ang="0">
                  <a:pos x="152" y="90"/>
                </a:cxn>
                <a:cxn ang="0">
                  <a:pos x="161" y="85"/>
                </a:cxn>
                <a:cxn ang="0">
                  <a:pos x="188" y="90"/>
                </a:cxn>
                <a:cxn ang="0">
                  <a:pos x="188" y="76"/>
                </a:cxn>
                <a:cxn ang="0">
                  <a:pos x="174" y="72"/>
                </a:cxn>
                <a:cxn ang="0">
                  <a:pos x="161" y="45"/>
                </a:cxn>
                <a:cxn ang="0">
                  <a:pos x="147" y="41"/>
                </a:cxn>
                <a:cxn ang="0">
                  <a:pos x="143" y="36"/>
                </a:cxn>
                <a:cxn ang="0">
                  <a:pos x="130" y="32"/>
                </a:cxn>
                <a:cxn ang="0">
                  <a:pos x="125" y="18"/>
                </a:cxn>
                <a:cxn ang="0">
                  <a:pos x="121" y="0"/>
                </a:cxn>
                <a:cxn ang="0">
                  <a:pos x="112" y="0"/>
                </a:cxn>
                <a:cxn ang="0">
                  <a:pos x="103" y="5"/>
                </a:cxn>
                <a:cxn ang="0">
                  <a:pos x="89" y="27"/>
                </a:cxn>
                <a:cxn ang="0">
                  <a:pos x="71" y="32"/>
                </a:cxn>
                <a:cxn ang="0">
                  <a:pos x="67" y="41"/>
                </a:cxn>
                <a:cxn ang="0">
                  <a:pos x="49" y="45"/>
                </a:cxn>
                <a:cxn ang="0">
                  <a:pos x="36" y="54"/>
                </a:cxn>
                <a:cxn ang="0">
                  <a:pos x="27" y="50"/>
                </a:cxn>
                <a:cxn ang="0">
                  <a:pos x="18" y="54"/>
                </a:cxn>
                <a:cxn ang="0">
                  <a:pos x="0" y="72"/>
                </a:cxn>
                <a:cxn ang="0">
                  <a:pos x="4" y="99"/>
                </a:cxn>
                <a:cxn ang="0">
                  <a:pos x="18" y="112"/>
                </a:cxn>
                <a:cxn ang="0">
                  <a:pos x="27" y="117"/>
                </a:cxn>
              </a:cxnLst>
              <a:rect l="0" t="0" r="r" b="b"/>
              <a:pathLst>
                <a:path w="188" h="117">
                  <a:moveTo>
                    <a:pt x="27" y="117"/>
                  </a:moveTo>
                  <a:lnTo>
                    <a:pt x="45" y="103"/>
                  </a:lnTo>
                  <a:lnTo>
                    <a:pt x="63" y="103"/>
                  </a:lnTo>
                  <a:lnTo>
                    <a:pt x="63" y="99"/>
                  </a:lnTo>
                  <a:lnTo>
                    <a:pt x="76" y="85"/>
                  </a:lnTo>
                  <a:lnTo>
                    <a:pt x="85" y="94"/>
                  </a:lnTo>
                  <a:lnTo>
                    <a:pt x="116" y="99"/>
                  </a:lnTo>
                  <a:lnTo>
                    <a:pt x="121" y="90"/>
                  </a:lnTo>
                  <a:lnTo>
                    <a:pt x="130" y="94"/>
                  </a:lnTo>
                  <a:lnTo>
                    <a:pt x="147" y="85"/>
                  </a:lnTo>
                  <a:lnTo>
                    <a:pt x="152" y="90"/>
                  </a:lnTo>
                  <a:lnTo>
                    <a:pt x="161" y="85"/>
                  </a:lnTo>
                  <a:lnTo>
                    <a:pt x="188" y="90"/>
                  </a:lnTo>
                  <a:lnTo>
                    <a:pt x="188" y="76"/>
                  </a:lnTo>
                  <a:lnTo>
                    <a:pt x="174" y="72"/>
                  </a:lnTo>
                  <a:lnTo>
                    <a:pt x="161" y="45"/>
                  </a:lnTo>
                  <a:lnTo>
                    <a:pt x="147" y="41"/>
                  </a:lnTo>
                  <a:lnTo>
                    <a:pt x="143" y="36"/>
                  </a:lnTo>
                  <a:lnTo>
                    <a:pt x="130" y="32"/>
                  </a:lnTo>
                  <a:lnTo>
                    <a:pt x="125" y="18"/>
                  </a:lnTo>
                  <a:lnTo>
                    <a:pt x="121" y="0"/>
                  </a:lnTo>
                  <a:lnTo>
                    <a:pt x="112" y="0"/>
                  </a:lnTo>
                  <a:lnTo>
                    <a:pt x="103" y="5"/>
                  </a:lnTo>
                  <a:lnTo>
                    <a:pt x="89" y="27"/>
                  </a:lnTo>
                  <a:lnTo>
                    <a:pt x="71" y="32"/>
                  </a:lnTo>
                  <a:lnTo>
                    <a:pt x="67" y="41"/>
                  </a:lnTo>
                  <a:lnTo>
                    <a:pt x="49" y="45"/>
                  </a:lnTo>
                  <a:lnTo>
                    <a:pt x="36" y="54"/>
                  </a:lnTo>
                  <a:lnTo>
                    <a:pt x="27" y="50"/>
                  </a:lnTo>
                  <a:lnTo>
                    <a:pt x="18" y="54"/>
                  </a:lnTo>
                  <a:lnTo>
                    <a:pt x="0" y="72"/>
                  </a:lnTo>
                  <a:lnTo>
                    <a:pt x="4" y="99"/>
                  </a:lnTo>
                  <a:lnTo>
                    <a:pt x="18" y="112"/>
                  </a:lnTo>
                  <a:lnTo>
                    <a:pt x="27" y="117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AA21CEB-243E-4723-8069-E0B07F29A1F5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2433" y="4061297"/>
              <a:ext cx="218728" cy="340407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4" y="157"/>
                </a:cxn>
                <a:cxn ang="0">
                  <a:pos x="13" y="170"/>
                </a:cxn>
                <a:cxn ang="0">
                  <a:pos x="17" y="166"/>
                </a:cxn>
                <a:cxn ang="0">
                  <a:pos x="22" y="183"/>
                </a:cxn>
                <a:cxn ang="0">
                  <a:pos x="22" y="197"/>
                </a:cxn>
                <a:cxn ang="0">
                  <a:pos x="26" y="210"/>
                </a:cxn>
                <a:cxn ang="0">
                  <a:pos x="9" y="206"/>
                </a:cxn>
                <a:cxn ang="0">
                  <a:pos x="9" y="215"/>
                </a:cxn>
                <a:cxn ang="0">
                  <a:pos x="26" y="237"/>
                </a:cxn>
                <a:cxn ang="0">
                  <a:pos x="31" y="246"/>
                </a:cxn>
                <a:cxn ang="0">
                  <a:pos x="40" y="242"/>
                </a:cxn>
                <a:cxn ang="0">
                  <a:pos x="49" y="246"/>
                </a:cxn>
                <a:cxn ang="0">
                  <a:pos x="62" y="237"/>
                </a:cxn>
                <a:cxn ang="0">
                  <a:pos x="80" y="233"/>
                </a:cxn>
                <a:cxn ang="0">
                  <a:pos x="84" y="224"/>
                </a:cxn>
                <a:cxn ang="0">
                  <a:pos x="102" y="219"/>
                </a:cxn>
                <a:cxn ang="0">
                  <a:pos x="116" y="197"/>
                </a:cxn>
                <a:cxn ang="0">
                  <a:pos x="125" y="192"/>
                </a:cxn>
                <a:cxn ang="0">
                  <a:pos x="134" y="192"/>
                </a:cxn>
                <a:cxn ang="0">
                  <a:pos x="129" y="183"/>
                </a:cxn>
                <a:cxn ang="0">
                  <a:pos x="129" y="179"/>
                </a:cxn>
                <a:cxn ang="0">
                  <a:pos x="120" y="166"/>
                </a:cxn>
                <a:cxn ang="0">
                  <a:pos x="125" y="152"/>
                </a:cxn>
                <a:cxn ang="0">
                  <a:pos x="134" y="148"/>
                </a:cxn>
                <a:cxn ang="0">
                  <a:pos x="129" y="143"/>
                </a:cxn>
                <a:cxn ang="0">
                  <a:pos x="134" y="139"/>
                </a:cxn>
                <a:cxn ang="0">
                  <a:pos x="134" y="130"/>
                </a:cxn>
                <a:cxn ang="0">
                  <a:pos x="147" y="125"/>
                </a:cxn>
                <a:cxn ang="0">
                  <a:pos x="147" y="67"/>
                </a:cxn>
                <a:cxn ang="0">
                  <a:pos x="35" y="0"/>
                </a:cxn>
                <a:cxn ang="0">
                  <a:pos x="22" y="9"/>
                </a:cxn>
                <a:cxn ang="0">
                  <a:pos x="31" y="27"/>
                </a:cxn>
                <a:cxn ang="0">
                  <a:pos x="31" y="40"/>
                </a:cxn>
                <a:cxn ang="0">
                  <a:pos x="40" y="49"/>
                </a:cxn>
                <a:cxn ang="0">
                  <a:pos x="31" y="67"/>
                </a:cxn>
                <a:cxn ang="0">
                  <a:pos x="26" y="112"/>
                </a:cxn>
                <a:cxn ang="0">
                  <a:pos x="4" y="130"/>
                </a:cxn>
                <a:cxn ang="0">
                  <a:pos x="0" y="139"/>
                </a:cxn>
                <a:cxn ang="0">
                  <a:pos x="0" y="152"/>
                </a:cxn>
              </a:cxnLst>
              <a:rect l="0" t="0" r="r" b="b"/>
              <a:pathLst>
                <a:path w="147" h="246">
                  <a:moveTo>
                    <a:pt x="0" y="152"/>
                  </a:moveTo>
                  <a:lnTo>
                    <a:pt x="4" y="157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22" y="183"/>
                  </a:lnTo>
                  <a:lnTo>
                    <a:pt x="22" y="197"/>
                  </a:lnTo>
                  <a:lnTo>
                    <a:pt x="26" y="210"/>
                  </a:lnTo>
                  <a:lnTo>
                    <a:pt x="9" y="206"/>
                  </a:lnTo>
                  <a:lnTo>
                    <a:pt x="9" y="215"/>
                  </a:lnTo>
                  <a:lnTo>
                    <a:pt x="26" y="237"/>
                  </a:lnTo>
                  <a:lnTo>
                    <a:pt x="31" y="246"/>
                  </a:lnTo>
                  <a:lnTo>
                    <a:pt x="40" y="242"/>
                  </a:lnTo>
                  <a:lnTo>
                    <a:pt x="49" y="246"/>
                  </a:lnTo>
                  <a:lnTo>
                    <a:pt x="62" y="237"/>
                  </a:lnTo>
                  <a:lnTo>
                    <a:pt x="80" y="233"/>
                  </a:lnTo>
                  <a:lnTo>
                    <a:pt x="84" y="224"/>
                  </a:lnTo>
                  <a:lnTo>
                    <a:pt x="102" y="219"/>
                  </a:lnTo>
                  <a:lnTo>
                    <a:pt x="116" y="197"/>
                  </a:lnTo>
                  <a:lnTo>
                    <a:pt x="125" y="192"/>
                  </a:lnTo>
                  <a:lnTo>
                    <a:pt x="134" y="192"/>
                  </a:lnTo>
                  <a:lnTo>
                    <a:pt x="129" y="183"/>
                  </a:lnTo>
                  <a:lnTo>
                    <a:pt x="129" y="179"/>
                  </a:lnTo>
                  <a:lnTo>
                    <a:pt x="120" y="166"/>
                  </a:lnTo>
                  <a:lnTo>
                    <a:pt x="125" y="152"/>
                  </a:lnTo>
                  <a:lnTo>
                    <a:pt x="134" y="148"/>
                  </a:lnTo>
                  <a:lnTo>
                    <a:pt x="129" y="143"/>
                  </a:lnTo>
                  <a:lnTo>
                    <a:pt x="134" y="139"/>
                  </a:lnTo>
                  <a:lnTo>
                    <a:pt x="134" y="130"/>
                  </a:lnTo>
                  <a:lnTo>
                    <a:pt x="147" y="125"/>
                  </a:lnTo>
                  <a:lnTo>
                    <a:pt x="147" y="67"/>
                  </a:lnTo>
                  <a:lnTo>
                    <a:pt x="35" y="0"/>
                  </a:lnTo>
                  <a:lnTo>
                    <a:pt x="22" y="9"/>
                  </a:lnTo>
                  <a:lnTo>
                    <a:pt x="31" y="27"/>
                  </a:lnTo>
                  <a:lnTo>
                    <a:pt x="31" y="40"/>
                  </a:lnTo>
                  <a:lnTo>
                    <a:pt x="40" y="49"/>
                  </a:lnTo>
                  <a:lnTo>
                    <a:pt x="31" y="67"/>
                  </a:lnTo>
                  <a:lnTo>
                    <a:pt x="26" y="112"/>
                  </a:lnTo>
                  <a:lnTo>
                    <a:pt x="4" y="130"/>
                  </a:lnTo>
                  <a:lnTo>
                    <a:pt x="0" y="139"/>
                  </a:lnTo>
                  <a:lnTo>
                    <a:pt x="0" y="15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CF3B7A5-8039-413A-BF1E-69CBFD77FEA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89275" y="4779473"/>
              <a:ext cx="26783" cy="23524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18" y="13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18" y="13"/>
                </a:cxn>
              </a:cxnLst>
              <a:rect l="0" t="0" r="r" b="b"/>
              <a:pathLst>
                <a:path w="18" h="17">
                  <a:moveTo>
                    <a:pt x="5" y="9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close/>
                  <a:moveTo>
                    <a:pt x="18" y="13"/>
                  </a:moveTo>
                  <a:lnTo>
                    <a:pt x="18" y="17"/>
                  </a:lnTo>
                  <a:lnTo>
                    <a:pt x="18" y="13"/>
                  </a:lnTo>
                  <a:lnTo>
                    <a:pt x="18" y="1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8CF5E4A-7A91-4410-BE85-3D6F240CD4A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3498" y="4802997"/>
              <a:ext cx="13391" cy="12454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4" y="9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9" y="9"/>
                  </a:lnTo>
                  <a:lnTo>
                    <a:pt x="9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4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1284DB3-1315-4795-9999-550A3A44A99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8867" y="4469509"/>
              <a:ext cx="166650" cy="18542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9" y="125"/>
                </a:cxn>
                <a:cxn ang="0">
                  <a:pos x="13" y="134"/>
                </a:cxn>
                <a:cxn ang="0">
                  <a:pos x="22" y="125"/>
                </a:cxn>
                <a:cxn ang="0">
                  <a:pos x="27" y="125"/>
                </a:cxn>
                <a:cxn ang="0">
                  <a:pos x="36" y="130"/>
                </a:cxn>
                <a:cxn ang="0">
                  <a:pos x="40" y="125"/>
                </a:cxn>
                <a:cxn ang="0">
                  <a:pos x="49" y="125"/>
                </a:cxn>
                <a:cxn ang="0">
                  <a:pos x="58" y="130"/>
                </a:cxn>
                <a:cxn ang="0">
                  <a:pos x="71" y="121"/>
                </a:cxn>
                <a:cxn ang="0">
                  <a:pos x="76" y="107"/>
                </a:cxn>
                <a:cxn ang="0">
                  <a:pos x="76" y="90"/>
                </a:cxn>
                <a:cxn ang="0">
                  <a:pos x="98" y="72"/>
                </a:cxn>
                <a:cxn ang="0">
                  <a:pos x="103" y="40"/>
                </a:cxn>
                <a:cxn ang="0">
                  <a:pos x="112" y="9"/>
                </a:cxn>
                <a:cxn ang="0">
                  <a:pos x="112" y="0"/>
                </a:cxn>
                <a:cxn ang="0">
                  <a:pos x="94" y="0"/>
                </a:cxn>
                <a:cxn ang="0">
                  <a:pos x="76" y="14"/>
                </a:cxn>
                <a:cxn ang="0">
                  <a:pos x="71" y="31"/>
                </a:cxn>
                <a:cxn ang="0">
                  <a:pos x="58" y="27"/>
                </a:cxn>
                <a:cxn ang="0">
                  <a:pos x="36" y="27"/>
                </a:cxn>
                <a:cxn ang="0">
                  <a:pos x="31" y="40"/>
                </a:cxn>
                <a:cxn ang="0">
                  <a:pos x="49" y="40"/>
                </a:cxn>
                <a:cxn ang="0">
                  <a:pos x="49" y="49"/>
                </a:cxn>
                <a:cxn ang="0">
                  <a:pos x="45" y="54"/>
                </a:cxn>
                <a:cxn ang="0">
                  <a:pos x="49" y="76"/>
                </a:cxn>
                <a:cxn ang="0">
                  <a:pos x="49" y="90"/>
                </a:cxn>
                <a:cxn ang="0">
                  <a:pos x="31" y="94"/>
                </a:cxn>
                <a:cxn ang="0">
                  <a:pos x="22" y="85"/>
                </a:cxn>
                <a:cxn ang="0">
                  <a:pos x="13" y="94"/>
                </a:cxn>
                <a:cxn ang="0">
                  <a:pos x="4" y="94"/>
                </a:cxn>
                <a:cxn ang="0">
                  <a:pos x="9" y="98"/>
                </a:cxn>
                <a:cxn ang="0">
                  <a:pos x="9" y="107"/>
                </a:cxn>
                <a:cxn ang="0">
                  <a:pos x="4" y="107"/>
                </a:cxn>
                <a:cxn ang="0">
                  <a:pos x="0" y="112"/>
                </a:cxn>
              </a:cxnLst>
              <a:rect l="0" t="0" r="r" b="b"/>
              <a:pathLst>
                <a:path w="112" h="134">
                  <a:moveTo>
                    <a:pt x="0" y="112"/>
                  </a:moveTo>
                  <a:lnTo>
                    <a:pt x="9" y="125"/>
                  </a:lnTo>
                  <a:lnTo>
                    <a:pt x="13" y="134"/>
                  </a:lnTo>
                  <a:lnTo>
                    <a:pt x="22" y="125"/>
                  </a:lnTo>
                  <a:lnTo>
                    <a:pt x="27" y="125"/>
                  </a:lnTo>
                  <a:lnTo>
                    <a:pt x="36" y="130"/>
                  </a:lnTo>
                  <a:lnTo>
                    <a:pt x="40" y="125"/>
                  </a:lnTo>
                  <a:lnTo>
                    <a:pt x="49" y="125"/>
                  </a:lnTo>
                  <a:lnTo>
                    <a:pt x="58" y="130"/>
                  </a:lnTo>
                  <a:lnTo>
                    <a:pt x="71" y="121"/>
                  </a:lnTo>
                  <a:lnTo>
                    <a:pt x="76" y="107"/>
                  </a:lnTo>
                  <a:lnTo>
                    <a:pt x="76" y="90"/>
                  </a:lnTo>
                  <a:lnTo>
                    <a:pt x="98" y="72"/>
                  </a:lnTo>
                  <a:lnTo>
                    <a:pt x="103" y="40"/>
                  </a:lnTo>
                  <a:lnTo>
                    <a:pt x="112" y="9"/>
                  </a:lnTo>
                  <a:lnTo>
                    <a:pt x="112" y="0"/>
                  </a:lnTo>
                  <a:lnTo>
                    <a:pt x="94" y="0"/>
                  </a:lnTo>
                  <a:lnTo>
                    <a:pt x="76" y="14"/>
                  </a:lnTo>
                  <a:lnTo>
                    <a:pt x="71" y="31"/>
                  </a:lnTo>
                  <a:lnTo>
                    <a:pt x="58" y="27"/>
                  </a:lnTo>
                  <a:lnTo>
                    <a:pt x="36" y="27"/>
                  </a:lnTo>
                  <a:lnTo>
                    <a:pt x="31" y="40"/>
                  </a:lnTo>
                  <a:lnTo>
                    <a:pt x="49" y="40"/>
                  </a:lnTo>
                  <a:lnTo>
                    <a:pt x="49" y="49"/>
                  </a:lnTo>
                  <a:lnTo>
                    <a:pt x="45" y="54"/>
                  </a:lnTo>
                  <a:lnTo>
                    <a:pt x="49" y="76"/>
                  </a:lnTo>
                  <a:lnTo>
                    <a:pt x="49" y="90"/>
                  </a:lnTo>
                  <a:lnTo>
                    <a:pt x="31" y="94"/>
                  </a:lnTo>
                  <a:lnTo>
                    <a:pt x="22" y="85"/>
                  </a:lnTo>
                  <a:lnTo>
                    <a:pt x="13" y="94"/>
                  </a:lnTo>
                  <a:lnTo>
                    <a:pt x="4" y="94"/>
                  </a:lnTo>
                  <a:lnTo>
                    <a:pt x="9" y="98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8F001C1-1F5E-413B-8E45-CE94DC83BF76}"/>
                </a:ext>
              </a:extLst>
            </p:cNvPr>
            <p:cNvSpPr>
              <a:spLocks/>
            </p:cNvSpPr>
            <p:nvPr/>
          </p:nvSpPr>
          <p:spPr bwMode="gray">
            <a:xfrm>
              <a:off x="5725650" y="4444601"/>
              <a:ext cx="404722" cy="370850"/>
            </a:xfrm>
            <a:custGeom>
              <a:avLst/>
              <a:gdLst/>
              <a:ahLst/>
              <a:cxnLst>
                <a:cxn ang="0">
                  <a:pos x="18" y="148"/>
                </a:cxn>
                <a:cxn ang="0">
                  <a:pos x="31" y="143"/>
                </a:cxn>
                <a:cxn ang="0">
                  <a:pos x="53" y="139"/>
                </a:cxn>
                <a:cxn ang="0">
                  <a:pos x="58" y="108"/>
                </a:cxn>
                <a:cxn ang="0">
                  <a:pos x="85" y="58"/>
                </a:cxn>
                <a:cxn ang="0">
                  <a:pos x="94" y="18"/>
                </a:cxn>
                <a:cxn ang="0">
                  <a:pos x="107" y="0"/>
                </a:cxn>
                <a:cxn ang="0">
                  <a:pos x="147" y="14"/>
                </a:cxn>
                <a:cxn ang="0">
                  <a:pos x="161" y="9"/>
                </a:cxn>
                <a:cxn ang="0">
                  <a:pos x="183" y="5"/>
                </a:cxn>
                <a:cxn ang="0">
                  <a:pos x="219" y="5"/>
                </a:cxn>
                <a:cxn ang="0">
                  <a:pos x="254" y="9"/>
                </a:cxn>
                <a:cxn ang="0">
                  <a:pos x="268" y="41"/>
                </a:cxn>
                <a:cxn ang="0">
                  <a:pos x="254" y="67"/>
                </a:cxn>
                <a:cxn ang="0">
                  <a:pos x="245" y="103"/>
                </a:cxn>
                <a:cxn ang="0">
                  <a:pos x="245" y="116"/>
                </a:cxn>
                <a:cxn ang="0">
                  <a:pos x="245" y="130"/>
                </a:cxn>
                <a:cxn ang="0">
                  <a:pos x="245" y="139"/>
                </a:cxn>
                <a:cxn ang="0">
                  <a:pos x="245" y="166"/>
                </a:cxn>
                <a:cxn ang="0">
                  <a:pos x="263" y="201"/>
                </a:cxn>
                <a:cxn ang="0">
                  <a:pos x="236" y="219"/>
                </a:cxn>
                <a:cxn ang="0">
                  <a:pos x="245" y="259"/>
                </a:cxn>
                <a:cxn ang="0">
                  <a:pos x="259" y="268"/>
                </a:cxn>
                <a:cxn ang="0">
                  <a:pos x="232" y="259"/>
                </a:cxn>
                <a:cxn ang="0">
                  <a:pos x="219" y="246"/>
                </a:cxn>
                <a:cxn ang="0">
                  <a:pos x="187" y="237"/>
                </a:cxn>
                <a:cxn ang="0">
                  <a:pos x="169" y="233"/>
                </a:cxn>
                <a:cxn ang="0">
                  <a:pos x="134" y="184"/>
                </a:cxn>
                <a:cxn ang="0">
                  <a:pos x="120" y="179"/>
                </a:cxn>
                <a:cxn ang="0">
                  <a:pos x="102" y="197"/>
                </a:cxn>
                <a:cxn ang="0">
                  <a:pos x="71" y="184"/>
                </a:cxn>
                <a:cxn ang="0">
                  <a:pos x="67" y="166"/>
                </a:cxn>
                <a:cxn ang="0">
                  <a:pos x="0" y="161"/>
                </a:cxn>
                <a:cxn ang="0">
                  <a:pos x="9" y="143"/>
                </a:cxn>
              </a:cxnLst>
              <a:rect l="0" t="0" r="r" b="b"/>
              <a:pathLst>
                <a:path w="272" h="268">
                  <a:moveTo>
                    <a:pt x="9" y="143"/>
                  </a:moveTo>
                  <a:lnTo>
                    <a:pt x="18" y="148"/>
                  </a:lnTo>
                  <a:lnTo>
                    <a:pt x="22" y="143"/>
                  </a:lnTo>
                  <a:lnTo>
                    <a:pt x="31" y="143"/>
                  </a:lnTo>
                  <a:lnTo>
                    <a:pt x="40" y="148"/>
                  </a:lnTo>
                  <a:lnTo>
                    <a:pt x="53" y="139"/>
                  </a:lnTo>
                  <a:lnTo>
                    <a:pt x="58" y="125"/>
                  </a:lnTo>
                  <a:lnTo>
                    <a:pt x="58" y="108"/>
                  </a:lnTo>
                  <a:lnTo>
                    <a:pt x="80" y="90"/>
                  </a:lnTo>
                  <a:lnTo>
                    <a:pt x="85" y="58"/>
                  </a:lnTo>
                  <a:lnTo>
                    <a:pt x="94" y="27"/>
                  </a:lnTo>
                  <a:lnTo>
                    <a:pt x="94" y="18"/>
                  </a:lnTo>
                  <a:lnTo>
                    <a:pt x="94" y="14"/>
                  </a:lnTo>
                  <a:lnTo>
                    <a:pt x="107" y="0"/>
                  </a:lnTo>
                  <a:lnTo>
                    <a:pt x="116" y="9"/>
                  </a:lnTo>
                  <a:lnTo>
                    <a:pt x="147" y="14"/>
                  </a:lnTo>
                  <a:lnTo>
                    <a:pt x="152" y="5"/>
                  </a:lnTo>
                  <a:lnTo>
                    <a:pt x="161" y="9"/>
                  </a:lnTo>
                  <a:lnTo>
                    <a:pt x="178" y="0"/>
                  </a:lnTo>
                  <a:lnTo>
                    <a:pt x="183" y="5"/>
                  </a:lnTo>
                  <a:lnTo>
                    <a:pt x="192" y="0"/>
                  </a:lnTo>
                  <a:lnTo>
                    <a:pt x="219" y="5"/>
                  </a:lnTo>
                  <a:lnTo>
                    <a:pt x="232" y="14"/>
                  </a:lnTo>
                  <a:lnTo>
                    <a:pt x="254" y="9"/>
                  </a:lnTo>
                  <a:lnTo>
                    <a:pt x="268" y="23"/>
                  </a:lnTo>
                  <a:lnTo>
                    <a:pt x="268" y="41"/>
                  </a:lnTo>
                  <a:lnTo>
                    <a:pt x="272" y="45"/>
                  </a:lnTo>
                  <a:lnTo>
                    <a:pt x="254" y="67"/>
                  </a:lnTo>
                  <a:lnTo>
                    <a:pt x="254" y="99"/>
                  </a:lnTo>
                  <a:lnTo>
                    <a:pt x="245" y="103"/>
                  </a:lnTo>
                  <a:lnTo>
                    <a:pt x="245" y="108"/>
                  </a:lnTo>
                  <a:lnTo>
                    <a:pt x="245" y="116"/>
                  </a:lnTo>
                  <a:lnTo>
                    <a:pt x="250" y="130"/>
                  </a:lnTo>
                  <a:lnTo>
                    <a:pt x="245" y="130"/>
                  </a:lnTo>
                  <a:lnTo>
                    <a:pt x="241" y="143"/>
                  </a:lnTo>
                  <a:lnTo>
                    <a:pt x="245" y="139"/>
                  </a:lnTo>
                  <a:lnTo>
                    <a:pt x="241" y="148"/>
                  </a:lnTo>
                  <a:lnTo>
                    <a:pt x="245" y="166"/>
                  </a:lnTo>
                  <a:lnTo>
                    <a:pt x="259" y="184"/>
                  </a:lnTo>
                  <a:lnTo>
                    <a:pt x="263" y="201"/>
                  </a:lnTo>
                  <a:lnTo>
                    <a:pt x="241" y="206"/>
                  </a:lnTo>
                  <a:lnTo>
                    <a:pt x="236" y="219"/>
                  </a:lnTo>
                  <a:lnTo>
                    <a:pt x="232" y="246"/>
                  </a:lnTo>
                  <a:lnTo>
                    <a:pt x="245" y="259"/>
                  </a:lnTo>
                  <a:lnTo>
                    <a:pt x="259" y="251"/>
                  </a:lnTo>
                  <a:lnTo>
                    <a:pt x="259" y="268"/>
                  </a:lnTo>
                  <a:lnTo>
                    <a:pt x="241" y="268"/>
                  </a:lnTo>
                  <a:lnTo>
                    <a:pt x="232" y="259"/>
                  </a:lnTo>
                  <a:lnTo>
                    <a:pt x="223" y="255"/>
                  </a:lnTo>
                  <a:lnTo>
                    <a:pt x="219" y="246"/>
                  </a:lnTo>
                  <a:lnTo>
                    <a:pt x="196" y="251"/>
                  </a:lnTo>
                  <a:lnTo>
                    <a:pt x="187" y="237"/>
                  </a:lnTo>
                  <a:lnTo>
                    <a:pt x="178" y="242"/>
                  </a:lnTo>
                  <a:lnTo>
                    <a:pt x="169" y="233"/>
                  </a:lnTo>
                  <a:lnTo>
                    <a:pt x="143" y="237"/>
                  </a:lnTo>
                  <a:lnTo>
                    <a:pt x="134" y="184"/>
                  </a:lnTo>
                  <a:lnTo>
                    <a:pt x="125" y="184"/>
                  </a:lnTo>
                  <a:lnTo>
                    <a:pt x="120" y="179"/>
                  </a:lnTo>
                  <a:lnTo>
                    <a:pt x="107" y="179"/>
                  </a:lnTo>
                  <a:lnTo>
                    <a:pt x="102" y="197"/>
                  </a:lnTo>
                  <a:lnTo>
                    <a:pt x="80" y="197"/>
                  </a:lnTo>
                  <a:lnTo>
                    <a:pt x="71" y="184"/>
                  </a:lnTo>
                  <a:lnTo>
                    <a:pt x="71" y="179"/>
                  </a:lnTo>
                  <a:lnTo>
                    <a:pt x="67" y="166"/>
                  </a:lnTo>
                  <a:lnTo>
                    <a:pt x="13" y="166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9" y="14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AE4E73-C626-4D57-951E-28D48C67909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86091" y="4296538"/>
              <a:ext cx="66957" cy="13007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31"/>
                </a:cxn>
                <a:cxn ang="0">
                  <a:pos x="9" y="40"/>
                </a:cxn>
                <a:cxn ang="0">
                  <a:pos x="9" y="54"/>
                </a:cxn>
                <a:cxn ang="0">
                  <a:pos x="13" y="54"/>
                </a:cxn>
                <a:cxn ang="0">
                  <a:pos x="13" y="80"/>
                </a:cxn>
                <a:cxn ang="0">
                  <a:pos x="18" y="94"/>
                </a:cxn>
                <a:cxn ang="0">
                  <a:pos x="36" y="89"/>
                </a:cxn>
                <a:cxn ang="0">
                  <a:pos x="31" y="76"/>
                </a:cxn>
                <a:cxn ang="0">
                  <a:pos x="31" y="58"/>
                </a:cxn>
                <a:cxn ang="0">
                  <a:pos x="40" y="54"/>
                </a:cxn>
                <a:cxn ang="0">
                  <a:pos x="45" y="45"/>
                </a:cxn>
                <a:cxn ang="0">
                  <a:pos x="45" y="27"/>
                </a:cxn>
                <a:cxn ang="0">
                  <a:pos x="40" y="18"/>
                </a:cxn>
                <a:cxn ang="0">
                  <a:pos x="45" y="9"/>
                </a:cxn>
                <a:cxn ang="0">
                  <a:pos x="31" y="0"/>
                </a:cxn>
                <a:cxn ang="0">
                  <a:pos x="22" y="9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0" y="18"/>
                </a:cxn>
              </a:cxnLst>
              <a:rect l="0" t="0" r="r" b="b"/>
              <a:pathLst>
                <a:path w="45" h="94">
                  <a:moveTo>
                    <a:pt x="0" y="18"/>
                  </a:moveTo>
                  <a:lnTo>
                    <a:pt x="0" y="31"/>
                  </a:lnTo>
                  <a:lnTo>
                    <a:pt x="9" y="40"/>
                  </a:lnTo>
                  <a:lnTo>
                    <a:pt x="9" y="54"/>
                  </a:lnTo>
                  <a:lnTo>
                    <a:pt x="13" y="54"/>
                  </a:lnTo>
                  <a:lnTo>
                    <a:pt x="13" y="80"/>
                  </a:lnTo>
                  <a:lnTo>
                    <a:pt x="18" y="94"/>
                  </a:lnTo>
                  <a:lnTo>
                    <a:pt x="36" y="89"/>
                  </a:lnTo>
                  <a:lnTo>
                    <a:pt x="31" y="76"/>
                  </a:lnTo>
                  <a:lnTo>
                    <a:pt x="31" y="58"/>
                  </a:lnTo>
                  <a:lnTo>
                    <a:pt x="40" y="54"/>
                  </a:lnTo>
                  <a:lnTo>
                    <a:pt x="45" y="45"/>
                  </a:lnTo>
                  <a:lnTo>
                    <a:pt x="45" y="27"/>
                  </a:lnTo>
                  <a:lnTo>
                    <a:pt x="40" y="18"/>
                  </a:lnTo>
                  <a:lnTo>
                    <a:pt x="45" y="9"/>
                  </a:lnTo>
                  <a:lnTo>
                    <a:pt x="31" y="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4CE4D-347C-4A8F-9F86-34A2696E5BF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45301" y="4469509"/>
              <a:ext cx="59518" cy="622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9" y="5"/>
                </a:cxn>
                <a:cxn ang="0">
                  <a:pos x="5" y="0"/>
                </a:cxn>
                <a:cxn ang="0">
                  <a:pos x="18" y="27"/>
                </a:cxn>
                <a:cxn ang="0">
                  <a:pos x="40" y="31"/>
                </a:cxn>
                <a:cxn ang="0">
                  <a:pos x="40" y="45"/>
                </a:cxn>
                <a:cxn ang="0">
                  <a:pos x="18" y="45"/>
                </a:cxn>
                <a:cxn ang="0">
                  <a:pos x="14" y="40"/>
                </a:cxn>
                <a:cxn ang="0">
                  <a:pos x="18" y="27"/>
                </a:cxn>
              </a:cxnLst>
              <a:rect l="0" t="0" r="r" b="b"/>
              <a:pathLst>
                <a:path w="40" h="45">
                  <a:moveTo>
                    <a:pt x="5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  <a:moveTo>
                    <a:pt x="18" y="27"/>
                  </a:moveTo>
                  <a:lnTo>
                    <a:pt x="40" y="31"/>
                  </a:lnTo>
                  <a:lnTo>
                    <a:pt x="40" y="45"/>
                  </a:lnTo>
                  <a:lnTo>
                    <a:pt x="18" y="45"/>
                  </a:lnTo>
                  <a:lnTo>
                    <a:pt x="14" y="40"/>
                  </a:lnTo>
                  <a:lnTo>
                    <a:pt x="18" y="27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C11A3E8-2FCC-485E-B6F7-DD1B4356EA44}"/>
                </a:ext>
              </a:extLst>
            </p:cNvPr>
            <p:cNvSpPr>
              <a:spLocks/>
            </p:cNvSpPr>
            <p:nvPr/>
          </p:nvSpPr>
          <p:spPr bwMode="gray">
            <a:xfrm>
              <a:off x="6176498" y="4259177"/>
              <a:ext cx="319909" cy="222786"/>
            </a:xfrm>
            <a:custGeom>
              <a:avLst/>
              <a:gdLst/>
              <a:ahLst/>
              <a:cxnLst>
                <a:cxn ang="0">
                  <a:pos x="36" y="143"/>
                </a:cxn>
                <a:cxn ang="0">
                  <a:pos x="41" y="148"/>
                </a:cxn>
                <a:cxn ang="0">
                  <a:pos x="54" y="143"/>
                </a:cxn>
                <a:cxn ang="0">
                  <a:pos x="72" y="157"/>
                </a:cxn>
                <a:cxn ang="0">
                  <a:pos x="94" y="161"/>
                </a:cxn>
                <a:cxn ang="0">
                  <a:pos x="99" y="152"/>
                </a:cxn>
                <a:cxn ang="0">
                  <a:pos x="108" y="148"/>
                </a:cxn>
                <a:cxn ang="0">
                  <a:pos x="117" y="152"/>
                </a:cxn>
                <a:cxn ang="0">
                  <a:pos x="130" y="152"/>
                </a:cxn>
                <a:cxn ang="0">
                  <a:pos x="139" y="143"/>
                </a:cxn>
                <a:cxn ang="0">
                  <a:pos x="166" y="139"/>
                </a:cxn>
                <a:cxn ang="0">
                  <a:pos x="215" y="99"/>
                </a:cxn>
                <a:cxn ang="0">
                  <a:pos x="193" y="99"/>
                </a:cxn>
                <a:cxn ang="0">
                  <a:pos x="157" y="81"/>
                </a:cxn>
                <a:cxn ang="0">
                  <a:pos x="148" y="72"/>
                </a:cxn>
                <a:cxn ang="0">
                  <a:pos x="139" y="58"/>
                </a:cxn>
                <a:cxn ang="0">
                  <a:pos x="143" y="49"/>
                </a:cxn>
                <a:cxn ang="0">
                  <a:pos x="139" y="49"/>
                </a:cxn>
                <a:cxn ang="0">
                  <a:pos x="126" y="49"/>
                </a:cxn>
                <a:cxn ang="0">
                  <a:pos x="126" y="36"/>
                </a:cxn>
                <a:cxn ang="0">
                  <a:pos x="108" y="14"/>
                </a:cxn>
                <a:cxn ang="0">
                  <a:pos x="94" y="9"/>
                </a:cxn>
                <a:cxn ang="0">
                  <a:pos x="76" y="9"/>
                </a:cxn>
                <a:cxn ang="0">
                  <a:pos x="72" y="0"/>
                </a:cxn>
                <a:cxn ang="0">
                  <a:pos x="63" y="9"/>
                </a:cxn>
                <a:cxn ang="0">
                  <a:pos x="50" y="5"/>
                </a:cxn>
                <a:cxn ang="0">
                  <a:pos x="45" y="23"/>
                </a:cxn>
                <a:cxn ang="0">
                  <a:pos x="32" y="23"/>
                </a:cxn>
                <a:cxn ang="0">
                  <a:pos x="23" y="45"/>
                </a:cxn>
                <a:cxn ang="0">
                  <a:pos x="23" y="54"/>
                </a:cxn>
                <a:cxn ang="0">
                  <a:pos x="14" y="54"/>
                </a:cxn>
                <a:cxn ang="0">
                  <a:pos x="14" y="90"/>
                </a:cxn>
                <a:cxn ang="0">
                  <a:pos x="0" y="90"/>
                </a:cxn>
                <a:cxn ang="0">
                  <a:pos x="0" y="103"/>
                </a:cxn>
                <a:cxn ang="0">
                  <a:pos x="14" y="107"/>
                </a:cxn>
                <a:cxn ang="0">
                  <a:pos x="27" y="121"/>
                </a:cxn>
                <a:cxn ang="0">
                  <a:pos x="23" y="130"/>
                </a:cxn>
                <a:cxn ang="0">
                  <a:pos x="36" y="134"/>
                </a:cxn>
                <a:cxn ang="0">
                  <a:pos x="36" y="143"/>
                </a:cxn>
              </a:cxnLst>
              <a:rect l="0" t="0" r="r" b="b"/>
              <a:pathLst>
                <a:path w="215" h="161">
                  <a:moveTo>
                    <a:pt x="36" y="143"/>
                  </a:moveTo>
                  <a:lnTo>
                    <a:pt x="41" y="148"/>
                  </a:lnTo>
                  <a:lnTo>
                    <a:pt x="54" y="143"/>
                  </a:lnTo>
                  <a:lnTo>
                    <a:pt x="72" y="157"/>
                  </a:lnTo>
                  <a:lnTo>
                    <a:pt x="94" y="161"/>
                  </a:lnTo>
                  <a:lnTo>
                    <a:pt x="99" y="152"/>
                  </a:lnTo>
                  <a:lnTo>
                    <a:pt x="108" y="148"/>
                  </a:lnTo>
                  <a:lnTo>
                    <a:pt x="117" y="152"/>
                  </a:lnTo>
                  <a:lnTo>
                    <a:pt x="130" y="152"/>
                  </a:lnTo>
                  <a:lnTo>
                    <a:pt x="139" y="143"/>
                  </a:lnTo>
                  <a:lnTo>
                    <a:pt x="166" y="139"/>
                  </a:lnTo>
                  <a:lnTo>
                    <a:pt x="215" y="99"/>
                  </a:lnTo>
                  <a:lnTo>
                    <a:pt x="193" y="99"/>
                  </a:lnTo>
                  <a:lnTo>
                    <a:pt x="157" y="81"/>
                  </a:lnTo>
                  <a:lnTo>
                    <a:pt x="148" y="72"/>
                  </a:lnTo>
                  <a:lnTo>
                    <a:pt x="139" y="58"/>
                  </a:lnTo>
                  <a:lnTo>
                    <a:pt x="143" y="49"/>
                  </a:lnTo>
                  <a:lnTo>
                    <a:pt x="139" y="49"/>
                  </a:lnTo>
                  <a:lnTo>
                    <a:pt x="126" y="49"/>
                  </a:lnTo>
                  <a:lnTo>
                    <a:pt x="126" y="36"/>
                  </a:lnTo>
                  <a:lnTo>
                    <a:pt x="108" y="14"/>
                  </a:lnTo>
                  <a:lnTo>
                    <a:pt x="94" y="9"/>
                  </a:lnTo>
                  <a:lnTo>
                    <a:pt x="76" y="9"/>
                  </a:lnTo>
                  <a:lnTo>
                    <a:pt x="72" y="0"/>
                  </a:lnTo>
                  <a:lnTo>
                    <a:pt x="63" y="9"/>
                  </a:lnTo>
                  <a:lnTo>
                    <a:pt x="50" y="5"/>
                  </a:lnTo>
                  <a:lnTo>
                    <a:pt x="45" y="23"/>
                  </a:lnTo>
                  <a:lnTo>
                    <a:pt x="32" y="23"/>
                  </a:lnTo>
                  <a:lnTo>
                    <a:pt x="23" y="45"/>
                  </a:lnTo>
                  <a:lnTo>
                    <a:pt x="23" y="54"/>
                  </a:lnTo>
                  <a:lnTo>
                    <a:pt x="14" y="54"/>
                  </a:lnTo>
                  <a:lnTo>
                    <a:pt x="14" y="90"/>
                  </a:lnTo>
                  <a:lnTo>
                    <a:pt x="0" y="90"/>
                  </a:lnTo>
                  <a:lnTo>
                    <a:pt x="0" y="103"/>
                  </a:lnTo>
                  <a:lnTo>
                    <a:pt x="14" y="107"/>
                  </a:lnTo>
                  <a:lnTo>
                    <a:pt x="27" y="121"/>
                  </a:lnTo>
                  <a:lnTo>
                    <a:pt x="23" y="130"/>
                  </a:lnTo>
                  <a:lnTo>
                    <a:pt x="36" y="134"/>
                  </a:lnTo>
                  <a:lnTo>
                    <a:pt x="36" y="14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B84C0F7-55B3-4999-929C-B449370D3BE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3456" y="4185836"/>
              <a:ext cx="145819" cy="12315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8" y="4"/>
                </a:cxn>
                <a:cxn ang="0">
                  <a:pos x="9" y="13"/>
                </a:cxn>
                <a:cxn ang="0">
                  <a:pos x="9" y="31"/>
                </a:cxn>
                <a:cxn ang="0">
                  <a:pos x="0" y="40"/>
                </a:cxn>
                <a:cxn ang="0">
                  <a:pos x="5" y="58"/>
                </a:cxn>
                <a:cxn ang="0">
                  <a:pos x="18" y="62"/>
                </a:cxn>
                <a:cxn ang="0">
                  <a:pos x="27" y="53"/>
                </a:cxn>
                <a:cxn ang="0">
                  <a:pos x="31" y="62"/>
                </a:cxn>
                <a:cxn ang="0">
                  <a:pos x="49" y="62"/>
                </a:cxn>
                <a:cxn ang="0">
                  <a:pos x="63" y="67"/>
                </a:cxn>
                <a:cxn ang="0">
                  <a:pos x="81" y="89"/>
                </a:cxn>
                <a:cxn ang="0">
                  <a:pos x="98" y="80"/>
                </a:cxn>
                <a:cxn ang="0">
                  <a:pos x="76" y="58"/>
                </a:cxn>
                <a:cxn ang="0">
                  <a:pos x="58" y="44"/>
                </a:cxn>
                <a:cxn ang="0">
                  <a:pos x="54" y="49"/>
                </a:cxn>
                <a:cxn ang="0">
                  <a:pos x="54" y="35"/>
                </a:cxn>
                <a:cxn ang="0">
                  <a:pos x="58" y="35"/>
                </a:cxn>
                <a:cxn ang="0">
                  <a:pos x="54" y="31"/>
                </a:cxn>
                <a:cxn ang="0">
                  <a:pos x="54" y="22"/>
                </a:cxn>
                <a:cxn ang="0">
                  <a:pos x="49" y="31"/>
                </a:cxn>
                <a:cxn ang="0">
                  <a:pos x="45" y="40"/>
                </a:cxn>
                <a:cxn ang="0">
                  <a:pos x="36" y="13"/>
                </a:cxn>
                <a:cxn ang="0">
                  <a:pos x="31" y="0"/>
                </a:cxn>
              </a:cxnLst>
              <a:rect l="0" t="0" r="r" b="b"/>
              <a:pathLst>
                <a:path w="98" h="89">
                  <a:moveTo>
                    <a:pt x="31" y="0"/>
                  </a:moveTo>
                  <a:lnTo>
                    <a:pt x="18" y="4"/>
                  </a:lnTo>
                  <a:lnTo>
                    <a:pt x="9" y="13"/>
                  </a:lnTo>
                  <a:lnTo>
                    <a:pt x="9" y="31"/>
                  </a:lnTo>
                  <a:lnTo>
                    <a:pt x="0" y="40"/>
                  </a:lnTo>
                  <a:lnTo>
                    <a:pt x="5" y="58"/>
                  </a:lnTo>
                  <a:lnTo>
                    <a:pt x="18" y="62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49" y="62"/>
                  </a:lnTo>
                  <a:lnTo>
                    <a:pt x="63" y="67"/>
                  </a:lnTo>
                  <a:lnTo>
                    <a:pt x="81" y="89"/>
                  </a:lnTo>
                  <a:lnTo>
                    <a:pt x="98" y="80"/>
                  </a:lnTo>
                  <a:lnTo>
                    <a:pt x="76" y="58"/>
                  </a:lnTo>
                  <a:lnTo>
                    <a:pt x="58" y="44"/>
                  </a:lnTo>
                  <a:lnTo>
                    <a:pt x="54" y="49"/>
                  </a:lnTo>
                  <a:lnTo>
                    <a:pt x="54" y="35"/>
                  </a:lnTo>
                  <a:lnTo>
                    <a:pt x="58" y="35"/>
                  </a:lnTo>
                  <a:lnTo>
                    <a:pt x="54" y="31"/>
                  </a:lnTo>
                  <a:lnTo>
                    <a:pt x="54" y="22"/>
                  </a:lnTo>
                  <a:lnTo>
                    <a:pt x="49" y="31"/>
                  </a:lnTo>
                  <a:lnTo>
                    <a:pt x="45" y="40"/>
                  </a:lnTo>
                  <a:lnTo>
                    <a:pt x="36" y="1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8B15381-B80F-43CB-82D5-44FC33ADE738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3980" y="4296538"/>
              <a:ext cx="32735" cy="304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22" y="5"/>
                </a:cxn>
                <a:cxn ang="0">
                  <a:pos x="8" y="13"/>
                </a:cxn>
                <a:cxn ang="0">
                  <a:pos x="17" y="13"/>
                </a:cxn>
                <a:cxn ang="0">
                  <a:pos x="22" y="18"/>
                </a:cxn>
                <a:cxn ang="0">
                  <a:pos x="17" y="22"/>
                </a:cxn>
                <a:cxn ang="0">
                  <a:pos x="13" y="22"/>
                </a:cxn>
                <a:cxn ang="0">
                  <a:pos x="0" y="22"/>
                </a:cxn>
                <a:cxn ang="0">
                  <a:pos x="0" y="9"/>
                </a:cxn>
              </a:cxnLst>
              <a:rect l="0" t="0" r="r" b="b"/>
              <a:pathLst>
                <a:path w="22" h="22">
                  <a:moveTo>
                    <a:pt x="0" y="9"/>
                  </a:moveTo>
                  <a:lnTo>
                    <a:pt x="17" y="0"/>
                  </a:lnTo>
                  <a:lnTo>
                    <a:pt x="22" y="5"/>
                  </a:lnTo>
                  <a:lnTo>
                    <a:pt x="8" y="13"/>
                  </a:lnTo>
                  <a:lnTo>
                    <a:pt x="17" y="13"/>
                  </a:lnTo>
                  <a:lnTo>
                    <a:pt x="22" y="18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0" y="22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024FB83F-E57A-4E49-9051-EB10E3C41815}"/>
                </a:ext>
              </a:extLst>
            </p:cNvPr>
            <p:cNvSpPr>
              <a:spLocks/>
            </p:cNvSpPr>
            <p:nvPr/>
          </p:nvSpPr>
          <p:spPr bwMode="gray">
            <a:xfrm>
              <a:off x="5652741" y="4506870"/>
              <a:ext cx="119036" cy="117620"/>
            </a:xfrm>
            <a:custGeom>
              <a:avLst/>
              <a:gdLst/>
              <a:ahLst/>
              <a:cxnLst>
                <a:cxn ang="0">
                  <a:pos x="13" y="18"/>
                </a:cxn>
                <a:cxn ang="0">
                  <a:pos x="9" y="22"/>
                </a:cxn>
                <a:cxn ang="0">
                  <a:pos x="4" y="36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13" y="49"/>
                </a:cxn>
                <a:cxn ang="0">
                  <a:pos x="9" y="54"/>
                </a:cxn>
                <a:cxn ang="0">
                  <a:pos x="17" y="71"/>
                </a:cxn>
                <a:cxn ang="0">
                  <a:pos x="31" y="85"/>
                </a:cxn>
                <a:cxn ang="0">
                  <a:pos x="35" y="80"/>
                </a:cxn>
                <a:cxn ang="0">
                  <a:pos x="40" y="80"/>
                </a:cxn>
                <a:cxn ang="0">
                  <a:pos x="40" y="71"/>
                </a:cxn>
                <a:cxn ang="0">
                  <a:pos x="35" y="67"/>
                </a:cxn>
                <a:cxn ang="0">
                  <a:pos x="44" y="67"/>
                </a:cxn>
                <a:cxn ang="0">
                  <a:pos x="53" y="58"/>
                </a:cxn>
                <a:cxn ang="0">
                  <a:pos x="62" y="67"/>
                </a:cxn>
                <a:cxn ang="0">
                  <a:pos x="80" y="63"/>
                </a:cxn>
                <a:cxn ang="0">
                  <a:pos x="80" y="49"/>
                </a:cxn>
                <a:cxn ang="0">
                  <a:pos x="76" y="27"/>
                </a:cxn>
                <a:cxn ang="0">
                  <a:pos x="80" y="22"/>
                </a:cxn>
                <a:cxn ang="0">
                  <a:pos x="80" y="13"/>
                </a:cxn>
                <a:cxn ang="0">
                  <a:pos x="62" y="13"/>
                </a:cxn>
                <a:cxn ang="0">
                  <a:pos x="67" y="0"/>
                </a:cxn>
                <a:cxn ang="0">
                  <a:pos x="53" y="0"/>
                </a:cxn>
                <a:cxn ang="0">
                  <a:pos x="35" y="4"/>
                </a:cxn>
                <a:cxn ang="0">
                  <a:pos x="35" y="18"/>
                </a:cxn>
                <a:cxn ang="0">
                  <a:pos x="13" y="18"/>
                </a:cxn>
              </a:cxnLst>
              <a:rect l="0" t="0" r="r" b="b"/>
              <a:pathLst>
                <a:path w="80" h="85">
                  <a:moveTo>
                    <a:pt x="13" y="18"/>
                  </a:moveTo>
                  <a:lnTo>
                    <a:pt x="9" y="22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13" y="49"/>
                  </a:lnTo>
                  <a:lnTo>
                    <a:pt x="9" y="54"/>
                  </a:lnTo>
                  <a:lnTo>
                    <a:pt x="17" y="71"/>
                  </a:lnTo>
                  <a:lnTo>
                    <a:pt x="31" y="85"/>
                  </a:lnTo>
                  <a:lnTo>
                    <a:pt x="35" y="80"/>
                  </a:lnTo>
                  <a:lnTo>
                    <a:pt x="40" y="80"/>
                  </a:lnTo>
                  <a:lnTo>
                    <a:pt x="40" y="71"/>
                  </a:lnTo>
                  <a:lnTo>
                    <a:pt x="35" y="67"/>
                  </a:lnTo>
                  <a:lnTo>
                    <a:pt x="44" y="67"/>
                  </a:lnTo>
                  <a:lnTo>
                    <a:pt x="53" y="58"/>
                  </a:lnTo>
                  <a:lnTo>
                    <a:pt x="62" y="67"/>
                  </a:lnTo>
                  <a:lnTo>
                    <a:pt x="80" y="63"/>
                  </a:lnTo>
                  <a:lnTo>
                    <a:pt x="80" y="49"/>
                  </a:lnTo>
                  <a:lnTo>
                    <a:pt x="76" y="27"/>
                  </a:lnTo>
                  <a:lnTo>
                    <a:pt x="80" y="22"/>
                  </a:lnTo>
                  <a:lnTo>
                    <a:pt x="80" y="13"/>
                  </a:lnTo>
                  <a:lnTo>
                    <a:pt x="62" y="13"/>
                  </a:lnTo>
                  <a:lnTo>
                    <a:pt x="67" y="0"/>
                  </a:lnTo>
                  <a:lnTo>
                    <a:pt x="53" y="0"/>
                  </a:lnTo>
                  <a:lnTo>
                    <a:pt x="35" y="4"/>
                  </a:lnTo>
                  <a:lnTo>
                    <a:pt x="35" y="18"/>
                  </a:lnTo>
                  <a:lnTo>
                    <a:pt x="13" y="1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78645BD7-93B5-41AC-A3B0-08ED44DB03B6}"/>
                </a:ext>
              </a:extLst>
            </p:cNvPr>
            <p:cNvSpPr>
              <a:spLocks/>
            </p:cNvSpPr>
            <p:nvPr/>
          </p:nvSpPr>
          <p:spPr bwMode="gray">
            <a:xfrm>
              <a:off x="5114103" y="4271630"/>
              <a:ext cx="59518" cy="1937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8" y="14"/>
                </a:cxn>
                <a:cxn ang="0">
                  <a:pos x="27" y="5"/>
                </a:cxn>
                <a:cxn ang="0">
                  <a:pos x="36" y="9"/>
                </a:cxn>
                <a:cxn ang="0">
                  <a:pos x="40" y="5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4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0" y="9"/>
                </a:cxn>
              </a:cxnLst>
              <a:rect l="0" t="0" r="r" b="b"/>
              <a:pathLst>
                <a:path w="40" h="14">
                  <a:moveTo>
                    <a:pt x="0" y="9"/>
                  </a:moveTo>
                  <a:lnTo>
                    <a:pt x="18" y="14"/>
                  </a:lnTo>
                  <a:lnTo>
                    <a:pt x="27" y="5"/>
                  </a:lnTo>
                  <a:lnTo>
                    <a:pt x="36" y="9"/>
                  </a:lnTo>
                  <a:lnTo>
                    <a:pt x="40" y="5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5CDA6D13-E127-40D6-86FE-95C9F0BB2D99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9789" y="4321446"/>
              <a:ext cx="92253" cy="135609"/>
            </a:xfrm>
            <a:custGeom>
              <a:avLst/>
              <a:gdLst/>
              <a:ahLst/>
              <a:cxnLst>
                <a:cxn ang="0">
                  <a:pos x="4" y="89"/>
                </a:cxn>
                <a:cxn ang="0">
                  <a:pos x="13" y="98"/>
                </a:cxn>
                <a:cxn ang="0">
                  <a:pos x="18" y="89"/>
                </a:cxn>
                <a:cxn ang="0">
                  <a:pos x="31" y="89"/>
                </a:cxn>
                <a:cxn ang="0">
                  <a:pos x="45" y="80"/>
                </a:cxn>
                <a:cxn ang="0">
                  <a:pos x="58" y="80"/>
                </a:cxn>
                <a:cxn ang="0">
                  <a:pos x="62" y="76"/>
                </a:cxn>
                <a:cxn ang="0">
                  <a:pos x="58" y="71"/>
                </a:cxn>
                <a:cxn ang="0">
                  <a:pos x="53" y="62"/>
                </a:cxn>
                <a:cxn ang="0">
                  <a:pos x="53" y="54"/>
                </a:cxn>
                <a:cxn ang="0">
                  <a:pos x="49" y="40"/>
                </a:cxn>
                <a:cxn ang="0">
                  <a:pos x="53" y="36"/>
                </a:cxn>
                <a:cxn ang="0">
                  <a:pos x="53" y="13"/>
                </a:cxn>
                <a:cxn ang="0">
                  <a:pos x="45" y="9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6" y="4"/>
                </a:cxn>
                <a:cxn ang="0">
                  <a:pos x="4" y="4"/>
                </a:cxn>
                <a:cxn ang="0">
                  <a:pos x="4" y="18"/>
                </a:cxn>
                <a:cxn ang="0">
                  <a:pos x="4" y="31"/>
                </a:cxn>
                <a:cxn ang="0">
                  <a:pos x="9" y="45"/>
                </a:cxn>
                <a:cxn ang="0">
                  <a:pos x="4" y="54"/>
                </a:cxn>
                <a:cxn ang="0">
                  <a:pos x="0" y="67"/>
                </a:cxn>
                <a:cxn ang="0">
                  <a:pos x="4" y="85"/>
                </a:cxn>
                <a:cxn ang="0">
                  <a:pos x="4" y="89"/>
                </a:cxn>
              </a:cxnLst>
              <a:rect l="0" t="0" r="r" b="b"/>
              <a:pathLst>
                <a:path w="62" h="98">
                  <a:moveTo>
                    <a:pt x="4" y="89"/>
                  </a:moveTo>
                  <a:lnTo>
                    <a:pt x="13" y="98"/>
                  </a:lnTo>
                  <a:lnTo>
                    <a:pt x="18" y="89"/>
                  </a:lnTo>
                  <a:lnTo>
                    <a:pt x="31" y="89"/>
                  </a:lnTo>
                  <a:lnTo>
                    <a:pt x="45" y="80"/>
                  </a:lnTo>
                  <a:lnTo>
                    <a:pt x="58" y="80"/>
                  </a:lnTo>
                  <a:lnTo>
                    <a:pt x="62" y="76"/>
                  </a:lnTo>
                  <a:lnTo>
                    <a:pt x="58" y="71"/>
                  </a:lnTo>
                  <a:lnTo>
                    <a:pt x="53" y="62"/>
                  </a:lnTo>
                  <a:lnTo>
                    <a:pt x="53" y="54"/>
                  </a:lnTo>
                  <a:lnTo>
                    <a:pt x="49" y="40"/>
                  </a:lnTo>
                  <a:lnTo>
                    <a:pt x="53" y="36"/>
                  </a:lnTo>
                  <a:lnTo>
                    <a:pt x="53" y="13"/>
                  </a:lnTo>
                  <a:lnTo>
                    <a:pt x="45" y="9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6" y="4"/>
                  </a:lnTo>
                  <a:lnTo>
                    <a:pt x="4" y="4"/>
                  </a:lnTo>
                  <a:lnTo>
                    <a:pt x="4" y="18"/>
                  </a:lnTo>
                  <a:lnTo>
                    <a:pt x="4" y="31"/>
                  </a:lnTo>
                  <a:lnTo>
                    <a:pt x="9" y="45"/>
                  </a:lnTo>
                  <a:lnTo>
                    <a:pt x="4" y="54"/>
                  </a:lnTo>
                  <a:lnTo>
                    <a:pt x="0" y="67"/>
                  </a:lnTo>
                  <a:lnTo>
                    <a:pt x="4" y="85"/>
                  </a:lnTo>
                  <a:lnTo>
                    <a:pt x="4" y="8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6BC4CED5-D881-4F7A-AD7A-2343637A030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4277" y="4296538"/>
              <a:ext cx="145819" cy="10516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" y="40"/>
                </a:cxn>
                <a:cxn ang="0">
                  <a:pos x="17" y="45"/>
                </a:cxn>
                <a:cxn ang="0">
                  <a:pos x="17" y="54"/>
                </a:cxn>
                <a:cxn ang="0">
                  <a:pos x="26" y="49"/>
                </a:cxn>
                <a:cxn ang="0">
                  <a:pos x="31" y="45"/>
                </a:cxn>
                <a:cxn ang="0">
                  <a:pos x="49" y="40"/>
                </a:cxn>
                <a:cxn ang="0">
                  <a:pos x="53" y="45"/>
                </a:cxn>
                <a:cxn ang="0">
                  <a:pos x="58" y="54"/>
                </a:cxn>
                <a:cxn ang="0">
                  <a:pos x="58" y="63"/>
                </a:cxn>
                <a:cxn ang="0">
                  <a:pos x="62" y="63"/>
                </a:cxn>
                <a:cxn ang="0">
                  <a:pos x="76" y="63"/>
                </a:cxn>
                <a:cxn ang="0">
                  <a:pos x="76" y="76"/>
                </a:cxn>
                <a:cxn ang="0">
                  <a:pos x="84" y="76"/>
                </a:cxn>
                <a:cxn ang="0">
                  <a:pos x="89" y="72"/>
                </a:cxn>
                <a:cxn ang="0">
                  <a:pos x="89" y="58"/>
                </a:cxn>
                <a:cxn ang="0">
                  <a:pos x="98" y="58"/>
                </a:cxn>
                <a:cxn ang="0">
                  <a:pos x="93" y="45"/>
                </a:cxn>
                <a:cxn ang="0">
                  <a:pos x="98" y="31"/>
                </a:cxn>
                <a:cxn ang="0">
                  <a:pos x="89" y="27"/>
                </a:cxn>
                <a:cxn ang="0">
                  <a:pos x="89" y="18"/>
                </a:cxn>
                <a:cxn ang="0">
                  <a:pos x="84" y="13"/>
                </a:cxn>
                <a:cxn ang="0">
                  <a:pos x="80" y="0"/>
                </a:cxn>
                <a:cxn ang="0">
                  <a:pos x="62" y="9"/>
                </a:cxn>
                <a:cxn ang="0">
                  <a:pos x="53" y="9"/>
                </a:cxn>
                <a:cxn ang="0">
                  <a:pos x="49" y="13"/>
                </a:cxn>
                <a:cxn ang="0">
                  <a:pos x="44" y="5"/>
                </a:cxn>
                <a:cxn ang="0">
                  <a:pos x="17" y="5"/>
                </a:cxn>
                <a:cxn ang="0">
                  <a:pos x="17" y="13"/>
                </a:cxn>
                <a:cxn ang="0">
                  <a:pos x="4" y="22"/>
                </a:cxn>
                <a:cxn ang="0">
                  <a:pos x="0" y="31"/>
                </a:cxn>
              </a:cxnLst>
              <a:rect l="0" t="0" r="r" b="b"/>
              <a:pathLst>
                <a:path w="98" h="76">
                  <a:moveTo>
                    <a:pt x="0" y="31"/>
                  </a:moveTo>
                  <a:lnTo>
                    <a:pt x="4" y="40"/>
                  </a:lnTo>
                  <a:lnTo>
                    <a:pt x="17" y="45"/>
                  </a:lnTo>
                  <a:lnTo>
                    <a:pt x="17" y="54"/>
                  </a:lnTo>
                  <a:lnTo>
                    <a:pt x="26" y="49"/>
                  </a:lnTo>
                  <a:lnTo>
                    <a:pt x="31" y="45"/>
                  </a:lnTo>
                  <a:lnTo>
                    <a:pt x="49" y="40"/>
                  </a:lnTo>
                  <a:lnTo>
                    <a:pt x="53" y="45"/>
                  </a:lnTo>
                  <a:lnTo>
                    <a:pt x="58" y="54"/>
                  </a:lnTo>
                  <a:lnTo>
                    <a:pt x="58" y="63"/>
                  </a:lnTo>
                  <a:lnTo>
                    <a:pt x="62" y="63"/>
                  </a:lnTo>
                  <a:lnTo>
                    <a:pt x="76" y="63"/>
                  </a:lnTo>
                  <a:lnTo>
                    <a:pt x="76" y="76"/>
                  </a:lnTo>
                  <a:lnTo>
                    <a:pt x="84" y="76"/>
                  </a:lnTo>
                  <a:lnTo>
                    <a:pt x="89" y="72"/>
                  </a:lnTo>
                  <a:lnTo>
                    <a:pt x="89" y="58"/>
                  </a:lnTo>
                  <a:lnTo>
                    <a:pt x="98" y="58"/>
                  </a:lnTo>
                  <a:lnTo>
                    <a:pt x="93" y="45"/>
                  </a:lnTo>
                  <a:lnTo>
                    <a:pt x="98" y="31"/>
                  </a:lnTo>
                  <a:lnTo>
                    <a:pt x="89" y="27"/>
                  </a:lnTo>
                  <a:lnTo>
                    <a:pt x="89" y="18"/>
                  </a:lnTo>
                  <a:lnTo>
                    <a:pt x="84" y="13"/>
                  </a:lnTo>
                  <a:lnTo>
                    <a:pt x="80" y="0"/>
                  </a:lnTo>
                  <a:lnTo>
                    <a:pt x="62" y="9"/>
                  </a:lnTo>
                  <a:lnTo>
                    <a:pt x="53" y="9"/>
                  </a:lnTo>
                  <a:lnTo>
                    <a:pt x="49" y="13"/>
                  </a:lnTo>
                  <a:lnTo>
                    <a:pt x="44" y="5"/>
                  </a:lnTo>
                  <a:lnTo>
                    <a:pt x="17" y="5"/>
                  </a:lnTo>
                  <a:lnTo>
                    <a:pt x="17" y="13"/>
                  </a:lnTo>
                  <a:lnTo>
                    <a:pt x="4" y="22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8C95563-95E7-4096-8201-ABD49CC63CE5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6705" y="4339435"/>
              <a:ext cx="126476" cy="12453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54"/>
                </a:cxn>
                <a:cxn ang="0">
                  <a:pos x="18" y="67"/>
                </a:cxn>
                <a:cxn ang="0">
                  <a:pos x="13" y="90"/>
                </a:cxn>
                <a:cxn ang="0">
                  <a:pos x="18" y="90"/>
                </a:cxn>
                <a:cxn ang="0">
                  <a:pos x="36" y="76"/>
                </a:cxn>
                <a:cxn ang="0">
                  <a:pos x="58" y="72"/>
                </a:cxn>
                <a:cxn ang="0">
                  <a:pos x="80" y="76"/>
                </a:cxn>
                <a:cxn ang="0">
                  <a:pos x="80" y="72"/>
                </a:cxn>
                <a:cxn ang="0">
                  <a:pos x="76" y="54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0" y="18"/>
                </a:cxn>
                <a:cxn ang="0">
                  <a:pos x="76" y="14"/>
                </a:cxn>
                <a:cxn ang="0">
                  <a:pos x="71" y="9"/>
                </a:cxn>
                <a:cxn ang="0">
                  <a:pos x="58" y="14"/>
                </a:cxn>
                <a:cxn ang="0">
                  <a:pos x="40" y="0"/>
                </a:cxn>
                <a:cxn ang="0">
                  <a:pos x="36" y="5"/>
                </a:cxn>
                <a:cxn ang="0">
                  <a:pos x="31" y="0"/>
                </a:cxn>
                <a:cxn ang="0">
                  <a:pos x="13" y="5"/>
                </a:cxn>
                <a:cxn ang="0">
                  <a:pos x="9" y="0"/>
                </a:cxn>
                <a:cxn ang="0">
                  <a:pos x="4" y="14"/>
                </a:cxn>
                <a:cxn ang="0">
                  <a:pos x="9" y="27"/>
                </a:cxn>
                <a:cxn ang="0">
                  <a:pos x="0" y="27"/>
                </a:cxn>
                <a:cxn ang="0">
                  <a:pos x="0" y="41"/>
                </a:cxn>
              </a:cxnLst>
              <a:rect l="0" t="0" r="r" b="b"/>
              <a:pathLst>
                <a:path w="85" h="90">
                  <a:moveTo>
                    <a:pt x="0" y="41"/>
                  </a:moveTo>
                  <a:lnTo>
                    <a:pt x="0" y="54"/>
                  </a:lnTo>
                  <a:lnTo>
                    <a:pt x="18" y="67"/>
                  </a:lnTo>
                  <a:lnTo>
                    <a:pt x="13" y="90"/>
                  </a:lnTo>
                  <a:lnTo>
                    <a:pt x="18" y="90"/>
                  </a:lnTo>
                  <a:lnTo>
                    <a:pt x="36" y="76"/>
                  </a:lnTo>
                  <a:lnTo>
                    <a:pt x="58" y="72"/>
                  </a:lnTo>
                  <a:lnTo>
                    <a:pt x="80" y="76"/>
                  </a:lnTo>
                  <a:lnTo>
                    <a:pt x="80" y="72"/>
                  </a:lnTo>
                  <a:lnTo>
                    <a:pt x="76" y="54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0" y="18"/>
                  </a:lnTo>
                  <a:lnTo>
                    <a:pt x="76" y="14"/>
                  </a:lnTo>
                  <a:lnTo>
                    <a:pt x="71" y="9"/>
                  </a:lnTo>
                  <a:lnTo>
                    <a:pt x="58" y="14"/>
                  </a:lnTo>
                  <a:lnTo>
                    <a:pt x="40" y="0"/>
                  </a:lnTo>
                  <a:lnTo>
                    <a:pt x="36" y="5"/>
                  </a:lnTo>
                  <a:lnTo>
                    <a:pt x="31" y="0"/>
                  </a:lnTo>
                  <a:lnTo>
                    <a:pt x="13" y="5"/>
                  </a:lnTo>
                  <a:lnTo>
                    <a:pt x="9" y="0"/>
                  </a:lnTo>
                  <a:lnTo>
                    <a:pt x="4" y="14"/>
                  </a:lnTo>
                  <a:lnTo>
                    <a:pt x="9" y="27"/>
                  </a:lnTo>
                  <a:lnTo>
                    <a:pt x="0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FA0F402D-66C8-4AAF-9470-B2F350C67E17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9890" y="4457055"/>
              <a:ext cx="180042" cy="1854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14"/>
                </a:cxn>
                <a:cxn ang="0">
                  <a:pos x="14" y="27"/>
                </a:cxn>
                <a:cxn ang="0">
                  <a:pos x="9" y="49"/>
                </a:cxn>
                <a:cxn ang="0">
                  <a:pos x="5" y="63"/>
                </a:cxn>
                <a:cxn ang="0">
                  <a:pos x="5" y="72"/>
                </a:cxn>
                <a:cxn ang="0">
                  <a:pos x="9" y="72"/>
                </a:cxn>
                <a:cxn ang="0">
                  <a:pos x="5" y="76"/>
                </a:cxn>
                <a:cxn ang="0">
                  <a:pos x="0" y="81"/>
                </a:cxn>
                <a:cxn ang="0">
                  <a:pos x="41" y="107"/>
                </a:cxn>
                <a:cxn ang="0">
                  <a:pos x="76" y="134"/>
                </a:cxn>
                <a:cxn ang="0">
                  <a:pos x="85" y="134"/>
                </a:cxn>
                <a:cxn ang="0">
                  <a:pos x="90" y="121"/>
                </a:cxn>
                <a:cxn ang="0">
                  <a:pos x="94" y="121"/>
                </a:cxn>
                <a:cxn ang="0">
                  <a:pos x="94" y="107"/>
                </a:cxn>
                <a:cxn ang="0">
                  <a:pos x="103" y="103"/>
                </a:cxn>
                <a:cxn ang="0">
                  <a:pos x="103" y="99"/>
                </a:cxn>
                <a:cxn ang="0">
                  <a:pos x="112" y="94"/>
                </a:cxn>
                <a:cxn ang="0">
                  <a:pos x="108" y="76"/>
                </a:cxn>
                <a:cxn ang="0">
                  <a:pos x="103" y="23"/>
                </a:cxn>
                <a:cxn ang="0">
                  <a:pos x="121" y="9"/>
                </a:cxn>
                <a:cxn ang="0">
                  <a:pos x="108" y="9"/>
                </a:cxn>
                <a:cxn ang="0">
                  <a:pos x="99" y="5"/>
                </a:cxn>
                <a:cxn ang="0">
                  <a:pos x="90" y="9"/>
                </a:cxn>
                <a:cxn ang="0">
                  <a:pos x="85" y="18"/>
                </a:cxn>
                <a:cxn ang="0">
                  <a:pos x="63" y="14"/>
                </a:cxn>
                <a:cxn ang="0">
                  <a:pos x="45" y="0"/>
                </a:cxn>
                <a:cxn ang="0">
                  <a:pos x="32" y="5"/>
                </a:cxn>
                <a:cxn ang="0">
                  <a:pos x="27" y="0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21" h="134">
                  <a:moveTo>
                    <a:pt x="0" y="5"/>
                  </a:moveTo>
                  <a:lnTo>
                    <a:pt x="9" y="14"/>
                  </a:lnTo>
                  <a:lnTo>
                    <a:pt x="14" y="27"/>
                  </a:lnTo>
                  <a:lnTo>
                    <a:pt x="9" y="49"/>
                  </a:lnTo>
                  <a:lnTo>
                    <a:pt x="5" y="63"/>
                  </a:lnTo>
                  <a:lnTo>
                    <a:pt x="5" y="72"/>
                  </a:lnTo>
                  <a:lnTo>
                    <a:pt x="9" y="72"/>
                  </a:lnTo>
                  <a:lnTo>
                    <a:pt x="5" y="76"/>
                  </a:lnTo>
                  <a:lnTo>
                    <a:pt x="0" y="81"/>
                  </a:lnTo>
                  <a:lnTo>
                    <a:pt x="41" y="107"/>
                  </a:lnTo>
                  <a:lnTo>
                    <a:pt x="76" y="134"/>
                  </a:lnTo>
                  <a:lnTo>
                    <a:pt x="85" y="134"/>
                  </a:lnTo>
                  <a:lnTo>
                    <a:pt x="90" y="121"/>
                  </a:lnTo>
                  <a:lnTo>
                    <a:pt x="94" y="121"/>
                  </a:lnTo>
                  <a:lnTo>
                    <a:pt x="94" y="107"/>
                  </a:lnTo>
                  <a:lnTo>
                    <a:pt x="103" y="103"/>
                  </a:lnTo>
                  <a:lnTo>
                    <a:pt x="103" y="99"/>
                  </a:lnTo>
                  <a:lnTo>
                    <a:pt x="112" y="94"/>
                  </a:lnTo>
                  <a:lnTo>
                    <a:pt x="108" y="76"/>
                  </a:lnTo>
                  <a:lnTo>
                    <a:pt x="103" y="23"/>
                  </a:lnTo>
                  <a:lnTo>
                    <a:pt x="121" y="9"/>
                  </a:lnTo>
                  <a:lnTo>
                    <a:pt x="108" y="9"/>
                  </a:lnTo>
                  <a:lnTo>
                    <a:pt x="99" y="5"/>
                  </a:lnTo>
                  <a:lnTo>
                    <a:pt x="90" y="9"/>
                  </a:lnTo>
                  <a:lnTo>
                    <a:pt x="85" y="18"/>
                  </a:lnTo>
                  <a:lnTo>
                    <a:pt x="63" y="14"/>
                  </a:lnTo>
                  <a:lnTo>
                    <a:pt x="45" y="0"/>
                  </a:lnTo>
                  <a:lnTo>
                    <a:pt x="32" y="5"/>
                  </a:lnTo>
                  <a:lnTo>
                    <a:pt x="27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D0934BA-F0E7-4DD8-A7F8-6AE2B5EF4F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4071" y="5155857"/>
              <a:ext cx="59518" cy="42897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14" y="31"/>
                </a:cxn>
                <a:cxn ang="0">
                  <a:pos x="18" y="27"/>
                </a:cxn>
                <a:cxn ang="0">
                  <a:pos x="31" y="23"/>
                </a:cxn>
                <a:cxn ang="0">
                  <a:pos x="40" y="14"/>
                </a:cxn>
                <a:cxn ang="0">
                  <a:pos x="27" y="0"/>
                </a:cxn>
                <a:cxn ang="0">
                  <a:pos x="9" y="5"/>
                </a:cxn>
                <a:cxn ang="0">
                  <a:pos x="0" y="14"/>
                </a:cxn>
                <a:cxn ang="0">
                  <a:pos x="9" y="27"/>
                </a:cxn>
              </a:cxnLst>
              <a:rect l="0" t="0" r="r" b="b"/>
              <a:pathLst>
                <a:path w="40" h="31">
                  <a:moveTo>
                    <a:pt x="9" y="27"/>
                  </a:moveTo>
                  <a:lnTo>
                    <a:pt x="14" y="31"/>
                  </a:lnTo>
                  <a:lnTo>
                    <a:pt x="18" y="27"/>
                  </a:lnTo>
                  <a:lnTo>
                    <a:pt x="31" y="23"/>
                  </a:lnTo>
                  <a:lnTo>
                    <a:pt x="40" y="14"/>
                  </a:lnTo>
                  <a:lnTo>
                    <a:pt x="27" y="0"/>
                  </a:lnTo>
                  <a:lnTo>
                    <a:pt x="9" y="5"/>
                  </a:lnTo>
                  <a:lnTo>
                    <a:pt x="0" y="14"/>
                  </a:lnTo>
                  <a:lnTo>
                    <a:pt x="9" y="27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B4EABEB9-4B34-4F3B-9055-BD31E51B6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5219748" y="4383715"/>
              <a:ext cx="93741" cy="8025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9" y="26"/>
                </a:cxn>
                <a:cxn ang="0">
                  <a:pos x="49" y="58"/>
                </a:cxn>
                <a:cxn ang="0">
                  <a:pos x="58" y="58"/>
                </a:cxn>
                <a:cxn ang="0">
                  <a:pos x="63" y="35"/>
                </a:cxn>
                <a:cxn ang="0">
                  <a:pos x="45" y="22"/>
                </a:cxn>
                <a:cxn ang="0">
                  <a:pos x="45" y="9"/>
                </a:cxn>
                <a:cxn ang="0">
                  <a:pos x="40" y="13"/>
                </a:cxn>
                <a:cxn ang="0">
                  <a:pos x="32" y="13"/>
                </a:cxn>
                <a:cxn ang="0">
                  <a:pos x="32" y="0"/>
                </a:cxn>
                <a:cxn ang="0">
                  <a:pos x="18" y="0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14" y="13"/>
                </a:cxn>
                <a:cxn ang="0">
                  <a:pos x="5" y="17"/>
                </a:cxn>
                <a:cxn ang="0">
                  <a:pos x="0" y="22"/>
                </a:cxn>
              </a:cxnLst>
              <a:rect l="0" t="0" r="r" b="b"/>
              <a:pathLst>
                <a:path w="63" h="58">
                  <a:moveTo>
                    <a:pt x="0" y="22"/>
                  </a:moveTo>
                  <a:lnTo>
                    <a:pt x="9" y="26"/>
                  </a:lnTo>
                  <a:lnTo>
                    <a:pt x="49" y="58"/>
                  </a:lnTo>
                  <a:lnTo>
                    <a:pt x="58" y="58"/>
                  </a:lnTo>
                  <a:lnTo>
                    <a:pt x="63" y="35"/>
                  </a:lnTo>
                  <a:lnTo>
                    <a:pt x="45" y="22"/>
                  </a:lnTo>
                  <a:lnTo>
                    <a:pt x="45" y="9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32" y="0"/>
                  </a:lnTo>
                  <a:lnTo>
                    <a:pt x="18" y="0"/>
                  </a:lnTo>
                  <a:lnTo>
                    <a:pt x="18" y="9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5" y="17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4C301AB-D075-413D-AC23-03F37D5C70C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58693" y="3838511"/>
              <a:ext cx="345204" cy="31549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6" y="5"/>
                </a:cxn>
                <a:cxn ang="0">
                  <a:pos x="36" y="14"/>
                </a:cxn>
                <a:cxn ang="0">
                  <a:pos x="27" y="23"/>
                </a:cxn>
                <a:cxn ang="0">
                  <a:pos x="18" y="27"/>
                </a:cxn>
                <a:cxn ang="0">
                  <a:pos x="18" y="50"/>
                </a:cxn>
                <a:cxn ang="0">
                  <a:pos x="5" y="54"/>
                </a:cxn>
                <a:cxn ang="0">
                  <a:pos x="0" y="58"/>
                </a:cxn>
                <a:cxn ang="0">
                  <a:pos x="5" y="67"/>
                </a:cxn>
                <a:cxn ang="0">
                  <a:pos x="5" y="85"/>
                </a:cxn>
                <a:cxn ang="0">
                  <a:pos x="9" y="99"/>
                </a:cxn>
                <a:cxn ang="0">
                  <a:pos x="5" y="112"/>
                </a:cxn>
                <a:cxn ang="0">
                  <a:pos x="0" y="121"/>
                </a:cxn>
                <a:cxn ang="0">
                  <a:pos x="13" y="139"/>
                </a:cxn>
                <a:cxn ang="0">
                  <a:pos x="9" y="143"/>
                </a:cxn>
                <a:cxn ang="0">
                  <a:pos x="18" y="148"/>
                </a:cxn>
                <a:cxn ang="0">
                  <a:pos x="27" y="148"/>
                </a:cxn>
                <a:cxn ang="0">
                  <a:pos x="45" y="161"/>
                </a:cxn>
                <a:cxn ang="0">
                  <a:pos x="45" y="166"/>
                </a:cxn>
                <a:cxn ang="0">
                  <a:pos x="67" y="166"/>
                </a:cxn>
                <a:cxn ang="0">
                  <a:pos x="72" y="179"/>
                </a:cxn>
                <a:cxn ang="0">
                  <a:pos x="85" y="170"/>
                </a:cxn>
                <a:cxn ang="0">
                  <a:pos x="98" y="161"/>
                </a:cxn>
                <a:cxn ang="0">
                  <a:pos x="210" y="228"/>
                </a:cxn>
                <a:cxn ang="0">
                  <a:pos x="210" y="219"/>
                </a:cxn>
                <a:cxn ang="0">
                  <a:pos x="232" y="219"/>
                </a:cxn>
                <a:cxn ang="0">
                  <a:pos x="228" y="193"/>
                </a:cxn>
                <a:cxn ang="0">
                  <a:pos x="228" y="67"/>
                </a:cxn>
                <a:cxn ang="0">
                  <a:pos x="223" y="58"/>
                </a:cxn>
                <a:cxn ang="0">
                  <a:pos x="228" y="50"/>
                </a:cxn>
                <a:cxn ang="0">
                  <a:pos x="223" y="41"/>
                </a:cxn>
                <a:cxn ang="0">
                  <a:pos x="232" y="27"/>
                </a:cxn>
                <a:cxn ang="0">
                  <a:pos x="228" y="23"/>
                </a:cxn>
                <a:cxn ang="0">
                  <a:pos x="197" y="18"/>
                </a:cxn>
                <a:cxn ang="0">
                  <a:pos x="197" y="9"/>
                </a:cxn>
                <a:cxn ang="0">
                  <a:pos x="183" y="5"/>
                </a:cxn>
                <a:cxn ang="0">
                  <a:pos x="174" y="5"/>
                </a:cxn>
                <a:cxn ang="0">
                  <a:pos x="152" y="18"/>
                </a:cxn>
                <a:cxn ang="0">
                  <a:pos x="156" y="41"/>
                </a:cxn>
                <a:cxn ang="0">
                  <a:pos x="147" y="50"/>
                </a:cxn>
                <a:cxn ang="0">
                  <a:pos x="125" y="41"/>
                </a:cxn>
                <a:cxn ang="0">
                  <a:pos x="98" y="36"/>
                </a:cxn>
                <a:cxn ang="0">
                  <a:pos x="94" y="32"/>
                </a:cxn>
                <a:cxn ang="0">
                  <a:pos x="85" y="14"/>
                </a:cxn>
                <a:cxn ang="0">
                  <a:pos x="72" y="5"/>
                </a:cxn>
                <a:cxn ang="0">
                  <a:pos x="49" y="5"/>
                </a:cxn>
                <a:cxn ang="0">
                  <a:pos x="40" y="0"/>
                </a:cxn>
              </a:cxnLst>
              <a:rect l="0" t="0" r="r" b="b"/>
              <a:pathLst>
                <a:path w="232" h="228">
                  <a:moveTo>
                    <a:pt x="40" y="0"/>
                  </a:moveTo>
                  <a:lnTo>
                    <a:pt x="36" y="5"/>
                  </a:lnTo>
                  <a:lnTo>
                    <a:pt x="36" y="14"/>
                  </a:lnTo>
                  <a:lnTo>
                    <a:pt x="27" y="23"/>
                  </a:lnTo>
                  <a:lnTo>
                    <a:pt x="18" y="27"/>
                  </a:lnTo>
                  <a:lnTo>
                    <a:pt x="18" y="50"/>
                  </a:lnTo>
                  <a:lnTo>
                    <a:pt x="5" y="54"/>
                  </a:lnTo>
                  <a:lnTo>
                    <a:pt x="0" y="58"/>
                  </a:lnTo>
                  <a:lnTo>
                    <a:pt x="5" y="67"/>
                  </a:lnTo>
                  <a:lnTo>
                    <a:pt x="5" y="85"/>
                  </a:lnTo>
                  <a:lnTo>
                    <a:pt x="9" y="99"/>
                  </a:lnTo>
                  <a:lnTo>
                    <a:pt x="5" y="112"/>
                  </a:lnTo>
                  <a:lnTo>
                    <a:pt x="0" y="121"/>
                  </a:lnTo>
                  <a:lnTo>
                    <a:pt x="13" y="139"/>
                  </a:lnTo>
                  <a:lnTo>
                    <a:pt x="9" y="143"/>
                  </a:lnTo>
                  <a:lnTo>
                    <a:pt x="18" y="148"/>
                  </a:lnTo>
                  <a:lnTo>
                    <a:pt x="27" y="148"/>
                  </a:lnTo>
                  <a:lnTo>
                    <a:pt x="45" y="161"/>
                  </a:lnTo>
                  <a:lnTo>
                    <a:pt x="45" y="166"/>
                  </a:lnTo>
                  <a:lnTo>
                    <a:pt x="67" y="166"/>
                  </a:lnTo>
                  <a:lnTo>
                    <a:pt x="72" y="179"/>
                  </a:lnTo>
                  <a:lnTo>
                    <a:pt x="85" y="170"/>
                  </a:lnTo>
                  <a:lnTo>
                    <a:pt x="98" y="161"/>
                  </a:lnTo>
                  <a:lnTo>
                    <a:pt x="210" y="228"/>
                  </a:lnTo>
                  <a:lnTo>
                    <a:pt x="210" y="219"/>
                  </a:lnTo>
                  <a:lnTo>
                    <a:pt x="232" y="219"/>
                  </a:lnTo>
                  <a:lnTo>
                    <a:pt x="228" y="193"/>
                  </a:lnTo>
                  <a:lnTo>
                    <a:pt x="228" y="67"/>
                  </a:lnTo>
                  <a:lnTo>
                    <a:pt x="223" y="58"/>
                  </a:lnTo>
                  <a:lnTo>
                    <a:pt x="228" y="50"/>
                  </a:lnTo>
                  <a:lnTo>
                    <a:pt x="223" y="41"/>
                  </a:lnTo>
                  <a:lnTo>
                    <a:pt x="232" y="27"/>
                  </a:lnTo>
                  <a:lnTo>
                    <a:pt x="228" y="23"/>
                  </a:lnTo>
                  <a:lnTo>
                    <a:pt x="197" y="18"/>
                  </a:lnTo>
                  <a:lnTo>
                    <a:pt x="197" y="9"/>
                  </a:lnTo>
                  <a:lnTo>
                    <a:pt x="183" y="5"/>
                  </a:lnTo>
                  <a:lnTo>
                    <a:pt x="174" y="5"/>
                  </a:lnTo>
                  <a:lnTo>
                    <a:pt x="152" y="18"/>
                  </a:lnTo>
                  <a:lnTo>
                    <a:pt x="156" y="41"/>
                  </a:lnTo>
                  <a:lnTo>
                    <a:pt x="147" y="50"/>
                  </a:lnTo>
                  <a:lnTo>
                    <a:pt x="125" y="41"/>
                  </a:lnTo>
                  <a:lnTo>
                    <a:pt x="98" y="36"/>
                  </a:lnTo>
                  <a:lnTo>
                    <a:pt x="94" y="32"/>
                  </a:lnTo>
                  <a:lnTo>
                    <a:pt x="85" y="14"/>
                  </a:lnTo>
                  <a:lnTo>
                    <a:pt x="72" y="5"/>
                  </a:lnTo>
                  <a:lnTo>
                    <a:pt x="49" y="5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BF51A09-8B12-4016-869C-306C11D4B8C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9275" y="4791927"/>
              <a:ext cx="160698" cy="303045"/>
            </a:xfrm>
            <a:custGeom>
              <a:avLst/>
              <a:gdLst/>
              <a:ahLst/>
              <a:cxnLst>
                <a:cxn ang="0">
                  <a:pos x="27" y="219"/>
                </a:cxn>
                <a:cxn ang="0">
                  <a:pos x="41" y="210"/>
                </a:cxn>
                <a:cxn ang="0">
                  <a:pos x="58" y="205"/>
                </a:cxn>
                <a:cxn ang="0">
                  <a:pos x="72" y="174"/>
                </a:cxn>
                <a:cxn ang="0">
                  <a:pos x="76" y="151"/>
                </a:cxn>
                <a:cxn ang="0">
                  <a:pos x="94" y="93"/>
                </a:cxn>
                <a:cxn ang="0">
                  <a:pos x="94" y="80"/>
                </a:cxn>
                <a:cxn ang="0">
                  <a:pos x="99" y="71"/>
                </a:cxn>
                <a:cxn ang="0">
                  <a:pos x="94" y="58"/>
                </a:cxn>
                <a:cxn ang="0">
                  <a:pos x="103" y="67"/>
                </a:cxn>
                <a:cxn ang="0">
                  <a:pos x="108" y="53"/>
                </a:cxn>
                <a:cxn ang="0">
                  <a:pos x="103" y="35"/>
                </a:cxn>
                <a:cxn ang="0">
                  <a:pos x="103" y="26"/>
                </a:cxn>
                <a:cxn ang="0">
                  <a:pos x="90" y="0"/>
                </a:cxn>
                <a:cxn ang="0">
                  <a:pos x="81" y="8"/>
                </a:cxn>
                <a:cxn ang="0">
                  <a:pos x="85" y="17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72" y="35"/>
                </a:cxn>
                <a:cxn ang="0">
                  <a:pos x="54" y="53"/>
                </a:cxn>
                <a:cxn ang="0">
                  <a:pos x="27" y="67"/>
                </a:cxn>
                <a:cxn ang="0">
                  <a:pos x="18" y="67"/>
                </a:cxn>
                <a:cxn ang="0">
                  <a:pos x="18" y="76"/>
                </a:cxn>
                <a:cxn ang="0">
                  <a:pos x="9" y="84"/>
                </a:cxn>
                <a:cxn ang="0">
                  <a:pos x="18" y="120"/>
                </a:cxn>
                <a:cxn ang="0">
                  <a:pos x="9" y="143"/>
                </a:cxn>
                <a:cxn ang="0">
                  <a:pos x="5" y="147"/>
                </a:cxn>
                <a:cxn ang="0">
                  <a:pos x="5" y="156"/>
                </a:cxn>
                <a:cxn ang="0">
                  <a:pos x="0" y="165"/>
                </a:cxn>
                <a:cxn ang="0">
                  <a:pos x="9" y="183"/>
                </a:cxn>
                <a:cxn ang="0">
                  <a:pos x="5" y="187"/>
                </a:cxn>
                <a:cxn ang="0">
                  <a:pos x="9" y="201"/>
                </a:cxn>
                <a:cxn ang="0">
                  <a:pos x="27" y="219"/>
                </a:cxn>
              </a:cxnLst>
              <a:rect l="0" t="0" r="r" b="b"/>
              <a:pathLst>
                <a:path w="108" h="219">
                  <a:moveTo>
                    <a:pt x="27" y="219"/>
                  </a:moveTo>
                  <a:lnTo>
                    <a:pt x="41" y="210"/>
                  </a:lnTo>
                  <a:lnTo>
                    <a:pt x="58" y="205"/>
                  </a:lnTo>
                  <a:lnTo>
                    <a:pt x="72" y="174"/>
                  </a:lnTo>
                  <a:lnTo>
                    <a:pt x="76" y="151"/>
                  </a:lnTo>
                  <a:lnTo>
                    <a:pt x="94" y="93"/>
                  </a:lnTo>
                  <a:lnTo>
                    <a:pt x="94" y="80"/>
                  </a:lnTo>
                  <a:lnTo>
                    <a:pt x="99" y="71"/>
                  </a:lnTo>
                  <a:lnTo>
                    <a:pt x="94" y="58"/>
                  </a:lnTo>
                  <a:lnTo>
                    <a:pt x="103" y="67"/>
                  </a:lnTo>
                  <a:lnTo>
                    <a:pt x="108" y="53"/>
                  </a:lnTo>
                  <a:lnTo>
                    <a:pt x="103" y="35"/>
                  </a:lnTo>
                  <a:lnTo>
                    <a:pt x="103" y="26"/>
                  </a:lnTo>
                  <a:lnTo>
                    <a:pt x="90" y="0"/>
                  </a:lnTo>
                  <a:lnTo>
                    <a:pt x="81" y="8"/>
                  </a:lnTo>
                  <a:lnTo>
                    <a:pt x="85" y="17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72" y="35"/>
                  </a:lnTo>
                  <a:lnTo>
                    <a:pt x="54" y="53"/>
                  </a:lnTo>
                  <a:lnTo>
                    <a:pt x="27" y="67"/>
                  </a:lnTo>
                  <a:lnTo>
                    <a:pt x="18" y="67"/>
                  </a:lnTo>
                  <a:lnTo>
                    <a:pt x="18" y="76"/>
                  </a:lnTo>
                  <a:lnTo>
                    <a:pt x="9" y="84"/>
                  </a:lnTo>
                  <a:lnTo>
                    <a:pt x="18" y="120"/>
                  </a:lnTo>
                  <a:lnTo>
                    <a:pt x="9" y="143"/>
                  </a:lnTo>
                  <a:lnTo>
                    <a:pt x="5" y="147"/>
                  </a:lnTo>
                  <a:lnTo>
                    <a:pt x="5" y="156"/>
                  </a:lnTo>
                  <a:lnTo>
                    <a:pt x="0" y="165"/>
                  </a:lnTo>
                  <a:lnTo>
                    <a:pt x="9" y="183"/>
                  </a:lnTo>
                  <a:lnTo>
                    <a:pt x="5" y="187"/>
                  </a:lnTo>
                  <a:lnTo>
                    <a:pt x="9" y="201"/>
                  </a:lnTo>
                  <a:lnTo>
                    <a:pt x="27" y="21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09CC5361-2ECE-4E10-AE22-0F9BF272432E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4595" y="4735192"/>
              <a:ext cx="65469" cy="167436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3" y="18"/>
                </a:cxn>
                <a:cxn ang="0">
                  <a:pos x="13" y="27"/>
                </a:cxn>
                <a:cxn ang="0">
                  <a:pos x="8" y="27"/>
                </a:cxn>
                <a:cxn ang="0">
                  <a:pos x="8" y="49"/>
                </a:cxn>
                <a:cxn ang="0">
                  <a:pos x="4" y="54"/>
                </a:cxn>
                <a:cxn ang="0">
                  <a:pos x="0" y="67"/>
                </a:cxn>
                <a:cxn ang="0">
                  <a:pos x="4" y="72"/>
                </a:cxn>
                <a:cxn ang="0">
                  <a:pos x="13" y="81"/>
                </a:cxn>
                <a:cxn ang="0">
                  <a:pos x="22" y="81"/>
                </a:cxn>
                <a:cxn ang="0">
                  <a:pos x="26" y="90"/>
                </a:cxn>
                <a:cxn ang="0">
                  <a:pos x="22" y="103"/>
                </a:cxn>
                <a:cxn ang="0">
                  <a:pos x="31" y="121"/>
                </a:cxn>
                <a:cxn ang="0">
                  <a:pos x="40" y="117"/>
                </a:cxn>
                <a:cxn ang="0">
                  <a:pos x="35" y="108"/>
                </a:cxn>
                <a:cxn ang="0">
                  <a:pos x="44" y="103"/>
                </a:cxn>
                <a:cxn ang="0">
                  <a:pos x="44" y="76"/>
                </a:cxn>
                <a:cxn ang="0">
                  <a:pos x="35" y="63"/>
                </a:cxn>
                <a:cxn ang="0">
                  <a:pos x="26" y="58"/>
                </a:cxn>
                <a:cxn ang="0">
                  <a:pos x="31" y="67"/>
                </a:cxn>
                <a:cxn ang="0">
                  <a:pos x="31" y="67"/>
                </a:cxn>
                <a:cxn ang="0">
                  <a:pos x="35" y="81"/>
                </a:cxn>
                <a:cxn ang="0">
                  <a:pos x="31" y="85"/>
                </a:cxn>
                <a:cxn ang="0">
                  <a:pos x="31" y="76"/>
                </a:cxn>
                <a:cxn ang="0">
                  <a:pos x="22" y="72"/>
                </a:cxn>
                <a:cxn ang="0">
                  <a:pos x="22" y="54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17" y="9"/>
                </a:cxn>
                <a:cxn ang="0">
                  <a:pos x="8" y="0"/>
                </a:cxn>
                <a:cxn ang="0">
                  <a:pos x="4" y="5"/>
                </a:cxn>
              </a:cxnLst>
              <a:rect l="0" t="0" r="r" b="b"/>
              <a:pathLst>
                <a:path w="44" h="121">
                  <a:moveTo>
                    <a:pt x="4" y="5"/>
                  </a:moveTo>
                  <a:lnTo>
                    <a:pt x="13" y="18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8" y="49"/>
                  </a:lnTo>
                  <a:lnTo>
                    <a:pt x="4" y="54"/>
                  </a:lnTo>
                  <a:lnTo>
                    <a:pt x="0" y="67"/>
                  </a:lnTo>
                  <a:lnTo>
                    <a:pt x="4" y="72"/>
                  </a:lnTo>
                  <a:lnTo>
                    <a:pt x="13" y="81"/>
                  </a:lnTo>
                  <a:lnTo>
                    <a:pt x="22" y="81"/>
                  </a:lnTo>
                  <a:lnTo>
                    <a:pt x="26" y="90"/>
                  </a:lnTo>
                  <a:lnTo>
                    <a:pt x="22" y="103"/>
                  </a:lnTo>
                  <a:lnTo>
                    <a:pt x="31" y="121"/>
                  </a:lnTo>
                  <a:lnTo>
                    <a:pt x="40" y="117"/>
                  </a:lnTo>
                  <a:lnTo>
                    <a:pt x="35" y="108"/>
                  </a:lnTo>
                  <a:lnTo>
                    <a:pt x="44" y="103"/>
                  </a:lnTo>
                  <a:lnTo>
                    <a:pt x="44" y="76"/>
                  </a:lnTo>
                  <a:lnTo>
                    <a:pt x="35" y="63"/>
                  </a:lnTo>
                  <a:lnTo>
                    <a:pt x="26" y="58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5" y="81"/>
                  </a:lnTo>
                  <a:lnTo>
                    <a:pt x="31" y="85"/>
                  </a:lnTo>
                  <a:lnTo>
                    <a:pt x="31" y="76"/>
                  </a:lnTo>
                  <a:lnTo>
                    <a:pt x="22" y="72"/>
                  </a:lnTo>
                  <a:lnTo>
                    <a:pt x="22" y="54"/>
                  </a:lnTo>
                  <a:lnTo>
                    <a:pt x="13" y="45"/>
                  </a:lnTo>
                  <a:lnTo>
                    <a:pt x="17" y="41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8" y="0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F6F029D1-9ED3-4318-842C-3F0B74275AD7}"/>
                </a:ext>
              </a:extLst>
            </p:cNvPr>
            <p:cNvSpPr>
              <a:spLocks/>
            </p:cNvSpPr>
            <p:nvPr/>
          </p:nvSpPr>
          <p:spPr bwMode="gray">
            <a:xfrm>
              <a:off x="5206356" y="4036389"/>
              <a:ext cx="352643" cy="309964"/>
            </a:xfrm>
            <a:custGeom>
              <a:avLst/>
              <a:gdLst/>
              <a:ahLst/>
              <a:cxnLst>
                <a:cxn ang="0">
                  <a:pos x="5" y="152"/>
                </a:cxn>
                <a:cxn ang="0">
                  <a:pos x="0" y="161"/>
                </a:cxn>
                <a:cxn ang="0">
                  <a:pos x="5" y="175"/>
                </a:cxn>
                <a:cxn ang="0">
                  <a:pos x="14" y="184"/>
                </a:cxn>
                <a:cxn ang="0">
                  <a:pos x="18" y="197"/>
                </a:cxn>
                <a:cxn ang="0">
                  <a:pos x="27" y="197"/>
                </a:cxn>
                <a:cxn ang="0">
                  <a:pos x="45" y="188"/>
                </a:cxn>
                <a:cxn ang="0">
                  <a:pos x="49" y="201"/>
                </a:cxn>
                <a:cxn ang="0">
                  <a:pos x="54" y="206"/>
                </a:cxn>
                <a:cxn ang="0">
                  <a:pos x="54" y="215"/>
                </a:cxn>
                <a:cxn ang="0">
                  <a:pos x="63" y="219"/>
                </a:cxn>
                <a:cxn ang="0">
                  <a:pos x="67" y="224"/>
                </a:cxn>
                <a:cxn ang="0">
                  <a:pos x="85" y="219"/>
                </a:cxn>
                <a:cxn ang="0">
                  <a:pos x="90" y="224"/>
                </a:cxn>
                <a:cxn ang="0">
                  <a:pos x="94" y="219"/>
                </a:cxn>
                <a:cxn ang="0">
                  <a:pos x="103" y="193"/>
                </a:cxn>
                <a:cxn ang="0">
                  <a:pos x="112" y="188"/>
                </a:cxn>
                <a:cxn ang="0">
                  <a:pos x="116" y="170"/>
                </a:cxn>
                <a:cxn ang="0">
                  <a:pos x="125" y="175"/>
                </a:cxn>
                <a:cxn ang="0">
                  <a:pos x="161" y="148"/>
                </a:cxn>
                <a:cxn ang="0">
                  <a:pos x="179" y="152"/>
                </a:cxn>
                <a:cxn ang="0">
                  <a:pos x="188" y="152"/>
                </a:cxn>
                <a:cxn ang="0">
                  <a:pos x="192" y="143"/>
                </a:cxn>
                <a:cxn ang="0">
                  <a:pos x="201" y="143"/>
                </a:cxn>
                <a:cxn ang="0">
                  <a:pos x="228" y="143"/>
                </a:cxn>
                <a:cxn ang="0">
                  <a:pos x="237" y="134"/>
                </a:cxn>
                <a:cxn ang="0">
                  <a:pos x="237" y="121"/>
                </a:cxn>
                <a:cxn ang="0">
                  <a:pos x="237" y="85"/>
                </a:cxn>
                <a:cxn ang="0">
                  <a:pos x="224" y="94"/>
                </a:cxn>
                <a:cxn ang="0">
                  <a:pos x="219" y="90"/>
                </a:cxn>
                <a:cxn ang="0">
                  <a:pos x="224" y="76"/>
                </a:cxn>
                <a:cxn ang="0">
                  <a:pos x="210" y="72"/>
                </a:cxn>
                <a:cxn ang="0">
                  <a:pos x="206" y="76"/>
                </a:cxn>
                <a:cxn ang="0">
                  <a:pos x="201" y="67"/>
                </a:cxn>
                <a:cxn ang="0">
                  <a:pos x="188" y="67"/>
                </a:cxn>
                <a:cxn ang="0">
                  <a:pos x="188" y="58"/>
                </a:cxn>
                <a:cxn ang="0">
                  <a:pos x="103" y="0"/>
                </a:cxn>
                <a:cxn ang="0">
                  <a:pos x="85" y="0"/>
                </a:cxn>
                <a:cxn ang="0">
                  <a:pos x="94" y="130"/>
                </a:cxn>
                <a:cxn ang="0">
                  <a:pos x="99" y="134"/>
                </a:cxn>
                <a:cxn ang="0">
                  <a:pos x="99" y="139"/>
                </a:cxn>
                <a:cxn ang="0">
                  <a:pos x="45" y="143"/>
                </a:cxn>
                <a:cxn ang="0">
                  <a:pos x="41" y="134"/>
                </a:cxn>
                <a:cxn ang="0">
                  <a:pos x="32" y="143"/>
                </a:cxn>
                <a:cxn ang="0">
                  <a:pos x="23" y="139"/>
                </a:cxn>
                <a:cxn ang="0">
                  <a:pos x="18" y="148"/>
                </a:cxn>
                <a:cxn ang="0">
                  <a:pos x="14" y="134"/>
                </a:cxn>
                <a:cxn ang="0">
                  <a:pos x="9" y="139"/>
                </a:cxn>
                <a:cxn ang="0">
                  <a:pos x="14" y="152"/>
                </a:cxn>
                <a:cxn ang="0">
                  <a:pos x="5" y="152"/>
                </a:cxn>
              </a:cxnLst>
              <a:rect l="0" t="0" r="r" b="b"/>
              <a:pathLst>
                <a:path w="237" h="224">
                  <a:moveTo>
                    <a:pt x="5" y="152"/>
                  </a:moveTo>
                  <a:lnTo>
                    <a:pt x="0" y="161"/>
                  </a:lnTo>
                  <a:lnTo>
                    <a:pt x="5" y="175"/>
                  </a:lnTo>
                  <a:lnTo>
                    <a:pt x="14" y="184"/>
                  </a:lnTo>
                  <a:lnTo>
                    <a:pt x="18" y="197"/>
                  </a:lnTo>
                  <a:lnTo>
                    <a:pt x="27" y="197"/>
                  </a:lnTo>
                  <a:lnTo>
                    <a:pt x="45" y="188"/>
                  </a:lnTo>
                  <a:lnTo>
                    <a:pt x="49" y="201"/>
                  </a:lnTo>
                  <a:lnTo>
                    <a:pt x="54" y="206"/>
                  </a:lnTo>
                  <a:lnTo>
                    <a:pt x="54" y="215"/>
                  </a:lnTo>
                  <a:lnTo>
                    <a:pt x="63" y="219"/>
                  </a:lnTo>
                  <a:lnTo>
                    <a:pt x="67" y="224"/>
                  </a:lnTo>
                  <a:lnTo>
                    <a:pt x="85" y="219"/>
                  </a:lnTo>
                  <a:lnTo>
                    <a:pt x="90" y="224"/>
                  </a:lnTo>
                  <a:lnTo>
                    <a:pt x="94" y="219"/>
                  </a:lnTo>
                  <a:lnTo>
                    <a:pt x="103" y="193"/>
                  </a:lnTo>
                  <a:lnTo>
                    <a:pt x="112" y="188"/>
                  </a:lnTo>
                  <a:lnTo>
                    <a:pt x="116" y="170"/>
                  </a:lnTo>
                  <a:lnTo>
                    <a:pt x="125" y="175"/>
                  </a:lnTo>
                  <a:lnTo>
                    <a:pt x="161" y="148"/>
                  </a:lnTo>
                  <a:lnTo>
                    <a:pt x="179" y="152"/>
                  </a:lnTo>
                  <a:lnTo>
                    <a:pt x="188" y="152"/>
                  </a:lnTo>
                  <a:lnTo>
                    <a:pt x="192" y="143"/>
                  </a:lnTo>
                  <a:lnTo>
                    <a:pt x="201" y="143"/>
                  </a:lnTo>
                  <a:lnTo>
                    <a:pt x="228" y="143"/>
                  </a:lnTo>
                  <a:lnTo>
                    <a:pt x="237" y="134"/>
                  </a:lnTo>
                  <a:lnTo>
                    <a:pt x="237" y="121"/>
                  </a:lnTo>
                  <a:lnTo>
                    <a:pt x="237" y="85"/>
                  </a:lnTo>
                  <a:lnTo>
                    <a:pt x="224" y="94"/>
                  </a:lnTo>
                  <a:lnTo>
                    <a:pt x="219" y="90"/>
                  </a:lnTo>
                  <a:lnTo>
                    <a:pt x="224" y="76"/>
                  </a:lnTo>
                  <a:lnTo>
                    <a:pt x="210" y="72"/>
                  </a:lnTo>
                  <a:lnTo>
                    <a:pt x="206" y="76"/>
                  </a:lnTo>
                  <a:lnTo>
                    <a:pt x="201" y="67"/>
                  </a:lnTo>
                  <a:lnTo>
                    <a:pt x="188" y="67"/>
                  </a:lnTo>
                  <a:lnTo>
                    <a:pt x="188" y="58"/>
                  </a:lnTo>
                  <a:lnTo>
                    <a:pt x="103" y="0"/>
                  </a:lnTo>
                  <a:lnTo>
                    <a:pt x="85" y="0"/>
                  </a:lnTo>
                  <a:lnTo>
                    <a:pt x="94" y="130"/>
                  </a:lnTo>
                  <a:lnTo>
                    <a:pt x="99" y="134"/>
                  </a:lnTo>
                  <a:lnTo>
                    <a:pt x="99" y="139"/>
                  </a:lnTo>
                  <a:lnTo>
                    <a:pt x="45" y="143"/>
                  </a:lnTo>
                  <a:lnTo>
                    <a:pt x="41" y="134"/>
                  </a:lnTo>
                  <a:lnTo>
                    <a:pt x="32" y="143"/>
                  </a:lnTo>
                  <a:lnTo>
                    <a:pt x="23" y="139"/>
                  </a:lnTo>
                  <a:lnTo>
                    <a:pt x="18" y="148"/>
                  </a:lnTo>
                  <a:lnTo>
                    <a:pt x="14" y="134"/>
                  </a:lnTo>
                  <a:lnTo>
                    <a:pt x="9" y="139"/>
                  </a:lnTo>
                  <a:lnTo>
                    <a:pt x="14" y="152"/>
                  </a:lnTo>
                  <a:lnTo>
                    <a:pt x="5" y="15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B7CBE97F-C9E4-45D4-926C-AFD6970CAAF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58385" y="3770706"/>
              <a:ext cx="13391" cy="12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9" y="9"/>
                </a:cxn>
                <a:cxn ang="0">
                  <a:pos x="5" y="5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" y="5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99A959CF-28D1-4009-8F68-392EAD7B1EC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6663" y="3987958"/>
              <a:ext cx="252952" cy="25876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5" y="98"/>
                </a:cxn>
                <a:cxn ang="0">
                  <a:pos x="9" y="98"/>
                </a:cxn>
                <a:cxn ang="0">
                  <a:pos x="9" y="107"/>
                </a:cxn>
                <a:cxn ang="0">
                  <a:pos x="5" y="120"/>
                </a:cxn>
                <a:cxn ang="0">
                  <a:pos x="14" y="125"/>
                </a:cxn>
                <a:cxn ang="0">
                  <a:pos x="9" y="147"/>
                </a:cxn>
                <a:cxn ang="0">
                  <a:pos x="14" y="152"/>
                </a:cxn>
                <a:cxn ang="0">
                  <a:pos x="9" y="160"/>
                </a:cxn>
                <a:cxn ang="0">
                  <a:pos x="9" y="169"/>
                </a:cxn>
                <a:cxn ang="0">
                  <a:pos x="14" y="165"/>
                </a:cxn>
                <a:cxn ang="0">
                  <a:pos x="41" y="160"/>
                </a:cxn>
                <a:cxn ang="0">
                  <a:pos x="45" y="169"/>
                </a:cxn>
                <a:cxn ang="0">
                  <a:pos x="54" y="169"/>
                </a:cxn>
                <a:cxn ang="0">
                  <a:pos x="72" y="187"/>
                </a:cxn>
                <a:cxn ang="0">
                  <a:pos x="81" y="187"/>
                </a:cxn>
                <a:cxn ang="0">
                  <a:pos x="76" y="174"/>
                </a:cxn>
                <a:cxn ang="0">
                  <a:pos x="81" y="169"/>
                </a:cxn>
                <a:cxn ang="0">
                  <a:pos x="85" y="183"/>
                </a:cxn>
                <a:cxn ang="0">
                  <a:pos x="90" y="174"/>
                </a:cxn>
                <a:cxn ang="0">
                  <a:pos x="99" y="178"/>
                </a:cxn>
                <a:cxn ang="0">
                  <a:pos x="108" y="169"/>
                </a:cxn>
                <a:cxn ang="0">
                  <a:pos x="112" y="178"/>
                </a:cxn>
                <a:cxn ang="0">
                  <a:pos x="166" y="174"/>
                </a:cxn>
                <a:cxn ang="0">
                  <a:pos x="166" y="169"/>
                </a:cxn>
                <a:cxn ang="0">
                  <a:pos x="161" y="165"/>
                </a:cxn>
                <a:cxn ang="0">
                  <a:pos x="152" y="35"/>
                </a:cxn>
                <a:cxn ang="0">
                  <a:pos x="170" y="35"/>
                </a:cxn>
                <a:cxn ang="0">
                  <a:pos x="116" y="0"/>
                </a:cxn>
                <a:cxn ang="0">
                  <a:pos x="116" y="17"/>
                </a:cxn>
                <a:cxn ang="0">
                  <a:pos x="72" y="17"/>
                </a:cxn>
                <a:cxn ang="0">
                  <a:pos x="67" y="58"/>
                </a:cxn>
                <a:cxn ang="0">
                  <a:pos x="58" y="58"/>
                </a:cxn>
                <a:cxn ang="0">
                  <a:pos x="54" y="62"/>
                </a:cxn>
                <a:cxn ang="0">
                  <a:pos x="54" y="89"/>
                </a:cxn>
                <a:cxn ang="0">
                  <a:pos x="5" y="93"/>
                </a:cxn>
                <a:cxn ang="0">
                  <a:pos x="0" y="89"/>
                </a:cxn>
              </a:cxnLst>
              <a:rect l="0" t="0" r="r" b="b"/>
              <a:pathLst>
                <a:path w="170" h="187">
                  <a:moveTo>
                    <a:pt x="0" y="89"/>
                  </a:moveTo>
                  <a:lnTo>
                    <a:pt x="5" y="98"/>
                  </a:lnTo>
                  <a:lnTo>
                    <a:pt x="9" y="98"/>
                  </a:lnTo>
                  <a:lnTo>
                    <a:pt x="9" y="107"/>
                  </a:lnTo>
                  <a:lnTo>
                    <a:pt x="5" y="120"/>
                  </a:lnTo>
                  <a:lnTo>
                    <a:pt x="14" y="125"/>
                  </a:lnTo>
                  <a:lnTo>
                    <a:pt x="9" y="147"/>
                  </a:lnTo>
                  <a:lnTo>
                    <a:pt x="14" y="152"/>
                  </a:lnTo>
                  <a:lnTo>
                    <a:pt x="9" y="160"/>
                  </a:lnTo>
                  <a:lnTo>
                    <a:pt x="9" y="169"/>
                  </a:lnTo>
                  <a:lnTo>
                    <a:pt x="14" y="165"/>
                  </a:lnTo>
                  <a:lnTo>
                    <a:pt x="41" y="160"/>
                  </a:lnTo>
                  <a:lnTo>
                    <a:pt x="45" y="169"/>
                  </a:lnTo>
                  <a:lnTo>
                    <a:pt x="54" y="169"/>
                  </a:lnTo>
                  <a:lnTo>
                    <a:pt x="72" y="187"/>
                  </a:lnTo>
                  <a:lnTo>
                    <a:pt x="81" y="187"/>
                  </a:lnTo>
                  <a:lnTo>
                    <a:pt x="76" y="174"/>
                  </a:lnTo>
                  <a:lnTo>
                    <a:pt x="81" y="169"/>
                  </a:lnTo>
                  <a:lnTo>
                    <a:pt x="85" y="183"/>
                  </a:lnTo>
                  <a:lnTo>
                    <a:pt x="90" y="174"/>
                  </a:lnTo>
                  <a:lnTo>
                    <a:pt x="99" y="178"/>
                  </a:lnTo>
                  <a:lnTo>
                    <a:pt x="108" y="169"/>
                  </a:lnTo>
                  <a:lnTo>
                    <a:pt x="112" y="178"/>
                  </a:lnTo>
                  <a:lnTo>
                    <a:pt x="166" y="174"/>
                  </a:lnTo>
                  <a:lnTo>
                    <a:pt x="166" y="169"/>
                  </a:lnTo>
                  <a:lnTo>
                    <a:pt x="161" y="165"/>
                  </a:lnTo>
                  <a:lnTo>
                    <a:pt x="152" y="35"/>
                  </a:lnTo>
                  <a:lnTo>
                    <a:pt x="170" y="35"/>
                  </a:lnTo>
                  <a:lnTo>
                    <a:pt x="116" y="0"/>
                  </a:lnTo>
                  <a:lnTo>
                    <a:pt x="116" y="17"/>
                  </a:lnTo>
                  <a:lnTo>
                    <a:pt x="72" y="17"/>
                  </a:lnTo>
                  <a:lnTo>
                    <a:pt x="67" y="58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54" y="89"/>
                  </a:lnTo>
                  <a:lnTo>
                    <a:pt x="5" y="93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C80E55C9-4BD0-484F-AE98-836EFDBC677D}"/>
                </a:ext>
              </a:extLst>
            </p:cNvPr>
            <p:cNvSpPr>
              <a:spLocks/>
            </p:cNvSpPr>
            <p:nvPr/>
          </p:nvSpPr>
          <p:spPr bwMode="gray">
            <a:xfrm>
              <a:off x="6695793" y="4964898"/>
              <a:ext cx="13391" cy="1798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99BAAF6E-EDE2-403A-BAD0-D984EDCA18F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7013" y="3777625"/>
              <a:ext cx="258903" cy="197879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62" y="143"/>
                </a:cxn>
                <a:cxn ang="0">
                  <a:pos x="67" y="129"/>
                </a:cxn>
                <a:cxn ang="0">
                  <a:pos x="76" y="116"/>
                </a:cxn>
                <a:cxn ang="0">
                  <a:pos x="94" y="111"/>
                </a:cxn>
                <a:cxn ang="0">
                  <a:pos x="103" y="111"/>
                </a:cxn>
                <a:cxn ang="0">
                  <a:pos x="143" y="80"/>
                </a:cxn>
                <a:cxn ang="0">
                  <a:pos x="152" y="67"/>
                </a:cxn>
                <a:cxn ang="0">
                  <a:pos x="170" y="71"/>
                </a:cxn>
                <a:cxn ang="0">
                  <a:pos x="174" y="62"/>
                </a:cxn>
                <a:cxn ang="0">
                  <a:pos x="165" y="58"/>
                </a:cxn>
                <a:cxn ang="0">
                  <a:pos x="161" y="40"/>
                </a:cxn>
                <a:cxn ang="0">
                  <a:pos x="161" y="26"/>
                </a:cxn>
                <a:cxn ang="0">
                  <a:pos x="156" y="13"/>
                </a:cxn>
                <a:cxn ang="0">
                  <a:pos x="147" y="9"/>
                </a:cxn>
                <a:cxn ang="0">
                  <a:pos x="147" y="4"/>
                </a:cxn>
                <a:cxn ang="0">
                  <a:pos x="138" y="9"/>
                </a:cxn>
                <a:cxn ang="0">
                  <a:pos x="129" y="9"/>
                </a:cxn>
                <a:cxn ang="0">
                  <a:pos x="116" y="4"/>
                </a:cxn>
                <a:cxn ang="0">
                  <a:pos x="107" y="0"/>
                </a:cxn>
                <a:cxn ang="0">
                  <a:pos x="103" y="4"/>
                </a:cxn>
                <a:cxn ang="0">
                  <a:pos x="94" y="22"/>
                </a:cxn>
                <a:cxn ang="0">
                  <a:pos x="67" y="40"/>
                </a:cxn>
                <a:cxn ang="0">
                  <a:pos x="58" y="53"/>
                </a:cxn>
                <a:cxn ang="0">
                  <a:pos x="58" y="62"/>
                </a:cxn>
                <a:cxn ang="0">
                  <a:pos x="49" y="71"/>
                </a:cxn>
                <a:cxn ang="0">
                  <a:pos x="49" y="89"/>
                </a:cxn>
                <a:cxn ang="0">
                  <a:pos x="54" y="94"/>
                </a:cxn>
                <a:cxn ang="0">
                  <a:pos x="54" y="98"/>
                </a:cxn>
                <a:cxn ang="0">
                  <a:pos x="4" y="134"/>
                </a:cxn>
                <a:cxn ang="0">
                  <a:pos x="0" y="138"/>
                </a:cxn>
              </a:cxnLst>
              <a:rect l="0" t="0" r="r" b="b"/>
              <a:pathLst>
                <a:path w="174" h="143">
                  <a:moveTo>
                    <a:pt x="0" y="138"/>
                  </a:moveTo>
                  <a:lnTo>
                    <a:pt x="62" y="143"/>
                  </a:lnTo>
                  <a:lnTo>
                    <a:pt x="67" y="129"/>
                  </a:lnTo>
                  <a:lnTo>
                    <a:pt x="76" y="116"/>
                  </a:lnTo>
                  <a:lnTo>
                    <a:pt x="94" y="111"/>
                  </a:lnTo>
                  <a:lnTo>
                    <a:pt x="103" y="111"/>
                  </a:lnTo>
                  <a:lnTo>
                    <a:pt x="143" y="80"/>
                  </a:lnTo>
                  <a:lnTo>
                    <a:pt x="152" y="67"/>
                  </a:lnTo>
                  <a:lnTo>
                    <a:pt x="170" y="71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61" y="40"/>
                  </a:lnTo>
                  <a:lnTo>
                    <a:pt x="161" y="26"/>
                  </a:lnTo>
                  <a:lnTo>
                    <a:pt x="156" y="13"/>
                  </a:lnTo>
                  <a:lnTo>
                    <a:pt x="147" y="9"/>
                  </a:lnTo>
                  <a:lnTo>
                    <a:pt x="147" y="4"/>
                  </a:lnTo>
                  <a:lnTo>
                    <a:pt x="138" y="9"/>
                  </a:lnTo>
                  <a:lnTo>
                    <a:pt x="129" y="9"/>
                  </a:lnTo>
                  <a:lnTo>
                    <a:pt x="116" y="4"/>
                  </a:lnTo>
                  <a:lnTo>
                    <a:pt x="107" y="0"/>
                  </a:lnTo>
                  <a:lnTo>
                    <a:pt x="103" y="4"/>
                  </a:lnTo>
                  <a:lnTo>
                    <a:pt x="94" y="22"/>
                  </a:lnTo>
                  <a:lnTo>
                    <a:pt x="67" y="40"/>
                  </a:lnTo>
                  <a:lnTo>
                    <a:pt x="58" y="53"/>
                  </a:lnTo>
                  <a:lnTo>
                    <a:pt x="58" y="62"/>
                  </a:lnTo>
                  <a:lnTo>
                    <a:pt x="49" y="71"/>
                  </a:lnTo>
                  <a:lnTo>
                    <a:pt x="49" y="89"/>
                  </a:lnTo>
                  <a:lnTo>
                    <a:pt x="54" y="94"/>
                  </a:lnTo>
                  <a:lnTo>
                    <a:pt x="54" y="98"/>
                  </a:lnTo>
                  <a:lnTo>
                    <a:pt x="4" y="134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C29768D1-8273-46FC-A9B2-4E5F0137C605}"/>
                </a:ext>
              </a:extLst>
            </p:cNvPr>
            <p:cNvSpPr>
              <a:spLocks/>
            </p:cNvSpPr>
            <p:nvPr/>
          </p:nvSpPr>
          <p:spPr bwMode="gray">
            <a:xfrm>
              <a:off x="6116981" y="4760100"/>
              <a:ext cx="220216" cy="358396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5" y="85"/>
                </a:cxn>
                <a:cxn ang="0">
                  <a:pos x="18" y="85"/>
                </a:cxn>
                <a:cxn ang="0">
                  <a:pos x="36" y="94"/>
                </a:cxn>
                <a:cxn ang="0">
                  <a:pos x="40" y="130"/>
                </a:cxn>
                <a:cxn ang="0">
                  <a:pos x="36" y="139"/>
                </a:cxn>
                <a:cxn ang="0">
                  <a:pos x="40" y="148"/>
                </a:cxn>
                <a:cxn ang="0">
                  <a:pos x="32" y="170"/>
                </a:cxn>
                <a:cxn ang="0">
                  <a:pos x="18" y="188"/>
                </a:cxn>
                <a:cxn ang="0">
                  <a:pos x="18" y="192"/>
                </a:cxn>
                <a:cxn ang="0">
                  <a:pos x="23" y="228"/>
                </a:cxn>
                <a:cxn ang="0">
                  <a:pos x="23" y="237"/>
                </a:cxn>
                <a:cxn ang="0">
                  <a:pos x="23" y="242"/>
                </a:cxn>
                <a:cxn ang="0">
                  <a:pos x="23" y="246"/>
                </a:cxn>
                <a:cxn ang="0">
                  <a:pos x="23" y="259"/>
                </a:cxn>
                <a:cxn ang="0">
                  <a:pos x="36" y="255"/>
                </a:cxn>
                <a:cxn ang="0">
                  <a:pos x="36" y="242"/>
                </a:cxn>
                <a:cxn ang="0">
                  <a:pos x="27" y="242"/>
                </a:cxn>
                <a:cxn ang="0">
                  <a:pos x="36" y="233"/>
                </a:cxn>
                <a:cxn ang="0">
                  <a:pos x="67" y="219"/>
                </a:cxn>
                <a:cxn ang="0">
                  <a:pos x="72" y="210"/>
                </a:cxn>
                <a:cxn ang="0">
                  <a:pos x="67" y="210"/>
                </a:cxn>
                <a:cxn ang="0">
                  <a:pos x="72" y="201"/>
                </a:cxn>
                <a:cxn ang="0">
                  <a:pos x="72" y="183"/>
                </a:cxn>
                <a:cxn ang="0">
                  <a:pos x="67" y="179"/>
                </a:cxn>
                <a:cxn ang="0">
                  <a:pos x="67" y="183"/>
                </a:cxn>
                <a:cxn ang="0">
                  <a:pos x="63" y="157"/>
                </a:cxn>
                <a:cxn ang="0">
                  <a:pos x="58" y="152"/>
                </a:cxn>
                <a:cxn ang="0">
                  <a:pos x="72" y="134"/>
                </a:cxn>
                <a:cxn ang="0">
                  <a:pos x="85" y="130"/>
                </a:cxn>
                <a:cxn ang="0">
                  <a:pos x="99" y="112"/>
                </a:cxn>
                <a:cxn ang="0">
                  <a:pos x="134" y="94"/>
                </a:cxn>
                <a:cxn ang="0">
                  <a:pos x="148" y="76"/>
                </a:cxn>
                <a:cxn ang="0">
                  <a:pos x="148" y="54"/>
                </a:cxn>
                <a:cxn ang="0">
                  <a:pos x="143" y="54"/>
                </a:cxn>
                <a:cxn ang="0">
                  <a:pos x="148" y="5"/>
                </a:cxn>
                <a:cxn ang="0">
                  <a:pos x="143" y="0"/>
                </a:cxn>
                <a:cxn ang="0">
                  <a:pos x="130" y="9"/>
                </a:cxn>
                <a:cxn ang="0">
                  <a:pos x="107" y="9"/>
                </a:cxn>
                <a:cxn ang="0">
                  <a:pos x="103" y="18"/>
                </a:cxn>
                <a:cxn ang="0">
                  <a:pos x="94" y="14"/>
                </a:cxn>
                <a:cxn ang="0">
                  <a:pos x="85" y="23"/>
                </a:cxn>
                <a:cxn ang="0">
                  <a:pos x="76" y="14"/>
                </a:cxn>
                <a:cxn ang="0">
                  <a:pos x="63" y="18"/>
                </a:cxn>
                <a:cxn ang="0">
                  <a:pos x="63" y="23"/>
                </a:cxn>
                <a:cxn ang="0">
                  <a:pos x="58" y="31"/>
                </a:cxn>
                <a:cxn ang="0">
                  <a:pos x="58" y="40"/>
                </a:cxn>
                <a:cxn ang="0">
                  <a:pos x="67" y="45"/>
                </a:cxn>
                <a:cxn ang="0">
                  <a:pos x="76" y="58"/>
                </a:cxn>
                <a:cxn ang="0">
                  <a:pos x="76" y="85"/>
                </a:cxn>
                <a:cxn ang="0">
                  <a:pos x="67" y="90"/>
                </a:cxn>
                <a:cxn ang="0">
                  <a:pos x="72" y="99"/>
                </a:cxn>
                <a:cxn ang="0">
                  <a:pos x="63" y="103"/>
                </a:cxn>
                <a:cxn ang="0">
                  <a:pos x="54" y="85"/>
                </a:cxn>
                <a:cxn ang="0">
                  <a:pos x="58" y="72"/>
                </a:cxn>
                <a:cxn ang="0">
                  <a:pos x="54" y="63"/>
                </a:cxn>
                <a:cxn ang="0">
                  <a:pos x="45" y="63"/>
                </a:cxn>
                <a:cxn ang="0">
                  <a:pos x="36" y="54"/>
                </a:cxn>
                <a:cxn ang="0">
                  <a:pos x="0" y="72"/>
                </a:cxn>
                <a:cxn ang="0">
                  <a:pos x="0" y="81"/>
                </a:cxn>
              </a:cxnLst>
              <a:rect l="0" t="0" r="r" b="b"/>
              <a:pathLst>
                <a:path w="148" h="259">
                  <a:moveTo>
                    <a:pt x="0" y="81"/>
                  </a:moveTo>
                  <a:lnTo>
                    <a:pt x="5" y="85"/>
                  </a:lnTo>
                  <a:lnTo>
                    <a:pt x="18" y="85"/>
                  </a:lnTo>
                  <a:lnTo>
                    <a:pt x="36" y="94"/>
                  </a:lnTo>
                  <a:lnTo>
                    <a:pt x="40" y="130"/>
                  </a:lnTo>
                  <a:lnTo>
                    <a:pt x="36" y="139"/>
                  </a:lnTo>
                  <a:lnTo>
                    <a:pt x="40" y="148"/>
                  </a:lnTo>
                  <a:lnTo>
                    <a:pt x="32" y="170"/>
                  </a:lnTo>
                  <a:lnTo>
                    <a:pt x="18" y="188"/>
                  </a:lnTo>
                  <a:lnTo>
                    <a:pt x="18" y="192"/>
                  </a:lnTo>
                  <a:lnTo>
                    <a:pt x="23" y="228"/>
                  </a:lnTo>
                  <a:lnTo>
                    <a:pt x="23" y="237"/>
                  </a:lnTo>
                  <a:lnTo>
                    <a:pt x="23" y="242"/>
                  </a:lnTo>
                  <a:lnTo>
                    <a:pt x="23" y="246"/>
                  </a:lnTo>
                  <a:lnTo>
                    <a:pt x="23" y="259"/>
                  </a:lnTo>
                  <a:lnTo>
                    <a:pt x="36" y="255"/>
                  </a:lnTo>
                  <a:lnTo>
                    <a:pt x="36" y="242"/>
                  </a:lnTo>
                  <a:lnTo>
                    <a:pt x="27" y="242"/>
                  </a:lnTo>
                  <a:lnTo>
                    <a:pt x="36" y="233"/>
                  </a:lnTo>
                  <a:lnTo>
                    <a:pt x="67" y="219"/>
                  </a:lnTo>
                  <a:lnTo>
                    <a:pt x="72" y="210"/>
                  </a:lnTo>
                  <a:lnTo>
                    <a:pt x="67" y="210"/>
                  </a:lnTo>
                  <a:lnTo>
                    <a:pt x="72" y="201"/>
                  </a:lnTo>
                  <a:lnTo>
                    <a:pt x="72" y="183"/>
                  </a:lnTo>
                  <a:lnTo>
                    <a:pt x="67" y="179"/>
                  </a:lnTo>
                  <a:lnTo>
                    <a:pt x="67" y="183"/>
                  </a:lnTo>
                  <a:lnTo>
                    <a:pt x="63" y="157"/>
                  </a:lnTo>
                  <a:lnTo>
                    <a:pt x="58" y="152"/>
                  </a:lnTo>
                  <a:lnTo>
                    <a:pt x="72" y="134"/>
                  </a:lnTo>
                  <a:lnTo>
                    <a:pt x="85" y="130"/>
                  </a:lnTo>
                  <a:lnTo>
                    <a:pt x="99" y="112"/>
                  </a:lnTo>
                  <a:lnTo>
                    <a:pt x="134" y="94"/>
                  </a:lnTo>
                  <a:lnTo>
                    <a:pt x="148" y="76"/>
                  </a:lnTo>
                  <a:lnTo>
                    <a:pt x="148" y="54"/>
                  </a:lnTo>
                  <a:lnTo>
                    <a:pt x="143" y="54"/>
                  </a:lnTo>
                  <a:lnTo>
                    <a:pt x="148" y="5"/>
                  </a:lnTo>
                  <a:lnTo>
                    <a:pt x="143" y="0"/>
                  </a:lnTo>
                  <a:lnTo>
                    <a:pt x="130" y="9"/>
                  </a:lnTo>
                  <a:lnTo>
                    <a:pt x="107" y="9"/>
                  </a:lnTo>
                  <a:lnTo>
                    <a:pt x="103" y="18"/>
                  </a:lnTo>
                  <a:lnTo>
                    <a:pt x="94" y="14"/>
                  </a:lnTo>
                  <a:lnTo>
                    <a:pt x="85" y="23"/>
                  </a:lnTo>
                  <a:lnTo>
                    <a:pt x="76" y="14"/>
                  </a:lnTo>
                  <a:lnTo>
                    <a:pt x="63" y="18"/>
                  </a:lnTo>
                  <a:lnTo>
                    <a:pt x="63" y="23"/>
                  </a:lnTo>
                  <a:lnTo>
                    <a:pt x="58" y="31"/>
                  </a:lnTo>
                  <a:lnTo>
                    <a:pt x="58" y="40"/>
                  </a:lnTo>
                  <a:lnTo>
                    <a:pt x="67" y="45"/>
                  </a:lnTo>
                  <a:lnTo>
                    <a:pt x="76" y="58"/>
                  </a:lnTo>
                  <a:lnTo>
                    <a:pt x="76" y="85"/>
                  </a:lnTo>
                  <a:lnTo>
                    <a:pt x="67" y="90"/>
                  </a:lnTo>
                  <a:lnTo>
                    <a:pt x="72" y="99"/>
                  </a:lnTo>
                  <a:lnTo>
                    <a:pt x="63" y="103"/>
                  </a:lnTo>
                  <a:lnTo>
                    <a:pt x="54" y="85"/>
                  </a:lnTo>
                  <a:lnTo>
                    <a:pt x="58" y="72"/>
                  </a:lnTo>
                  <a:lnTo>
                    <a:pt x="54" y="63"/>
                  </a:lnTo>
                  <a:lnTo>
                    <a:pt x="45" y="63"/>
                  </a:lnTo>
                  <a:lnTo>
                    <a:pt x="36" y="54"/>
                  </a:lnTo>
                  <a:lnTo>
                    <a:pt x="0" y="72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0369AF55-6939-4BD3-98D6-33CAC9AA9CDB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2258" y="4897093"/>
              <a:ext cx="285686" cy="27121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0"/>
                </a:cxn>
                <a:cxn ang="0">
                  <a:pos x="27" y="0"/>
                </a:cxn>
                <a:cxn ang="0">
                  <a:pos x="40" y="8"/>
                </a:cxn>
                <a:cxn ang="0">
                  <a:pos x="49" y="4"/>
                </a:cxn>
                <a:cxn ang="0">
                  <a:pos x="103" y="4"/>
                </a:cxn>
                <a:cxn ang="0">
                  <a:pos x="116" y="17"/>
                </a:cxn>
                <a:cxn ang="0">
                  <a:pos x="134" y="17"/>
                </a:cxn>
                <a:cxn ang="0">
                  <a:pos x="170" y="8"/>
                </a:cxn>
                <a:cxn ang="0">
                  <a:pos x="178" y="4"/>
                </a:cxn>
                <a:cxn ang="0">
                  <a:pos x="192" y="13"/>
                </a:cxn>
                <a:cxn ang="0">
                  <a:pos x="178" y="17"/>
                </a:cxn>
                <a:cxn ang="0">
                  <a:pos x="174" y="26"/>
                </a:cxn>
                <a:cxn ang="0">
                  <a:pos x="165" y="17"/>
                </a:cxn>
                <a:cxn ang="0">
                  <a:pos x="147" y="22"/>
                </a:cxn>
                <a:cxn ang="0">
                  <a:pos x="138" y="22"/>
                </a:cxn>
                <a:cxn ang="0">
                  <a:pos x="138" y="80"/>
                </a:cxn>
                <a:cxn ang="0">
                  <a:pos x="125" y="80"/>
                </a:cxn>
                <a:cxn ang="0">
                  <a:pos x="120" y="125"/>
                </a:cxn>
                <a:cxn ang="0">
                  <a:pos x="120" y="187"/>
                </a:cxn>
                <a:cxn ang="0">
                  <a:pos x="111" y="187"/>
                </a:cxn>
                <a:cxn ang="0">
                  <a:pos x="111" y="196"/>
                </a:cxn>
                <a:cxn ang="0">
                  <a:pos x="94" y="192"/>
                </a:cxn>
                <a:cxn ang="0">
                  <a:pos x="80" y="192"/>
                </a:cxn>
                <a:cxn ang="0">
                  <a:pos x="80" y="183"/>
                </a:cxn>
                <a:cxn ang="0">
                  <a:pos x="76" y="183"/>
                </a:cxn>
                <a:cxn ang="0">
                  <a:pos x="67" y="187"/>
                </a:cxn>
                <a:cxn ang="0">
                  <a:pos x="53" y="169"/>
                </a:cxn>
                <a:cxn ang="0">
                  <a:pos x="49" y="160"/>
                </a:cxn>
                <a:cxn ang="0">
                  <a:pos x="40" y="111"/>
                </a:cxn>
                <a:cxn ang="0">
                  <a:pos x="40" y="93"/>
                </a:cxn>
                <a:cxn ang="0">
                  <a:pos x="22" y="44"/>
                </a:cxn>
                <a:cxn ang="0">
                  <a:pos x="0" y="22"/>
                </a:cxn>
                <a:cxn ang="0">
                  <a:pos x="4" y="4"/>
                </a:cxn>
              </a:cxnLst>
              <a:rect l="0" t="0" r="r" b="b"/>
              <a:pathLst>
                <a:path w="192" h="196">
                  <a:moveTo>
                    <a:pt x="4" y="4"/>
                  </a:moveTo>
                  <a:lnTo>
                    <a:pt x="9" y="0"/>
                  </a:lnTo>
                  <a:lnTo>
                    <a:pt x="27" y="0"/>
                  </a:lnTo>
                  <a:lnTo>
                    <a:pt x="40" y="8"/>
                  </a:lnTo>
                  <a:lnTo>
                    <a:pt x="49" y="4"/>
                  </a:lnTo>
                  <a:lnTo>
                    <a:pt x="103" y="4"/>
                  </a:lnTo>
                  <a:lnTo>
                    <a:pt x="116" y="17"/>
                  </a:lnTo>
                  <a:lnTo>
                    <a:pt x="134" y="17"/>
                  </a:lnTo>
                  <a:lnTo>
                    <a:pt x="170" y="8"/>
                  </a:lnTo>
                  <a:lnTo>
                    <a:pt x="178" y="4"/>
                  </a:lnTo>
                  <a:lnTo>
                    <a:pt x="192" y="13"/>
                  </a:lnTo>
                  <a:lnTo>
                    <a:pt x="178" y="17"/>
                  </a:lnTo>
                  <a:lnTo>
                    <a:pt x="174" y="26"/>
                  </a:lnTo>
                  <a:lnTo>
                    <a:pt x="165" y="17"/>
                  </a:lnTo>
                  <a:lnTo>
                    <a:pt x="147" y="22"/>
                  </a:lnTo>
                  <a:lnTo>
                    <a:pt x="138" y="22"/>
                  </a:lnTo>
                  <a:lnTo>
                    <a:pt x="138" y="80"/>
                  </a:lnTo>
                  <a:lnTo>
                    <a:pt x="125" y="80"/>
                  </a:lnTo>
                  <a:lnTo>
                    <a:pt x="120" y="125"/>
                  </a:lnTo>
                  <a:lnTo>
                    <a:pt x="120" y="187"/>
                  </a:lnTo>
                  <a:lnTo>
                    <a:pt x="111" y="187"/>
                  </a:lnTo>
                  <a:lnTo>
                    <a:pt x="111" y="196"/>
                  </a:lnTo>
                  <a:lnTo>
                    <a:pt x="94" y="192"/>
                  </a:lnTo>
                  <a:lnTo>
                    <a:pt x="80" y="19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67" y="187"/>
                  </a:lnTo>
                  <a:lnTo>
                    <a:pt x="53" y="169"/>
                  </a:lnTo>
                  <a:lnTo>
                    <a:pt x="49" y="160"/>
                  </a:lnTo>
                  <a:lnTo>
                    <a:pt x="40" y="111"/>
                  </a:lnTo>
                  <a:lnTo>
                    <a:pt x="40" y="93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E1C560F8-F5A0-419E-B5D2-5CE0E9B2916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2699" y="4068216"/>
              <a:ext cx="339252" cy="240775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0" y="138"/>
                </a:cxn>
                <a:cxn ang="0">
                  <a:pos x="9" y="152"/>
                </a:cxn>
                <a:cxn ang="0">
                  <a:pos x="9" y="161"/>
                </a:cxn>
                <a:cxn ang="0">
                  <a:pos x="18" y="165"/>
                </a:cxn>
                <a:cxn ang="0">
                  <a:pos x="27" y="161"/>
                </a:cxn>
                <a:cxn ang="0">
                  <a:pos x="27" y="174"/>
                </a:cxn>
                <a:cxn ang="0">
                  <a:pos x="31" y="174"/>
                </a:cxn>
                <a:cxn ang="0">
                  <a:pos x="40" y="165"/>
                </a:cxn>
                <a:cxn ang="0">
                  <a:pos x="54" y="174"/>
                </a:cxn>
                <a:cxn ang="0">
                  <a:pos x="54" y="165"/>
                </a:cxn>
                <a:cxn ang="0">
                  <a:pos x="58" y="156"/>
                </a:cxn>
                <a:cxn ang="0">
                  <a:pos x="58" y="147"/>
                </a:cxn>
                <a:cxn ang="0">
                  <a:pos x="71" y="143"/>
                </a:cxn>
                <a:cxn ang="0">
                  <a:pos x="94" y="147"/>
                </a:cxn>
                <a:cxn ang="0">
                  <a:pos x="107" y="161"/>
                </a:cxn>
                <a:cxn ang="0">
                  <a:pos x="121" y="156"/>
                </a:cxn>
                <a:cxn ang="0">
                  <a:pos x="138" y="156"/>
                </a:cxn>
                <a:cxn ang="0">
                  <a:pos x="156" y="152"/>
                </a:cxn>
                <a:cxn ang="0">
                  <a:pos x="170" y="156"/>
                </a:cxn>
                <a:cxn ang="0">
                  <a:pos x="188" y="147"/>
                </a:cxn>
                <a:cxn ang="0">
                  <a:pos x="188" y="134"/>
                </a:cxn>
                <a:cxn ang="0">
                  <a:pos x="192" y="125"/>
                </a:cxn>
                <a:cxn ang="0">
                  <a:pos x="214" y="107"/>
                </a:cxn>
                <a:cxn ang="0">
                  <a:pos x="219" y="62"/>
                </a:cxn>
                <a:cxn ang="0">
                  <a:pos x="228" y="44"/>
                </a:cxn>
                <a:cxn ang="0">
                  <a:pos x="219" y="35"/>
                </a:cxn>
                <a:cxn ang="0">
                  <a:pos x="219" y="22"/>
                </a:cxn>
                <a:cxn ang="0">
                  <a:pos x="210" y="4"/>
                </a:cxn>
                <a:cxn ang="0">
                  <a:pos x="197" y="13"/>
                </a:cxn>
                <a:cxn ang="0">
                  <a:pos x="192" y="0"/>
                </a:cxn>
                <a:cxn ang="0">
                  <a:pos x="170" y="0"/>
                </a:cxn>
                <a:cxn ang="0">
                  <a:pos x="94" y="53"/>
                </a:cxn>
                <a:cxn ang="0">
                  <a:pos x="58" y="62"/>
                </a:cxn>
                <a:cxn ang="0">
                  <a:pos x="58" y="98"/>
                </a:cxn>
                <a:cxn ang="0">
                  <a:pos x="58" y="111"/>
                </a:cxn>
                <a:cxn ang="0">
                  <a:pos x="49" y="120"/>
                </a:cxn>
                <a:cxn ang="0">
                  <a:pos x="22" y="120"/>
                </a:cxn>
                <a:cxn ang="0">
                  <a:pos x="13" y="120"/>
                </a:cxn>
                <a:cxn ang="0">
                  <a:pos x="9" y="129"/>
                </a:cxn>
                <a:cxn ang="0">
                  <a:pos x="0" y="129"/>
                </a:cxn>
              </a:cxnLst>
              <a:rect l="0" t="0" r="r" b="b"/>
              <a:pathLst>
                <a:path w="228" h="174">
                  <a:moveTo>
                    <a:pt x="0" y="129"/>
                  </a:moveTo>
                  <a:lnTo>
                    <a:pt x="0" y="138"/>
                  </a:lnTo>
                  <a:lnTo>
                    <a:pt x="9" y="152"/>
                  </a:lnTo>
                  <a:lnTo>
                    <a:pt x="9" y="161"/>
                  </a:lnTo>
                  <a:lnTo>
                    <a:pt x="18" y="165"/>
                  </a:lnTo>
                  <a:lnTo>
                    <a:pt x="27" y="161"/>
                  </a:lnTo>
                  <a:lnTo>
                    <a:pt x="27" y="174"/>
                  </a:lnTo>
                  <a:lnTo>
                    <a:pt x="31" y="174"/>
                  </a:lnTo>
                  <a:lnTo>
                    <a:pt x="40" y="165"/>
                  </a:lnTo>
                  <a:lnTo>
                    <a:pt x="54" y="174"/>
                  </a:lnTo>
                  <a:lnTo>
                    <a:pt x="54" y="165"/>
                  </a:lnTo>
                  <a:lnTo>
                    <a:pt x="58" y="156"/>
                  </a:lnTo>
                  <a:lnTo>
                    <a:pt x="58" y="147"/>
                  </a:lnTo>
                  <a:lnTo>
                    <a:pt x="71" y="143"/>
                  </a:lnTo>
                  <a:lnTo>
                    <a:pt x="94" y="147"/>
                  </a:lnTo>
                  <a:lnTo>
                    <a:pt x="107" y="161"/>
                  </a:lnTo>
                  <a:lnTo>
                    <a:pt x="121" y="156"/>
                  </a:lnTo>
                  <a:lnTo>
                    <a:pt x="138" y="156"/>
                  </a:lnTo>
                  <a:lnTo>
                    <a:pt x="156" y="152"/>
                  </a:lnTo>
                  <a:lnTo>
                    <a:pt x="170" y="156"/>
                  </a:lnTo>
                  <a:lnTo>
                    <a:pt x="188" y="147"/>
                  </a:lnTo>
                  <a:lnTo>
                    <a:pt x="188" y="134"/>
                  </a:lnTo>
                  <a:lnTo>
                    <a:pt x="192" y="125"/>
                  </a:lnTo>
                  <a:lnTo>
                    <a:pt x="214" y="107"/>
                  </a:lnTo>
                  <a:lnTo>
                    <a:pt x="219" y="62"/>
                  </a:lnTo>
                  <a:lnTo>
                    <a:pt x="228" y="44"/>
                  </a:lnTo>
                  <a:lnTo>
                    <a:pt x="219" y="35"/>
                  </a:lnTo>
                  <a:lnTo>
                    <a:pt x="219" y="22"/>
                  </a:lnTo>
                  <a:lnTo>
                    <a:pt x="210" y="4"/>
                  </a:lnTo>
                  <a:lnTo>
                    <a:pt x="197" y="13"/>
                  </a:lnTo>
                  <a:lnTo>
                    <a:pt x="192" y="0"/>
                  </a:lnTo>
                  <a:lnTo>
                    <a:pt x="170" y="0"/>
                  </a:lnTo>
                  <a:lnTo>
                    <a:pt x="94" y="53"/>
                  </a:lnTo>
                  <a:lnTo>
                    <a:pt x="58" y="62"/>
                  </a:lnTo>
                  <a:lnTo>
                    <a:pt x="58" y="98"/>
                  </a:lnTo>
                  <a:lnTo>
                    <a:pt x="58" y="111"/>
                  </a:lnTo>
                  <a:lnTo>
                    <a:pt x="49" y="120"/>
                  </a:lnTo>
                  <a:lnTo>
                    <a:pt x="22" y="120"/>
                  </a:lnTo>
                  <a:lnTo>
                    <a:pt x="13" y="120"/>
                  </a:lnTo>
                  <a:lnTo>
                    <a:pt x="9" y="129"/>
                  </a:lnTo>
                  <a:lnTo>
                    <a:pt x="0" y="12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BA82D9E1-FAA1-41FB-A706-553E57805E46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2217" y="4266095"/>
              <a:ext cx="239560" cy="203414"/>
            </a:xfrm>
            <a:custGeom>
              <a:avLst/>
              <a:gdLst/>
              <a:ahLst/>
              <a:cxnLst>
                <a:cxn ang="0">
                  <a:pos x="5" y="111"/>
                </a:cxn>
                <a:cxn ang="0">
                  <a:pos x="0" y="98"/>
                </a:cxn>
                <a:cxn ang="0">
                  <a:pos x="0" y="80"/>
                </a:cxn>
                <a:cxn ang="0">
                  <a:pos x="9" y="76"/>
                </a:cxn>
                <a:cxn ang="0">
                  <a:pos x="14" y="67"/>
                </a:cxn>
                <a:cxn ang="0">
                  <a:pos x="14" y="49"/>
                </a:cxn>
                <a:cxn ang="0">
                  <a:pos x="9" y="40"/>
                </a:cxn>
                <a:cxn ang="0">
                  <a:pos x="14" y="31"/>
                </a:cxn>
                <a:cxn ang="0">
                  <a:pos x="14" y="22"/>
                </a:cxn>
                <a:cxn ang="0">
                  <a:pos x="18" y="13"/>
                </a:cxn>
                <a:cxn ang="0">
                  <a:pos x="18" y="4"/>
                </a:cxn>
                <a:cxn ang="0">
                  <a:pos x="31" y="0"/>
                </a:cxn>
                <a:cxn ang="0">
                  <a:pos x="54" y="4"/>
                </a:cxn>
                <a:cxn ang="0">
                  <a:pos x="67" y="18"/>
                </a:cxn>
                <a:cxn ang="0">
                  <a:pos x="81" y="13"/>
                </a:cxn>
                <a:cxn ang="0">
                  <a:pos x="98" y="13"/>
                </a:cxn>
                <a:cxn ang="0">
                  <a:pos x="116" y="9"/>
                </a:cxn>
                <a:cxn ang="0">
                  <a:pos x="130" y="13"/>
                </a:cxn>
                <a:cxn ang="0">
                  <a:pos x="148" y="4"/>
                </a:cxn>
                <a:cxn ang="0">
                  <a:pos x="152" y="9"/>
                </a:cxn>
                <a:cxn ang="0">
                  <a:pos x="161" y="22"/>
                </a:cxn>
                <a:cxn ang="0">
                  <a:pos x="161" y="35"/>
                </a:cxn>
                <a:cxn ang="0">
                  <a:pos x="152" y="40"/>
                </a:cxn>
                <a:cxn ang="0">
                  <a:pos x="148" y="67"/>
                </a:cxn>
                <a:cxn ang="0">
                  <a:pos x="143" y="67"/>
                </a:cxn>
                <a:cxn ang="0">
                  <a:pos x="139" y="80"/>
                </a:cxn>
                <a:cxn ang="0">
                  <a:pos x="130" y="85"/>
                </a:cxn>
                <a:cxn ang="0">
                  <a:pos x="116" y="107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129"/>
                </a:cxn>
                <a:cxn ang="0">
                  <a:pos x="85" y="134"/>
                </a:cxn>
                <a:cxn ang="0">
                  <a:pos x="81" y="134"/>
                </a:cxn>
                <a:cxn ang="0">
                  <a:pos x="81" y="138"/>
                </a:cxn>
                <a:cxn ang="0">
                  <a:pos x="67" y="138"/>
                </a:cxn>
                <a:cxn ang="0">
                  <a:pos x="63" y="134"/>
                </a:cxn>
                <a:cxn ang="0">
                  <a:pos x="58" y="143"/>
                </a:cxn>
                <a:cxn ang="0">
                  <a:pos x="49" y="147"/>
                </a:cxn>
                <a:cxn ang="0">
                  <a:pos x="40" y="138"/>
                </a:cxn>
                <a:cxn ang="0">
                  <a:pos x="36" y="129"/>
                </a:cxn>
                <a:cxn ang="0">
                  <a:pos x="23" y="116"/>
                </a:cxn>
                <a:cxn ang="0">
                  <a:pos x="5" y="111"/>
                </a:cxn>
              </a:cxnLst>
              <a:rect l="0" t="0" r="r" b="b"/>
              <a:pathLst>
                <a:path w="161" h="147">
                  <a:moveTo>
                    <a:pt x="5" y="111"/>
                  </a:moveTo>
                  <a:lnTo>
                    <a:pt x="0" y="98"/>
                  </a:lnTo>
                  <a:lnTo>
                    <a:pt x="0" y="80"/>
                  </a:lnTo>
                  <a:lnTo>
                    <a:pt x="9" y="76"/>
                  </a:lnTo>
                  <a:lnTo>
                    <a:pt x="14" y="67"/>
                  </a:lnTo>
                  <a:lnTo>
                    <a:pt x="14" y="49"/>
                  </a:lnTo>
                  <a:lnTo>
                    <a:pt x="9" y="40"/>
                  </a:lnTo>
                  <a:lnTo>
                    <a:pt x="14" y="31"/>
                  </a:lnTo>
                  <a:lnTo>
                    <a:pt x="14" y="22"/>
                  </a:lnTo>
                  <a:lnTo>
                    <a:pt x="18" y="13"/>
                  </a:lnTo>
                  <a:lnTo>
                    <a:pt x="18" y="4"/>
                  </a:lnTo>
                  <a:lnTo>
                    <a:pt x="31" y="0"/>
                  </a:lnTo>
                  <a:lnTo>
                    <a:pt x="54" y="4"/>
                  </a:lnTo>
                  <a:lnTo>
                    <a:pt x="67" y="18"/>
                  </a:lnTo>
                  <a:lnTo>
                    <a:pt x="81" y="13"/>
                  </a:lnTo>
                  <a:lnTo>
                    <a:pt x="98" y="13"/>
                  </a:lnTo>
                  <a:lnTo>
                    <a:pt x="116" y="9"/>
                  </a:lnTo>
                  <a:lnTo>
                    <a:pt x="130" y="13"/>
                  </a:lnTo>
                  <a:lnTo>
                    <a:pt x="148" y="4"/>
                  </a:lnTo>
                  <a:lnTo>
                    <a:pt x="152" y="9"/>
                  </a:lnTo>
                  <a:lnTo>
                    <a:pt x="161" y="22"/>
                  </a:lnTo>
                  <a:lnTo>
                    <a:pt x="161" y="35"/>
                  </a:lnTo>
                  <a:lnTo>
                    <a:pt x="152" y="40"/>
                  </a:lnTo>
                  <a:lnTo>
                    <a:pt x="148" y="67"/>
                  </a:lnTo>
                  <a:lnTo>
                    <a:pt x="143" y="67"/>
                  </a:lnTo>
                  <a:lnTo>
                    <a:pt x="139" y="80"/>
                  </a:lnTo>
                  <a:lnTo>
                    <a:pt x="130" y="85"/>
                  </a:lnTo>
                  <a:lnTo>
                    <a:pt x="116" y="107"/>
                  </a:lnTo>
                  <a:lnTo>
                    <a:pt x="107" y="102"/>
                  </a:lnTo>
                  <a:lnTo>
                    <a:pt x="98" y="102"/>
                  </a:lnTo>
                  <a:lnTo>
                    <a:pt x="90" y="129"/>
                  </a:lnTo>
                  <a:lnTo>
                    <a:pt x="85" y="134"/>
                  </a:lnTo>
                  <a:lnTo>
                    <a:pt x="81" y="134"/>
                  </a:lnTo>
                  <a:lnTo>
                    <a:pt x="81" y="138"/>
                  </a:lnTo>
                  <a:lnTo>
                    <a:pt x="67" y="138"/>
                  </a:lnTo>
                  <a:lnTo>
                    <a:pt x="63" y="134"/>
                  </a:lnTo>
                  <a:lnTo>
                    <a:pt x="58" y="143"/>
                  </a:lnTo>
                  <a:lnTo>
                    <a:pt x="49" y="147"/>
                  </a:lnTo>
                  <a:lnTo>
                    <a:pt x="40" y="138"/>
                  </a:lnTo>
                  <a:lnTo>
                    <a:pt x="36" y="129"/>
                  </a:lnTo>
                  <a:lnTo>
                    <a:pt x="23" y="116"/>
                  </a:lnTo>
                  <a:lnTo>
                    <a:pt x="5" y="11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7165531B-8803-4ED4-9FFB-AB270FA602C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120055" y="4296538"/>
              <a:ext cx="59518" cy="4289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13"/>
                </a:cxn>
                <a:cxn ang="0">
                  <a:pos x="14" y="13"/>
                </a:cxn>
                <a:cxn ang="0">
                  <a:pos x="14" y="18"/>
                </a:cxn>
                <a:cxn ang="0">
                  <a:pos x="23" y="13"/>
                </a:cxn>
                <a:cxn ang="0">
                  <a:pos x="14" y="22"/>
                </a:cxn>
                <a:cxn ang="0">
                  <a:pos x="14" y="27"/>
                </a:cxn>
                <a:cxn ang="0">
                  <a:pos x="23" y="31"/>
                </a:cxn>
                <a:cxn ang="0">
                  <a:pos x="27" y="22"/>
                </a:cxn>
                <a:cxn ang="0">
                  <a:pos x="40" y="13"/>
                </a:cxn>
                <a:cxn ang="0">
                  <a:pos x="40" y="5"/>
                </a:cxn>
                <a:cxn ang="0">
                  <a:pos x="27" y="0"/>
                </a:cxn>
                <a:cxn ang="0">
                  <a:pos x="0" y="9"/>
                </a:cxn>
                <a:cxn ang="0">
                  <a:pos x="14" y="22"/>
                </a:cxn>
                <a:cxn ang="0">
                  <a:pos x="9" y="22"/>
                </a:cxn>
                <a:cxn ang="0">
                  <a:pos x="9" y="18"/>
                </a:cxn>
                <a:cxn ang="0">
                  <a:pos x="5" y="18"/>
                </a:cxn>
                <a:cxn ang="0">
                  <a:pos x="5" y="22"/>
                </a:cxn>
                <a:cxn ang="0">
                  <a:pos x="5" y="31"/>
                </a:cxn>
                <a:cxn ang="0">
                  <a:pos x="14" y="22"/>
                </a:cxn>
              </a:cxnLst>
              <a:rect l="0" t="0" r="r" b="b"/>
              <a:pathLst>
                <a:path w="40" h="31">
                  <a:moveTo>
                    <a:pt x="0" y="9"/>
                  </a:moveTo>
                  <a:lnTo>
                    <a:pt x="5" y="13"/>
                  </a:lnTo>
                  <a:lnTo>
                    <a:pt x="14" y="13"/>
                  </a:lnTo>
                  <a:lnTo>
                    <a:pt x="14" y="18"/>
                  </a:lnTo>
                  <a:lnTo>
                    <a:pt x="23" y="13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23" y="31"/>
                  </a:lnTo>
                  <a:lnTo>
                    <a:pt x="27" y="22"/>
                  </a:lnTo>
                  <a:lnTo>
                    <a:pt x="40" y="13"/>
                  </a:lnTo>
                  <a:lnTo>
                    <a:pt x="40" y="5"/>
                  </a:lnTo>
                  <a:lnTo>
                    <a:pt x="27" y="0"/>
                  </a:lnTo>
                  <a:lnTo>
                    <a:pt x="0" y="9"/>
                  </a:lnTo>
                  <a:close/>
                  <a:moveTo>
                    <a:pt x="14" y="22"/>
                  </a:moveTo>
                  <a:lnTo>
                    <a:pt x="9" y="22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5" y="31"/>
                  </a:lnTo>
                  <a:lnTo>
                    <a:pt x="14" y="2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020C84C6-C08A-4796-899C-F58E51FF4EE8}"/>
                </a:ext>
              </a:extLst>
            </p:cNvPr>
            <p:cNvSpPr>
              <a:spLocks/>
            </p:cNvSpPr>
            <p:nvPr/>
          </p:nvSpPr>
          <p:spPr bwMode="gray">
            <a:xfrm>
              <a:off x="6642226" y="4982886"/>
              <a:ext cx="20831" cy="1245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9" y="9"/>
                </a:cxn>
                <a:cxn ang="0">
                  <a:pos x="14" y="5"/>
                </a:cxn>
                <a:cxn ang="0">
                  <a:pos x="9" y="5"/>
                </a:cxn>
                <a:cxn ang="0">
                  <a:pos x="9" y="0"/>
                </a:cxn>
              </a:cxnLst>
              <a:rect l="0" t="0" r="r" b="b"/>
              <a:pathLst>
                <a:path w="14" h="9">
                  <a:moveTo>
                    <a:pt x="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14" y="5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B8E8FDE3-FF09-41E4-B0C9-BB8D2E635E6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0198" y="4574676"/>
              <a:ext cx="34223" cy="3044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9" y="5"/>
                </a:cxn>
                <a:cxn ang="0">
                  <a:pos x="18" y="0"/>
                </a:cxn>
                <a:cxn ang="0">
                  <a:pos x="23" y="5"/>
                </a:cxn>
                <a:cxn ang="0">
                  <a:pos x="23" y="18"/>
                </a:cxn>
                <a:cxn ang="0">
                  <a:pos x="14" y="18"/>
                </a:cxn>
                <a:cxn ang="0">
                  <a:pos x="9" y="22"/>
                </a:cxn>
                <a:cxn ang="0">
                  <a:pos x="0" y="22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0" y="14"/>
                  </a:lnTo>
                  <a:lnTo>
                    <a:pt x="0" y="9"/>
                  </a:lnTo>
                  <a:lnTo>
                    <a:pt x="9" y="5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3" y="18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59B846C5-8D89-4E71-A6F4-E9475BC18FC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12566" y="4519325"/>
              <a:ext cx="19343" cy="37362"/>
            </a:xfrm>
            <a:custGeom>
              <a:avLst/>
              <a:gdLst/>
              <a:ahLst/>
              <a:cxnLst>
                <a:cxn ang="0">
                  <a:pos x="4" y="27"/>
                </a:cxn>
                <a:cxn ang="0">
                  <a:pos x="4" y="22"/>
                </a:cxn>
                <a:cxn ang="0">
                  <a:pos x="9" y="18"/>
                </a:cxn>
                <a:cxn ang="0">
                  <a:pos x="4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4" y="27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13" y="4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27">
                  <a:moveTo>
                    <a:pt x="4" y="27"/>
                  </a:moveTo>
                  <a:lnTo>
                    <a:pt x="4" y="22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7"/>
                  </a:lnTo>
                  <a:close/>
                  <a:moveTo>
                    <a:pt x="13" y="0"/>
                  </a:moveTo>
                  <a:lnTo>
                    <a:pt x="9" y="0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4132A485-BED7-42C9-9A1A-1C70BB62271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0712" y="4209360"/>
              <a:ext cx="132428" cy="105166"/>
            </a:xfrm>
            <a:custGeom>
              <a:avLst/>
              <a:gdLst/>
              <a:ahLst/>
              <a:cxnLst>
                <a:cxn ang="0">
                  <a:pos x="9" y="54"/>
                </a:cxn>
                <a:cxn ang="0">
                  <a:pos x="4" y="63"/>
                </a:cxn>
                <a:cxn ang="0">
                  <a:pos x="9" y="72"/>
                </a:cxn>
                <a:cxn ang="0">
                  <a:pos x="13" y="72"/>
                </a:cxn>
                <a:cxn ang="0">
                  <a:pos x="40" y="63"/>
                </a:cxn>
                <a:cxn ang="0">
                  <a:pos x="53" y="68"/>
                </a:cxn>
                <a:cxn ang="0">
                  <a:pos x="80" y="68"/>
                </a:cxn>
                <a:cxn ang="0">
                  <a:pos x="85" y="76"/>
                </a:cxn>
                <a:cxn ang="0">
                  <a:pos x="89" y="72"/>
                </a:cxn>
                <a:cxn ang="0">
                  <a:pos x="85" y="59"/>
                </a:cxn>
                <a:cxn ang="0">
                  <a:pos x="76" y="50"/>
                </a:cxn>
                <a:cxn ang="0">
                  <a:pos x="71" y="36"/>
                </a:cxn>
                <a:cxn ang="0">
                  <a:pos x="76" y="27"/>
                </a:cxn>
                <a:cxn ang="0">
                  <a:pos x="58" y="9"/>
                </a:cxn>
                <a:cxn ang="0">
                  <a:pos x="49" y="9"/>
                </a:cxn>
                <a:cxn ang="0">
                  <a:pos x="45" y="0"/>
                </a:cxn>
                <a:cxn ang="0">
                  <a:pos x="18" y="5"/>
                </a:cxn>
                <a:cxn ang="0">
                  <a:pos x="13" y="9"/>
                </a:cxn>
                <a:cxn ang="0">
                  <a:pos x="9" y="14"/>
                </a:cxn>
                <a:cxn ang="0">
                  <a:pos x="0" y="27"/>
                </a:cxn>
                <a:cxn ang="0">
                  <a:pos x="9" y="41"/>
                </a:cxn>
                <a:cxn ang="0">
                  <a:pos x="13" y="45"/>
                </a:cxn>
                <a:cxn ang="0">
                  <a:pos x="36" y="45"/>
                </a:cxn>
                <a:cxn ang="0">
                  <a:pos x="45" y="45"/>
                </a:cxn>
                <a:cxn ang="0">
                  <a:pos x="49" y="50"/>
                </a:cxn>
                <a:cxn ang="0">
                  <a:pos x="45" y="54"/>
                </a:cxn>
                <a:cxn ang="0">
                  <a:pos x="36" y="50"/>
                </a:cxn>
                <a:cxn ang="0">
                  <a:pos x="27" y="59"/>
                </a:cxn>
                <a:cxn ang="0">
                  <a:pos x="9" y="54"/>
                </a:cxn>
              </a:cxnLst>
              <a:rect l="0" t="0" r="r" b="b"/>
              <a:pathLst>
                <a:path w="89" h="76">
                  <a:moveTo>
                    <a:pt x="9" y="54"/>
                  </a:moveTo>
                  <a:lnTo>
                    <a:pt x="4" y="63"/>
                  </a:lnTo>
                  <a:lnTo>
                    <a:pt x="9" y="72"/>
                  </a:lnTo>
                  <a:lnTo>
                    <a:pt x="13" y="72"/>
                  </a:lnTo>
                  <a:lnTo>
                    <a:pt x="40" y="63"/>
                  </a:lnTo>
                  <a:lnTo>
                    <a:pt x="53" y="68"/>
                  </a:lnTo>
                  <a:lnTo>
                    <a:pt x="80" y="68"/>
                  </a:lnTo>
                  <a:lnTo>
                    <a:pt x="85" y="76"/>
                  </a:lnTo>
                  <a:lnTo>
                    <a:pt x="89" y="72"/>
                  </a:lnTo>
                  <a:lnTo>
                    <a:pt x="85" y="59"/>
                  </a:lnTo>
                  <a:lnTo>
                    <a:pt x="76" y="50"/>
                  </a:lnTo>
                  <a:lnTo>
                    <a:pt x="71" y="36"/>
                  </a:lnTo>
                  <a:lnTo>
                    <a:pt x="76" y="27"/>
                  </a:lnTo>
                  <a:lnTo>
                    <a:pt x="58" y="9"/>
                  </a:lnTo>
                  <a:lnTo>
                    <a:pt x="49" y="9"/>
                  </a:lnTo>
                  <a:lnTo>
                    <a:pt x="45" y="0"/>
                  </a:lnTo>
                  <a:lnTo>
                    <a:pt x="18" y="5"/>
                  </a:lnTo>
                  <a:lnTo>
                    <a:pt x="13" y="9"/>
                  </a:lnTo>
                  <a:lnTo>
                    <a:pt x="9" y="14"/>
                  </a:lnTo>
                  <a:lnTo>
                    <a:pt x="0" y="27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36" y="45"/>
                  </a:lnTo>
                  <a:lnTo>
                    <a:pt x="45" y="45"/>
                  </a:lnTo>
                  <a:lnTo>
                    <a:pt x="49" y="50"/>
                  </a:lnTo>
                  <a:lnTo>
                    <a:pt x="45" y="54"/>
                  </a:lnTo>
                  <a:lnTo>
                    <a:pt x="36" y="50"/>
                  </a:lnTo>
                  <a:lnTo>
                    <a:pt x="27" y="59"/>
                  </a:lnTo>
                  <a:lnTo>
                    <a:pt x="9" y="5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9C57F066-E066-4881-9556-CB46837F63C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79573" y="4351888"/>
              <a:ext cx="66957" cy="6226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" y="27"/>
                </a:cxn>
                <a:cxn ang="0">
                  <a:pos x="9" y="27"/>
                </a:cxn>
                <a:cxn ang="0">
                  <a:pos x="9" y="36"/>
                </a:cxn>
                <a:cxn ang="0">
                  <a:pos x="27" y="45"/>
                </a:cxn>
                <a:cxn ang="0">
                  <a:pos x="32" y="40"/>
                </a:cxn>
                <a:cxn ang="0">
                  <a:pos x="41" y="36"/>
                </a:cxn>
                <a:cxn ang="0">
                  <a:pos x="41" y="32"/>
                </a:cxn>
                <a:cxn ang="0">
                  <a:pos x="45" y="32"/>
                </a:cxn>
                <a:cxn ang="0">
                  <a:pos x="45" y="23"/>
                </a:cxn>
                <a:cxn ang="0">
                  <a:pos x="41" y="23"/>
                </a:cxn>
                <a:cxn ang="0">
                  <a:pos x="41" y="14"/>
                </a:cxn>
                <a:cxn ang="0">
                  <a:pos x="36" y="5"/>
                </a:cxn>
                <a:cxn ang="0">
                  <a:pos x="32" y="0"/>
                </a:cxn>
                <a:cxn ang="0">
                  <a:pos x="14" y="5"/>
                </a:cxn>
                <a:cxn ang="0">
                  <a:pos x="9" y="9"/>
                </a:cxn>
                <a:cxn ang="0">
                  <a:pos x="0" y="14"/>
                </a:cxn>
              </a:cxnLst>
              <a:rect l="0" t="0" r="r" b="b"/>
              <a:pathLst>
                <a:path w="45" h="45">
                  <a:moveTo>
                    <a:pt x="0" y="14"/>
                  </a:moveTo>
                  <a:lnTo>
                    <a:pt x="5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27" y="45"/>
                  </a:lnTo>
                  <a:lnTo>
                    <a:pt x="32" y="40"/>
                  </a:lnTo>
                  <a:lnTo>
                    <a:pt x="41" y="36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41" y="14"/>
                  </a:lnTo>
                  <a:lnTo>
                    <a:pt x="36" y="5"/>
                  </a:lnTo>
                  <a:lnTo>
                    <a:pt x="32" y="0"/>
                  </a:lnTo>
                  <a:lnTo>
                    <a:pt x="14" y="5"/>
                  </a:lnTo>
                  <a:lnTo>
                    <a:pt x="9" y="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2D1A23E1-4D83-4B1F-8862-655D47566AB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3148" y="4308992"/>
              <a:ext cx="226169" cy="278137"/>
            </a:xfrm>
            <a:custGeom>
              <a:avLst/>
              <a:gdLst/>
              <a:ahLst/>
              <a:cxnLst>
                <a:cxn ang="0">
                  <a:pos x="9" y="201"/>
                </a:cxn>
                <a:cxn ang="0">
                  <a:pos x="31" y="179"/>
                </a:cxn>
                <a:cxn ang="0">
                  <a:pos x="58" y="147"/>
                </a:cxn>
                <a:cxn ang="0">
                  <a:pos x="63" y="147"/>
                </a:cxn>
                <a:cxn ang="0">
                  <a:pos x="72" y="139"/>
                </a:cxn>
                <a:cxn ang="0">
                  <a:pos x="85" y="134"/>
                </a:cxn>
                <a:cxn ang="0">
                  <a:pos x="116" y="94"/>
                </a:cxn>
                <a:cxn ang="0">
                  <a:pos x="130" y="63"/>
                </a:cxn>
                <a:cxn ang="0">
                  <a:pos x="143" y="45"/>
                </a:cxn>
                <a:cxn ang="0">
                  <a:pos x="139" y="40"/>
                </a:cxn>
                <a:cxn ang="0">
                  <a:pos x="148" y="27"/>
                </a:cxn>
                <a:cxn ang="0">
                  <a:pos x="152" y="22"/>
                </a:cxn>
                <a:cxn ang="0">
                  <a:pos x="148" y="22"/>
                </a:cxn>
                <a:cxn ang="0">
                  <a:pos x="148" y="0"/>
                </a:cxn>
                <a:cxn ang="0">
                  <a:pos x="139" y="0"/>
                </a:cxn>
                <a:cxn ang="0">
                  <a:pos x="134" y="4"/>
                </a:cxn>
                <a:cxn ang="0">
                  <a:pos x="130" y="4"/>
                </a:cxn>
                <a:cxn ang="0">
                  <a:pos x="103" y="13"/>
                </a:cxn>
                <a:cxn ang="0">
                  <a:pos x="89" y="13"/>
                </a:cxn>
                <a:cxn ang="0">
                  <a:pos x="81" y="22"/>
                </a:cxn>
                <a:cxn ang="0">
                  <a:pos x="67" y="18"/>
                </a:cxn>
                <a:cxn ang="0">
                  <a:pos x="54" y="22"/>
                </a:cxn>
                <a:cxn ang="0">
                  <a:pos x="36" y="9"/>
                </a:cxn>
                <a:cxn ang="0">
                  <a:pos x="31" y="13"/>
                </a:cxn>
                <a:cxn ang="0">
                  <a:pos x="27" y="22"/>
                </a:cxn>
                <a:cxn ang="0">
                  <a:pos x="36" y="36"/>
                </a:cxn>
                <a:cxn ang="0">
                  <a:pos x="45" y="45"/>
                </a:cxn>
                <a:cxn ang="0">
                  <a:pos x="81" y="63"/>
                </a:cxn>
                <a:cxn ang="0">
                  <a:pos x="103" y="63"/>
                </a:cxn>
                <a:cxn ang="0">
                  <a:pos x="54" y="103"/>
                </a:cxn>
                <a:cxn ang="0">
                  <a:pos x="27" y="107"/>
                </a:cxn>
                <a:cxn ang="0">
                  <a:pos x="18" y="116"/>
                </a:cxn>
                <a:cxn ang="0">
                  <a:pos x="0" y="130"/>
                </a:cxn>
                <a:cxn ang="0">
                  <a:pos x="5" y="183"/>
                </a:cxn>
                <a:cxn ang="0">
                  <a:pos x="9" y="201"/>
                </a:cxn>
              </a:cxnLst>
              <a:rect l="0" t="0" r="r" b="b"/>
              <a:pathLst>
                <a:path w="152" h="201">
                  <a:moveTo>
                    <a:pt x="9" y="201"/>
                  </a:moveTo>
                  <a:lnTo>
                    <a:pt x="31" y="179"/>
                  </a:lnTo>
                  <a:lnTo>
                    <a:pt x="58" y="147"/>
                  </a:lnTo>
                  <a:lnTo>
                    <a:pt x="63" y="147"/>
                  </a:lnTo>
                  <a:lnTo>
                    <a:pt x="72" y="139"/>
                  </a:lnTo>
                  <a:lnTo>
                    <a:pt x="85" y="134"/>
                  </a:lnTo>
                  <a:lnTo>
                    <a:pt x="116" y="94"/>
                  </a:lnTo>
                  <a:lnTo>
                    <a:pt x="130" y="63"/>
                  </a:lnTo>
                  <a:lnTo>
                    <a:pt x="143" y="45"/>
                  </a:lnTo>
                  <a:lnTo>
                    <a:pt x="139" y="40"/>
                  </a:lnTo>
                  <a:lnTo>
                    <a:pt x="148" y="27"/>
                  </a:lnTo>
                  <a:lnTo>
                    <a:pt x="152" y="22"/>
                  </a:lnTo>
                  <a:lnTo>
                    <a:pt x="148" y="22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4" y="4"/>
                  </a:lnTo>
                  <a:lnTo>
                    <a:pt x="130" y="4"/>
                  </a:lnTo>
                  <a:lnTo>
                    <a:pt x="103" y="13"/>
                  </a:lnTo>
                  <a:lnTo>
                    <a:pt x="89" y="13"/>
                  </a:lnTo>
                  <a:lnTo>
                    <a:pt x="81" y="22"/>
                  </a:lnTo>
                  <a:lnTo>
                    <a:pt x="67" y="18"/>
                  </a:lnTo>
                  <a:lnTo>
                    <a:pt x="54" y="22"/>
                  </a:lnTo>
                  <a:lnTo>
                    <a:pt x="36" y="9"/>
                  </a:lnTo>
                  <a:lnTo>
                    <a:pt x="31" y="13"/>
                  </a:lnTo>
                  <a:lnTo>
                    <a:pt x="27" y="22"/>
                  </a:lnTo>
                  <a:lnTo>
                    <a:pt x="36" y="36"/>
                  </a:lnTo>
                  <a:lnTo>
                    <a:pt x="45" y="45"/>
                  </a:lnTo>
                  <a:lnTo>
                    <a:pt x="81" y="63"/>
                  </a:lnTo>
                  <a:lnTo>
                    <a:pt x="103" y="63"/>
                  </a:lnTo>
                  <a:lnTo>
                    <a:pt x="54" y="103"/>
                  </a:lnTo>
                  <a:lnTo>
                    <a:pt x="27" y="107"/>
                  </a:lnTo>
                  <a:lnTo>
                    <a:pt x="18" y="116"/>
                  </a:lnTo>
                  <a:lnTo>
                    <a:pt x="0" y="130"/>
                  </a:lnTo>
                  <a:lnTo>
                    <a:pt x="5" y="183"/>
                  </a:lnTo>
                  <a:lnTo>
                    <a:pt x="9" y="20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5C8DC758-293B-4F5F-A550-D0DAB73F19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11951" y="5007795"/>
              <a:ext cx="358595" cy="296126"/>
            </a:xfrm>
            <a:custGeom>
              <a:avLst/>
              <a:gdLst/>
              <a:ahLst/>
              <a:cxnLst>
                <a:cxn ang="0">
                  <a:pos x="9" y="112"/>
                </a:cxn>
                <a:cxn ang="0">
                  <a:pos x="27" y="174"/>
                </a:cxn>
                <a:cxn ang="0">
                  <a:pos x="31" y="192"/>
                </a:cxn>
                <a:cxn ang="0">
                  <a:pos x="31" y="210"/>
                </a:cxn>
                <a:cxn ang="0">
                  <a:pos x="53" y="214"/>
                </a:cxn>
                <a:cxn ang="0">
                  <a:pos x="80" y="206"/>
                </a:cxn>
                <a:cxn ang="0">
                  <a:pos x="98" y="201"/>
                </a:cxn>
                <a:cxn ang="0">
                  <a:pos x="125" y="201"/>
                </a:cxn>
                <a:cxn ang="0">
                  <a:pos x="134" y="192"/>
                </a:cxn>
                <a:cxn ang="0">
                  <a:pos x="156" y="192"/>
                </a:cxn>
                <a:cxn ang="0">
                  <a:pos x="174" y="174"/>
                </a:cxn>
                <a:cxn ang="0">
                  <a:pos x="205" y="147"/>
                </a:cxn>
                <a:cxn ang="0">
                  <a:pos x="232" y="112"/>
                </a:cxn>
                <a:cxn ang="0">
                  <a:pos x="237" y="94"/>
                </a:cxn>
                <a:cxn ang="0">
                  <a:pos x="241" y="89"/>
                </a:cxn>
                <a:cxn ang="0">
                  <a:pos x="228" y="80"/>
                </a:cxn>
                <a:cxn ang="0">
                  <a:pos x="210" y="85"/>
                </a:cxn>
                <a:cxn ang="0">
                  <a:pos x="210" y="63"/>
                </a:cxn>
                <a:cxn ang="0">
                  <a:pos x="223" y="63"/>
                </a:cxn>
                <a:cxn ang="0">
                  <a:pos x="228" y="58"/>
                </a:cxn>
                <a:cxn ang="0">
                  <a:pos x="223" y="13"/>
                </a:cxn>
                <a:cxn ang="0">
                  <a:pos x="201" y="0"/>
                </a:cxn>
                <a:cxn ang="0">
                  <a:pos x="187" y="4"/>
                </a:cxn>
                <a:cxn ang="0">
                  <a:pos x="152" y="31"/>
                </a:cxn>
                <a:cxn ang="0">
                  <a:pos x="138" y="45"/>
                </a:cxn>
                <a:cxn ang="0">
                  <a:pos x="111" y="63"/>
                </a:cxn>
                <a:cxn ang="0">
                  <a:pos x="103" y="54"/>
                </a:cxn>
                <a:cxn ang="0">
                  <a:pos x="85" y="76"/>
                </a:cxn>
                <a:cxn ang="0">
                  <a:pos x="62" y="71"/>
                </a:cxn>
                <a:cxn ang="0">
                  <a:pos x="53" y="45"/>
                </a:cxn>
                <a:cxn ang="0">
                  <a:pos x="44" y="107"/>
                </a:cxn>
                <a:cxn ang="0">
                  <a:pos x="27" y="112"/>
                </a:cxn>
                <a:cxn ang="0">
                  <a:pos x="13" y="103"/>
                </a:cxn>
                <a:cxn ang="0">
                  <a:pos x="0" y="107"/>
                </a:cxn>
                <a:cxn ang="0">
                  <a:pos x="170" y="138"/>
                </a:cxn>
                <a:cxn ang="0">
                  <a:pos x="187" y="130"/>
                </a:cxn>
                <a:cxn ang="0">
                  <a:pos x="183" y="107"/>
                </a:cxn>
                <a:cxn ang="0">
                  <a:pos x="156" y="121"/>
                </a:cxn>
              </a:cxnLst>
              <a:rect l="0" t="0" r="r" b="b"/>
              <a:pathLst>
                <a:path w="241" h="214">
                  <a:moveTo>
                    <a:pt x="0" y="107"/>
                  </a:moveTo>
                  <a:lnTo>
                    <a:pt x="9" y="112"/>
                  </a:lnTo>
                  <a:lnTo>
                    <a:pt x="27" y="156"/>
                  </a:lnTo>
                  <a:lnTo>
                    <a:pt x="27" y="174"/>
                  </a:lnTo>
                  <a:lnTo>
                    <a:pt x="22" y="174"/>
                  </a:lnTo>
                  <a:lnTo>
                    <a:pt x="31" y="192"/>
                  </a:lnTo>
                  <a:lnTo>
                    <a:pt x="27" y="197"/>
                  </a:lnTo>
                  <a:lnTo>
                    <a:pt x="31" y="210"/>
                  </a:lnTo>
                  <a:lnTo>
                    <a:pt x="36" y="206"/>
                  </a:lnTo>
                  <a:lnTo>
                    <a:pt x="53" y="214"/>
                  </a:lnTo>
                  <a:lnTo>
                    <a:pt x="58" y="206"/>
                  </a:lnTo>
                  <a:lnTo>
                    <a:pt x="80" y="206"/>
                  </a:lnTo>
                  <a:lnTo>
                    <a:pt x="80" y="201"/>
                  </a:lnTo>
                  <a:lnTo>
                    <a:pt x="98" y="201"/>
                  </a:lnTo>
                  <a:lnTo>
                    <a:pt x="120" y="206"/>
                  </a:lnTo>
                  <a:lnTo>
                    <a:pt x="125" y="201"/>
                  </a:lnTo>
                  <a:lnTo>
                    <a:pt x="138" y="201"/>
                  </a:lnTo>
                  <a:lnTo>
                    <a:pt x="134" y="192"/>
                  </a:lnTo>
                  <a:lnTo>
                    <a:pt x="152" y="197"/>
                  </a:lnTo>
                  <a:lnTo>
                    <a:pt x="156" y="192"/>
                  </a:lnTo>
                  <a:lnTo>
                    <a:pt x="161" y="183"/>
                  </a:lnTo>
                  <a:lnTo>
                    <a:pt x="174" y="174"/>
                  </a:lnTo>
                  <a:lnTo>
                    <a:pt x="192" y="156"/>
                  </a:lnTo>
                  <a:lnTo>
                    <a:pt x="205" y="147"/>
                  </a:lnTo>
                  <a:lnTo>
                    <a:pt x="223" y="116"/>
                  </a:lnTo>
                  <a:lnTo>
                    <a:pt x="232" y="112"/>
                  </a:lnTo>
                  <a:lnTo>
                    <a:pt x="237" y="103"/>
                  </a:lnTo>
                  <a:lnTo>
                    <a:pt x="237" y="94"/>
                  </a:lnTo>
                  <a:lnTo>
                    <a:pt x="237" y="85"/>
                  </a:lnTo>
                  <a:lnTo>
                    <a:pt x="241" y="89"/>
                  </a:lnTo>
                  <a:lnTo>
                    <a:pt x="241" y="76"/>
                  </a:lnTo>
                  <a:lnTo>
                    <a:pt x="228" y="80"/>
                  </a:lnTo>
                  <a:lnTo>
                    <a:pt x="223" y="85"/>
                  </a:lnTo>
                  <a:lnTo>
                    <a:pt x="210" y="85"/>
                  </a:lnTo>
                  <a:lnTo>
                    <a:pt x="205" y="80"/>
                  </a:lnTo>
                  <a:lnTo>
                    <a:pt x="210" y="63"/>
                  </a:lnTo>
                  <a:lnTo>
                    <a:pt x="219" y="58"/>
                  </a:lnTo>
                  <a:lnTo>
                    <a:pt x="223" y="63"/>
                  </a:lnTo>
                  <a:lnTo>
                    <a:pt x="228" y="63"/>
                  </a:lnTo>
                  <a:lnTo>
                    <a:pt x="228" y="58"/>
                  </a:lnTo>
                  <a:lnTo>
                    <a:pt x="228" y="49"/>
                  </a:lnTo>
                  <a:lnTo>
                    <a:pt x="223" y="13"/>
                  </a:lnTo>
                  <a:lnTo>
                    <a:pt x="223" y="9"/>
                  </a:lnTo>
                  <a:lnTo>
                    <a:pt x="201" y="0"/>
                  </a:lnTo>
                  <a:lnTo>
                    <a:pt x="192" y="0"/>
                  </a:lnTo>
                  <a:lnTo>
                    <a:pt x="187" y="4"/>
                  </a:lnTo>
                  <a:lnTo>
                    <a:pt x="174" y="9"/>
                  </a:lnTo>
                  <a:lnTo>
                    <a:pt x="152" y="31"/>
                  </a:lnTo>
                  <a:lnTo>
                    <a:pt x="152" y="36"/>
                  </a:lnTo>
                  <a:lnTo>
                    <a:pt x="138" y="45"/>
                  </a:lnTo>
                  <a:lnTo>
                    <a:pt x="134" y="58"/>
                  </a:lnTo>
                  <a:lnTo>
                    <a:pt x="111" y="63"/>
                  </a:lnTo>
                  <a:lnTo>
                    <a:pt x="107" y="58"/>
                  </a:lnTo>
                  <a:lnTo>
                    <a:pt x="103" y="54"/>
                  </a:lnTo>
                  <a:lnTo>
                    <a:pt x="98" y="54"/>
                  </a:lnTo>
                  <a:lnTo>
                    <a:pt x="85" y="76"/>
                  </a:lnTo>
                  <a:lnTo>
                    <a:pt x="62" y="80"/>
                  </a:lnTo>
                  <a:lnTo>
                    <a:pt x="62" y="71"/>
                  </a:lnTo>
                  <a:lnTo>
                    <a:pt x="62" y="63"/>
                  </a:lnTo>
                  <a:lnTo>
                    <a:pt x="53" y="45"/>
                  </a:lnTo>
                  <a:lnTo>
                    <a:pt x="53" y="107"/>
                  </a:lnTo>
                  <a:lnTo>
                    <a:pt x="44" y="107"/>
                  </a:lnTo>
                  <a:lnTo>
                    <a:pt x="44" y="116"/>
                  </a:lnTo>
                  <a:lnTo>
                    <a:pt x="27" y="112"/>
                  </a:lnTo>
                  <a:lnTo>
                    <a:pt x="13" y="112"/>
                  </a:lnTo>
                  <a:lnTo>
                    <a:pt x="13" y="103"/>
                  </a:lnTo>
                  <a:lnTo>
                    <a:pt x="9" y="103"/>
                  </a:lnTo>
                  <a:lnTo>
                    <a:pt x="0" y="107"/>
                  </a:lnTo>
                  <a:close/>
                  <a:moveTo>
                    <a:pt x="165" y="134"/>
                  </a:moveTo>
                  <a:lnTo>
                    <a:pt x="170" y="138"/>
                  </a:lnTo>
                  <a:lnTo>
                    <a:pt x="174" y="134"/>
                  </a:lnTo>
                  <a:lnTo>
                    <a:pt x="187" y="130"/>
                  </a:lnTo>
                  <a:lnTo>
                    <a:pt x="196" y="121"/>
                  </a:lnTo>
                  <a:lnTo>
                    <a:pt x="183" y="107"/>
                  </a:lnTo>
                  <a:lnTo>
                    <a:pt x="165" y="112"/>
                  </a:lnTo>
                  <a:lnTo>
                    <a:pt x="156" y="121"/>
                  </a:lnTo>
                  <a:lnTo>
                    <a:pt x="165" y="13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DFE0807D-B554-4185-B82F-CBD7BED2FAC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97945" y="4872185"/>
              <a:ext cx="178554" cy="148063"/>
            </a:xfrm>
            <a:custGeom>
              <a:avLst/>
              <a:gdLst/>
              <a:ahLst/>
              <a:cxnLst>
                <a:cxn ang="0">
                  <a:pos x="67" y="98"/>
                </a:cxn>
                <a:cxn ang="0">
                  <a:pos x="67" y="93"/>
                </a:cxn>
                <a:cxn ang="0">
                  <a:pos x="53" y="93"/>
                </a:cxn>
                <a:cxn ang="0">
                  <a:pos x="40" y="76"/>
                </a:cxn>
                <a:cxn ang="0">
                  <a:pos x="13" y="53"/>
                </a:cxn>
                <a:cxn ang="0">
                  <a:pos x="0" y="31"/>
                </a:cxn>
                <a:cxn ang="0">
                  <a:pos x="27" y="35"/>
                </a:cxn>
                <a:cxn ang="0">
                  <a:pos x="45" y="18"/>
                </a:cxn>
                <a:cxn ang="0">
                  <a:pos x="58" y="9"/>
                </a:cxn>
                <a:cxn ang="0">
                  <a:pos x="62" y="4"/>
                </a:cxn>
                <a:cxn ang="0">
                  <a:pos x="80" y="0"/>
                </a:cxn>
                <a:cxn ang="0">
                  <a:pos x="85" y="4"/>
                </a:cxn>
                <a:cxn ang="0">
                  <a:pos x="98" y="4"/>
                </a:cxn>
                <a:cxn ang="0">
                  <a:pos x="116" y="13"/>
                </a:cxn>
                <a:cxn ang="0">
                  <a:pos x="120" y="49"/>
                </a:cxn>
                <a:cxn ang="0">
                  <a:pos x="116" y="58"/>
                </a:cxn>
                <a:cxn ang="0">
                  <a:pos x="120" y="67"/>
                </a:cxn>
                <a:cxn ang="0">
                  <a:pos x="112" y="89"/>
                </a:cxn>
                <a:cxn ang="0">
                  <a:pos x="98" y="107"/>
                </a:cxn>
                <a:cxn ang="0">
                  <a:pos x="76" y="98"/>
                </a:cxn>
                <a:cxn ang="0">
                  <a:pos x="67" y="98"/>
                </a:cxn>
              </a:cxnLst>
              <a:rect l="0" t="0" r="r" b="b"/>
              <a:pathLst>
                <a:path w="120" h="107">
                  <a:moveTo>
                    <a:pt x="67" y="98"/>
                  </a:moveTo>
                  <a:lnTo>
                    <a:pt x="67" y="93"/>
                  </a:lnTo>
                  <a:lnTo>
                    <a:pt x="53" y="93"/>
                  </a:lnTo>
                  <a:lnTo>
                    <a:pt x="40" y="76"/>
                  </a:lnTo>
                  <a:lnTo>
                    <a:pt x="13" y="53"/>
                  </a:lnTo>
                  <a:lnTo>
                    <a:pt x="0" y="31"/>
                  </a:lnTo>
                  <a:lnTo>
                    <a:pt x="27" y="35"/>
                  </a:lnTo>
                  <a:lnTo>
                    <a:pt x="45" y="18"/>
                  </a:lnTo>
                  <a:lnTo>
                    <a:pt x="58" y="9"/>
                  </a:lnTo>
                  <a:lnTo>
                    <a:pt x="62" y="4"/>
                  </a:lnTo>
                  <a:lnTo>
                    <a:pt x="80" y="0"/>
                  </a:lnTo>
                  <a:lnTo>
                    <a:pt x="85" y="4"/>
                  </a:lnTo>
                  <a:lnTo>
                    <a:pt x="98" y="4"/>
                  </a:lnTo>
                  <a:lnTo>
                    <a:pt x="116" y="13"/>
                  </a:lnTo>
                  <a:lnTo>
                    <a:pt x="120" y="49"/>
                  </a:lnTo>
                  <a:lnTo>
                    <a:pt x="116" y="58"/>
                  </a:lnTo>
                  <a:lnTo>
                    <a:pt x="120" y="67"/>
                  </a:lnTo>
                  <a:lnTo>
                    <a:pt x="112" y="89"/>
                  </a:lnTo>
                  <a:lnTo>
                    <a:pt x="98" y="107"/>
                  </a:lnTo>
                  <a:lnTo>
                    <a:pt x="76" y="98"/>
                  </a:lnTo>
                  <a:lnTo>
                    <a:pt x="67" y="9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64C78EDD-6B9E-4094-9158-F2921346F1D5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6663" y="3968585"/>
              <a:ext cx="172602" cy="14806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5" y="23"/>
                </a:cxn>
                <a:cxn ang="0">
                  <a:pos x="36" y="27"/>
                </a:cxn>
                <a:cxn ang="0">
                  <a:pos x="36" y="36"/>
                </a:cxn>
                <a:cxn ang="0">
                  <a:pos x="27" y="49"/>
                </a:cxn>
                <a:cxn ang="0">
                  <a:pos x="14" y="58"/>
                </a:cxn>
                <a:cxn ang="0">
                  <a:pos x="9" y="72"/>
                </a:cxn>
                <a:cxn ang="0">
                  <a:pos x="9" y="76"/>
                </a:cxn>
                <a:cxn ang="0">
                  <a:pos x="0" y="90"/>
                </a:cxn>
                <a:cxn ang="0">
                  <a:pos x="0" y="94"/>
                </a:cxn>
                <a:cxn ang="0">
                  <a:pos x="0" y="103"/>
                </a:cxn>
                <a:cxn ang="0">
                  <a:pos x="5" y="107"/>
                </a:cxn>
                <a:cxn ang="0">
                  <a:pos x="54" y="103"/>
                </a:cxn>
                <a:cxn ang="0">
                  <a:pos x="54" y="76"/>
                </a:cxn>
                <a:cxn ang="0">
                  <a:pos x="58" y="72"/>
                </a:cxn>
                <a:cxn ang="0">
                  <a:pos x="67" y="72"/>
                </a:cxn>
                <a:cxn ang="0">
                  <a:pos x="72" y="31"/>
                </a:cxn>
                <a:cxn ang="0">
                  <a:pos x="116" y="31"/>
                </a:cxn>
                <a:cxn ang="0">
                  <a:pos x="116" y="14"/>
                </a:cxn>
                <a:cxn ang="0">
                  <a:pos x="116" y="5"/>
                </a:cxn>
                <a:cxn ang="0">
                  <a:pos x="54" y="0"/>
                </a:cxn>
              </a:cxnLst>
              <a:rect l="0" t="0" r="r" b="b"/>
              <a:pathLst>
                <a:path w="116" h="107">
                  <a:moveTo>
                    <a:pt x="54" y="0"/>
                  </a:moveTo>
                  <a:lnTo>
                    <a:pt x="45" y="23"/>
                  </a:lnTo>
                  <a:lnTo>
                    <a:pt x="36" y="27"/>
                  </a:lnTo>
                  <a:lnTo>
                    <a:pt x="36" y="36"/>
                  </a:lnTo>
                  <a:lnTo>
                    <a:pt x="27" y="49"/>
                  </a:lnTo>
                  <a:lnTo>
                    <a:pt x="14" y="58"/>
                  </a:lnTo>
                  <a:lnTo>
                    <a:pt x="9" y="72"/>
                  </a:lnTo>
                  <a:lnTo>
                    <a:pt x="9" y="76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103"/>
                  </a:lnTo>
                  <a:lnTo>
                    <a:pt x="5" y="107"/>
                  </a:lnTo>
                  <a:lnTo>
                    <a:pt x="54" y="103"/>
                  </a:lnTo>
                  <a:lnTo>
                    <a:pt x="54" y="76"/>
                  </a:lnTo>
                  <a:lnTo>
                    <a:pt x="58" y="72"/>
                  </a:lnTo>
                  <a:lnTo>
                    <a:pt x="67" y="72"/>
                  </a:lnTo>
                  <a:lnTo>
                    <a:pt x="72" y="31"/>
                  </a:lnTo>
                  <a:lnTo>
                    <a:pt x="116" y="31"/>
                  </a:lnTo>
                  <a:lnTo>
                    <a:pt x="116" y="14"/>
                  </a:lnTo>
                  <a:lnTo>
                    <a:pt x="116" y="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5DA4D98A-F9AA-40BF-AFCB-270758B87123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0987" y="4073751"/>
              <a:ext cx="358595" cy="402677"/>
            </a:xfrm>
            <a:custGeom>
              <a:avLst/>
              <a:gdLst/>
              <a:ahLst/>
              <a:cxnLst>
                <a:cxn ang="0">
                  <a:pos x="9" y="174"/>
                </a:cxn>
                <a:cxn ang="0">
                  <a:pos x="0" y="157"/>
                </a:cxn>
                <a:cxn ang="0">
                  <a:pos x="14" y="139"/>
                </a:cxn>
                <a:cxn ang="0">
                  <a:pos x="14" y="130"/>
                </a:cxn>
                <a:cxn ang="0">
                  <a:pos x="27" y="116"/>
                </a:cxn>
                <a:cxn ang="0">
                  <a:pos x="27" y="49"/>
                </a:cxn>
                <a:cxn ang="0">
                  <a:pos x="45" y="23"/>
                </a:cxn>
                <a:cxn ang="0">
                  <a:pos x="170" y="27"/>
                </a:cxn>
                <a:cxn ang="0">
                  <a:pos x="188" y="14"/>
                </a:cxn>
                <a:cxn ang="0">
                  <a:pos x="192" y="0"/>
                </a:cxn>
                <a:cxn ang="0">
                  <a:pos x="215" y="27"/>
                </a:cxn>
                <a:cxn ang="0">
                  <a:pos x="219" y="36"/>
                </a:cxn>
                <a:cxn ang="0">
                  <a:pos x="237" y="72"/>
                </a:cxn>
                <a:cxn ang="0">
                  <a:pos x="228" y="85"/>
                </a:cxn>
                <a:cxn ang="0">
                  <a:pos x="219" y="112"/>
                </a:cxn>
                <a:cxn ang="0">
                  <a:pos x="215" y="139"/>
                </a:cxn>
                <a:cxn ang="0">
                  <a:pos x="197" y="157"/>
                </a:cxn>
                <a:cxn ang="0">
                  <a:pos x="188" y="188"/>
                </a:cxn>
                <a:cxn ang="0">
                  <a:pos x="179" y="224"/>
                </a:cxn>
                <a:cxn ang="0">
                  <a:pos x="165" y="237"/>
                </a:cxn>
                <a:cxn ang="0">
                  <a:pos x="192" y="255"/>
                </a:cxn>
                <a:cxn ang="0">
                  <a:pos x="201" y="268"/>
                </a:cxn>
                <a:cxn ang="0">
                  <a:pos x="179" y="277"/>
                </a:cxn>
                <a:cxn ang="0">
                  <a:pos x="170" y="286"/>
                </a:cxn>
                <a:cxn ang="0">
                  <a:pos x="152" y="291"/>
                </a:cxn>
                <a:cxn ang="0">
                  <a:pos x="134" y="286"/>
                </a:cxn>
                <a:cxn ang="0">
                  <a:pos x="116" y="277"/>
                </a:cxn>
                <a:cxn ang="0">
                  <a:pos x="81" y="273"/>
                </a:cxn>
                <a:cxn ang="0">
                  <a:pos x="67" y="255"/>
                </a:cxn>
                <a:cxn ang="0">
                  <a:pos x="40" y="224"/>
                </a:cxn>
                <a:cxn ang="0">
                  <a:pos x="23" y="215"/>
                </a:cxn>
                <a:cxn ang="0">
                  <a:pos x="14" y="183"/>
                </a:cxn>
              </a:cxnLst>
              <a:rect l="0" t="0" r="r" b="b"/>
              <a:pathLst>
                <a:path w="241" h="291">
                  <a:moveTo>
                    <a:pt x="14" y="183"/>
                  </a:moveTo>
                  <a:lnTo>
                    <a:pt x="9" y="174"/>
                  </a:lnTo>
                  <a:lnTo>
                    <a:pt x="9" y="170"/>
                  </a:lnTo>
                  <a:lnTo>
                    <a:pt x="0" y="157"/>
                  </a:lnTo>
                  <a:lnTo>
                    <a:pt x="5" y="143"/>
                  </a:lnTo>
                  <a:lnTo>
                    <a:pt x="14" y="139"/>
                  </a:lnTo>
                  <a:lnTo>
                    <a:pt x="9" y="134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27" y="116"/>
                  </a:lnTo>
                  <a:lnTo>
                    <a:pt x="27" y="58"/>
                  </a:lnTo>
                  <a:lnTo>
                    <a:pt x="27" y="49"/>
                  </a:lnTo>
                  <a:lnTo>
                    <a:pt x="49" y="49"/>
                  </a:lnTo>
                  <a:lnTo>
                    <a:pt x="45" y="23"/>
                  </a:lnTo>
                  <a:lnTo>
                    <a:pt x="165" y="18"/>
                  </a:lnTo>
                  <a:lnTo>
                    <a:pt x="170" y="27"/>
                  </a:lnTo>
                  <a:lnTo>
                    <a:pt x="183" y="14"/>
                  </a:lnTo>
                  <a:lnTo>
                    <a:pt x="188" y="1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5" y="14"/>
                  </a:lnTo>
                  <a:lnTo>
                    <a:pt x="215" y="27"/>
                  </a:lnTo>
                  <a:lnTo>
                    <a:pt x="224" y="31"/>
                  </a:lnTo>
                  <a:lnTo>
                    <a:pt x="219" y="36"/>
                  </a:lnTo>
                  <a:lnTo>
                    <a:pt x="224" y="67"/>
                  </a:lnTo>
                  <a:lnTo>
                    <a:pt x="237" y="72"/>
                  </a:lnTo>
                  <a:lnTo>
                    <a:pt x="241" y="81"/>
                  </a:lnTo>
                  <a:lnTo>
                    <a:pt x="228" y="85"/>
                  </a:lnTo>
                  <a:lnTo>
                    <a:pt x="219" y="94"/>
                  </a:lnTo>
                  <a:lnTo>
                    <a:pt x="219" y="112"/>
                  </a:lnTo>
                  <a:lnTo>
                    <a:pt x="210" y="121"/>
                  </a:lnTo>
                  <a:lnTo>
                    <a:pt x="215" y="139"/>
                  </a:lnTo>
                  <a:lnTo>
                    <a:pt x="210" y="157"/>
                  </a:lnTo>
                  <a:lnTo>
                    <a:pt x="197" y="157"/>
                  </a:lnTo>
                  <a:lnTo>
                    <a:pt x="188" y="179"/>
                  </a:lnTo>
                  <a:lnTo>
                    <a:pt x="188" y="188"/>
                  </a:lnTo>
                  <a:lnTo>
                    <a:pt x="179" y="188"/>
                  </a:lnTo>
                  <a:lnTo>
                    <a:pt x="179" y="224"/>
                  </a:lnTo>
                  <a:lnTo>
                    <a:pt x="165" y="224"/>
                  </a:lnTo>
                  <a:lnTo>
                    <a:pt x="165" y="237"/>
                  </a:lnTo>
                  <a:lnTo>
                    <a:pt x="179" y="241"/>
                  </a:lnTo>
                  <a:lnTo>
                    <a:pt x="192" y="255"/>
                  </a:lnTo>
                  <a:lnTo>
                    <a:pt x="188" y="264"/>
                  </a:lnTo>
                  <a:lnTo>
                    <a:pt x="201" y="268"/>
                  </a:lnTo>
                  <a:lnTo>
                    <a:pt x="201" y="277"/>
                  </a:lnTo>
                  <a:lnTo>
                    <a:pt x="179" y="277"/>
                  </a:lnTo>
                  <a:lnTo>
                    <a:pt x="174" y="282"/>
                  </a:lnTo>
                  <a:lnTo>
                    <a:pt x="170" y="286"/>
                  </a:lnTo>
                  <a:lnTo>
                    <a:pt x="161" y="286"/>
                  </a:lnTo>
                  <a:lnTo>
                    <a:pt x="152" y="291"/>
                  </a:lnTo>
                  <a:lnTo>
                    <a:pt x="143" y="286"/>
                  </a:lnTo>
                  <a:lnTo>
                    <a:pt x="134" y="286"/>
                  </a:lnTo>
                  <a:lnTo>
                    <a:pt x="130" y="291"/>
                  </a:lnTo>
                  <a:lnTo>
                    <a:pt x="116" y="277"/>
                  </a:lnTo>
                  <a:lnTo>
                    <a:pt x="94" y="282"/>
                  </a:lnTo>
                  <a:lnTo>
                    <a:pt x="81" y="273"/>
                  </a:lnTo>
                  <a:lnTo>
                    <a:pt x="81" y="259"/>
                  </a:lnTo>
                  <a:lnTo>
                    <a:pt x="67" y="255"/>
                  </a:lnTo>
                  <a:lnTo>
                    <a:pt x="54" y="228"/>
                  </a:lnTo>
                  <a:lnTo>
                    <a:pt x="40" y="224"/>
                  </a:lnTo>
                  <a:lnTo>
                    <a:pt x="36" y="219"/>
                  </a:lnTo>
                  <a:lnTo>
                    <a:pt x="23" y="215"/>
                  </a:lnTo>
                  <a:lnTo>
                    <a:pt x="18" y="201"/>
                  </a:lnTo>
                  <a:lnTo>
                    <a:pt x="14" y="18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13160C11-4C0C-4DFD-94C8-457EF2713B72}"/>
                </a:ext>
              </a:extLst>
            </p:cNvPr>
            <p:cNvSpPr>
              <a:spLocks/>
            </p:cNvSpPr>
            <p:nvPr/>
          </p:nvSpPr>
          <p:spPr bwMode="gray">
            <a:xfrm>
              <a:off x="6116981" y="5088053"/>
              <a:ext cx="34223" cy="37362"/>
            </a:xfrm>
            <a:custGeom>
              <a:avLst/>
              <a:gdLst/>
              <a:ahLst/>
              <a:cxnLst>
                <a:cxn ang="0">
                  <a:pos x="23" y="22"/>
                </a:cxn>
                <a:cxn ang="0">
                  <a:pos x="18" y="27"/>
                </a:cxn>
                <a:cxn ang="0">
                  <a:pos x="5" y="27"/>
                </a:cxn>
                <a:cxn ang="0">
                  <a:pos x="0" y="22"/>
                </a:cxn>
                <a:cxn ang="0">
                  <a:pos x="5" y="5"/>
                </a:cxn>
                <a:cxn ang="0">
                  <a:pos x="14" y="0"/>
                </a:cxn>
                <a:cxn ang="0">
                  <a:pos x="18" y="5"/>
                </a:cxn>
                <a:cxn ang="0">
                  <a:pos x="23" y="5"/>
                </a:cxn>
                <a:cxn ang="0">
                  <a:pos x="23" y="9"/>
                </a:cxn>
                <a:cxn ang="0">
                  <a:pos x="23" y="22"/>
                </a:cxn>
              </a:cxnLst>
              <a:rect l="0" t="0" r="r" b="b"/>
              <a:pathLst>
                <a:path w="23" h="27">
                  <a:moveTo>
                    <a:pt x="23" y="22"/>
                  </a:moveTo>
                  <a:lnTo>
                    <a:pt x="18" y="27"/>
                  </a:lnTo>
                  <a:lnTo>
                    <a:pt x="5" y="27"/>
                  </a:lnTo>
                  <a:lnTo>
                    <a:pt x="0" y="22"/>
                  </a:lnTo>
                  <a:lnTo>
                    <a:pt x="5" y="5"/>
                  </a:lnTo>
                  <a:lnTo>
                    <a:pt x="14" y="0"/>
                  </a:lnTo>
                  <a:lnTo>
                    <a:pt x="18" y="5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2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64BAA0AE-9E9C-43E4-A96C-93596653E195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6748" y="4321446"/>
              <a:ext cx="46126" cy="10516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8" y="13"/>
                </a:cxn>
                <a:cxn ang="0">
                  <a:pos x="8" y="36"/>
                </a:cxn>
                <a:cxn ang="0">
                  <a:pos x="4" y="40"/>
                </a:cxn>
                <a:cxn ang="0">
                  <a:pos x="8" y="54"/>
                </a:cxn>
                <a:cxn ang="0">
                  <a:pos x="8" y="62"/>
                </a:cxn>
                <a:cxn ang="0">
                  <a:pos x="13" y="71"/>
                </a:cxn>
                <a:cxn ang="0">
                  <a:pos x="17" y="76"/>
                </a:cxn>
                <a:cxn ang="0">
                  <a:pos x="31" y="76"/>
                </a:cxn>
                <a:cxn ang="0">
                  <a:pos x="26" y="62"/>
                </a:cxn>
                <a:cxn ang="0">
                  <a:pos x="26" y="36"/>
                </a:cxn>
                <a:cxn ang="0">
                  <a:pos x="22" y="36"/>
                </a:cxn>
                <a:cxn ang="0">
                  <a:pos x="22" y="22"/>
                </a:cxn>
                <a:cxn ang="0">
                  <a:pos x="13" y="13"/>
                </a:cxn>
                <a:cxn ang="0">
                  <a:pos x="13" y="0"/>
                </a:cxn>
              </a:cxnLst>
              <a:rect l="0" t="0" r="r" b="b"/>
              <a:pathLst>
                <a:path w="31" h="76">
                  <a:moveTo>
                    <a:pt x="13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8" y="13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8" y="54"/>
                  </a:lnTo>
                  <a:lnTo>
                    <a:pt x="8" y="62"/>
                  </a:lnTo>
                  <a:lnTo>
                    <a:pt x="13" y="71"/>
                  </a:lnTo>
                  <a:lnTo>
                    <a:pt x="17" y="76"/>
                  </a:lnTo>
                  <a:lnTo>
                    <a:pt x="31" y="76"/>
                  </a:lnTo>
                  <a:lnTo>
                    <a:pt x="26" y="62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22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F1AF2824-DAE5-4755-B025-A995BE26087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5958" y="3733345"/>
              <a:ext cx="92253" cy="185424"/>
            </a:xfrm>
            <a:custGeom>
              <a:avLst/>
              <a:gdLst/>
              <a:ahLst/>
              <a:cxnLst>
                <a:cxn ang="0">
                  <a:pos x="22" y="134"/>
                </a:cxn>
                <a:cxn ang="0">
                  <a:pos x="22" y="99"/>
                </a:cxn>
                <a:cxn ang="0">
                  <a:pos x="13" y="94"/>
                </a:cxn>
                <a:cxn ang="0">
                  <a:pos x="4" y="81"/>
                </a:cxn>
                <a:cxn ang="0">
                  <a:pos x="0" y="63"/>
                </a:cxn>
                <a:cxn ang="0">
                  <a:pos x="13" y="45"/>
                </a:cxn>
                <a:cxn ang="0">
                  <a:pos x="9" y="18"/>
                </a:cxn>
                <a:cxn ang="0">
                  <a:pos x="18" y="9"/>
                </a:cxn>
                <a:cxn ang="0">
                  <a:pos x="22" y="5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35" y="9"/>
                </a:cxn>
                <a:cxn ang="0">
                  <a:pos x="44" y="5"/>
                </a:cxn>
                <a:cxn ang="0">
                  <a:pos x="44" y="9"/>
                </a:cxn>
                <a:cxn ang="0">
                  <a:pos x="40" y="18"/>
                </a:cxn>
                <a:cxn ang="0">
                  <a:pos x="40" y="27"/>
                </a:cxn>
                <a:cxn ang="0">
                  <a:pos x="49" y="36"/>
                </a:cxn>
                <a:cxn ang="0">
                  <a:pos x="49" y="45"/>
                </a:cxn>
                <a:cxn ang="0">
                  <a:pos x="35" y="54"/>
                </a:cxn>
                <a:cxn ang="0">
                  <a:pos x="40" y="63"/>
                </a:cxn>
                <a:cxn ang="0">
                  <a:pos x="44" y="67"/>
                </a:cxn>
                <a:cxn ang="0">
                  <a:pos x="44" y="58"/>
                </a:cxn>
                <a:cxn ang="0">
                  <a:pos x="49" y="63"/>
                </a:cxn>
                <a:cxn ang="0">
                  <a:pos x="49" y="72"/>
                </a:cxn>
                <a:cxn ang="0">
                  <a:pos x="53" y="72"/>
                </a:cxn>
                <a:cxn ang="0">
                  <a:pos x="62" y="76"/>
                </a:cxn>
                <a:cxn ang="0">
                  <a:pos x="58" y="81"/>
                </a:cxn>
                <a:cxn ang="0">
                  <a:pos x="58" y="90"/>
                </a:cxn>
                <a:cxn ang="0">
                  <a:pos x="49" y="99"/>
                </a:cxn>
                <a:cxn ang="0">
                  <a:pos x="40" y="103"/>
                </a:cxn>
                <a:cxn ang="0">
                  <a:pos x="40" y="126"/>
                </a:cxn>
                <a:cxn ang="0">
                  <a:pos x="27" y="130"/>
                </a:cxn>
                <a:cxn ang="0">
                  <a:pos x="22" y="134"/>
                </a:cxn>
              </a:cxnLst>
              <a:rect l="0" t="0" r="r" b="b"/>
              <a:pathLst>
                <a:path w="62" h="134">
                  <a:moveTo>
                    <a:pt x="22" y="134"/>
                  </a:moveTo>
                  <a:lnTo>
                    <a:pt x="22" y="99"/>
                  </a:lnTo>
                  <a:lnTo>
                    <a:pt x="13" y="94"/>
                  </a:lnTo>
                  <a:lnTo>
                    <a:pt x="4" y="81"/>
                  </a:lnTo>
                  <a:lnTo>
                    <a:pt x="0" y="63"/>
                  </a:lnTo>
                  <a:lnTo>
                    <a:pt x="13" y="45"/>
                  </a:lnTo>
                  <a:lnTo>
                    <a:pt x="9" y="18"/>
                  </a:lnTo>
                  <a:lnTo>
                    <a:pt x="18" y="9"/>
                  </a:lnTo>
                  <a:lnTo>
                    <a:pt x="22" y="5"/>
                  </a:lnTo>
                  <a:lnTo>
                    <a:pt x="35" y="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44" y="5"/>
                  </a:lnTo>
                  <a:lnTo>
                    <a:pt x="44" y="9"/>
                  </a:lnTo>
                  <a:lnTo>
                    <a:pt x="40" y="18"/>
                  </a:lnTo>
                  <a:lnTo>
                    <a:pt x="40" y="27"/>
                  </a:lnTo>
                  <a:lnTo>
                    <a:pt x="49" y="36"/>
                  </a:lnTo>
                  <a:lnTo>
                    <a:pt x="49" y="45"/>
                  </a:lnTo>
                  <a:lnTo>
                    <a:pt x="35" y="54"/>
                  </a:lnTo>
                  <a:lnTo>
                    <a:pt x="40" y="63"/>
                  </a:lnTo>
                  <a:lnTo>
                    <a:pt x="44" y="67"/>
                  </a:lnTo>
                  <a:lnTo>
                    <a:pt x="44" y="58"/>
                  </a:lnTo>
                  <a:lnTo>
                    <a:pt x="49" y="63"/>
                  </a:lnTo>
                  <a:lnTo>
                    <a:pt x="49" y="72"/>
                  </a:lnTo>
                  <a:lnTo>
                    <a:pt x="53" y="72"/>
                  </a:lnTo>
                  <a:lnTo>
                    <a:pt x="62" y="76"/>
                  </a:lnTo>
                  <a:lnTo>
                    <a:pt x="58" y="81"/>
                  </a:lnTo>
                  <a:lnTo>
                    <a:pt x="58" y="90"/>
                  </a:lnTo>
                  <a:lnTo>
                    <a:pt x="49" y="99"/>
                  </a:lnTo>
                  <a:lnTo>
                    <a:pt x="40" y="103"/>
                  </a:lnTo>
                  <a:lnTo>
                    <a:pt x="40" y="126"/>
                  </a:lnTo>
                  <a:lnTo>
                    <a:pt x="27" y="130"/>
                  </a:lnTo>
                  <a:lnTo>
                    <a:pt x="22" y="13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2FFDE16D-498F-49B3-9AA4-C7D9F131BFFC}"/>
                </a:ext>
              </a:extLst>
            </p:cNvPr>
            <p:cNvSpPr>
              <a:spLocks/>
            </p:cNvSpPr>
            <p:nvPr/>
          </p:nvSpPr>
          <p:spPr bwMode="gray">
            <a:xfrm>
              <a:off x="6103589" y="4463974"/>
              <a:ext cx="107133" cy="11762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53"/>
                </a:cxn>
                <a:cxn ang="0">
                  <a:pos x="18" y="31"/>
                </a:cxn>
                <a:cxn ang="0">
                  <a:pos x="14" y="27"/>
                </a:cxn>
                <a:cxn ang="0">
                  <a:pos x="14" y="9"/>
                </a:cxn>
                <a:cxn ang="0">
                  <a:pos x="18" y="4"/>
                </a:cxn>
                <a:cxn ang="0">
                  <a:pos x="27" y="4"/>
                </a:cxn>
                <a:cxn ang="0">
                  <a:pos x="36" y="9"/>
                </a:cxn>
                <a:cxn ang="0">
                  <a:pos x="45" y="4"/>
                </a:cxn>
                <a:cxn ang="0">
                  <a:pos x="54" y="4"/>
                </a:cxn>
                <a:cxn ang="0">
                  <a:pos x="58" y="0"/>
                </a:cxn>
                <a:cxn ang="0">
                  <a:pos x="67" y="9"/>
                </a:cxn>
                <a:cxn ang="0">
                  <a:pos x="72" y="22"/>
                </a:cxn>
                <a:cxn ang="0">
                  <a:pos x="67" y="44"/>
                </a:cxn>
                <a:cxn ang="0">
                  <a:pos x="63" y="58"/>
                </a:cxn>
                <a:cxn ang="0">
                  <a:pos x="49" y="58"/>
                </a:cxn>
                <a:cxn ang="0">
                  <a:pos x="32" y="62"/>
                </a:cxn>
                <a:cxn ang="0">
                  <a:pos x="32" y="76"/>
                </a:cxn>
                <a:cxn ang="0">
                  <a:pos x="9" y="80"/>
                </a:cxn>
                <a:cxn ang="0">
                  <a:pos x="0" y="85"/>
                </a:cxn>
              </a:cxnLst>
              <a:rect l="0" t="0" r="r" b="b"/>
              <a:pathLst>
                <a:path w="72" h="85">
                  <a:moveTo>
                    <a:pt x="0" y="85"/>
                  </a:moveTo>
                  <a:lnTo>
                    <a:pt x="0" y="53"/>
                  </a:lnTo>
                  <a:lnTo>
                    <a:pt x="18" y="31"/>
                  </a:lnTo>
                  <a:lnTo>
                    <a:pt x="14" y="27"/>
                  </a:lnTo>
                  <a:lnTo>
                    <a:pt x="14" y="9"/>
                  </a:lnTo>
                  <a:lnTo>
                    <a:pt x="18" y="4"/>
                  </a:lnTo>
                  <a:lnTo>
                    <a:pt x="27" y="4"/>
                  </a:lnTo>
                  <a:lnTo>
                    <a:pt x="36" y="9"/>
                  </a:lnTo>
                  <a:lnTo>
                    <a:pt x="45" y="4"/>
                  </a:lnTo>
                  <a:lnTo>
                    <a:pt x="54" y="4"/>
                  </a:lnTo>
                  <a:lnTo>
                    <a:pt x="58" y="0"/>
                  </a:lnTo>
                  <a:lnTo>
                    <a:pt x="67" y="9"/>
                  </a:lnTo>
                  <a:lnTo>
                    <a:pt x="72" y="22"/>
                  </a:lnTo>
                  <a:lnTo>
                    <a:pt x="67" y="44"/>
                  </a:lnTo>
                  <a:lnTo>
                    <a:pt x="63" y="58"/>
                  </a:lnTo>
                  <a:lnTo>
                    <a:pt x="49" y="58"/>
                  </a:lnTo>
                  <a:lnTo>
                    <a:pt x="32" y="62"/>
                  </a:lnTo>
                  <a:lnTo>
                    <a:pt x="32" y="76"/>
                  </a:lnTo>
                  <a:lnTo>
                    <a:pt x="9" y="80"/>
                  </a:lnTo>
                  <a:lnTo>
                    <a:pt x="0" y="8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2CD6108C-1CC1-4F8E-93FC-F3E683B051D9}"/>
                </a:ext>
              </a:extLst>
            </p:cNvPr>
            <p:cNvSpPr>
              <a:spLocks/>
            </p:cNvSpPr>
            <p:nvPr/>
          </p:nvSpPr>
          <p:spPr bwMode="gray">
            <a:xfrm>
              <a:off x="5990505" y="3875872"/>
              <a:ext cx="233608" cy="235241"/>
            </a:xfrm>
            <a:custGeom>
              <a:avLst/>
              <a:gdLst/>
              <a:ahLst/>
              <a:cxnLst>
                <a:cxn ang="0">
                  <a:pos x="5" y="166"/>
                </a:cxn>
                <a:cxn ang="0">
                  <a:pos x="5" y="40"/>
                </a:cxn>
                <a:cxn ang="0">
                  <a:pos x="0" y="31"/>
                </a:cxn>
                <a:cxn ang="0">
                  <a:pos x="5" y="23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18" y="0"/>
                </a:cxn>
                <a:cxn ang="0">
                  <a:pos x="36" y="5"/>
                </a:cxn>
                <a:cxn ang="0">
                  <a:pos x="45" y="5"/>
                </a:cxn>
                <a:cxn ang="0">
                  <a:pos x="63" y="14"/>
                </a:cxn>
                <a:cxn ang="0">
                  <a:pos x="72" y="9"/>
                </a:cxn>
                <a:cxn ang="0">
                  <a:pos x="81" y="9"/>
                </a:cxn>
                <a:cxn ang="0">
                  <a:pos x="81" y="5"/>
                </a:cxn>
                <a:cxn ang="0">
                  <a:pos x="94" y="0"/>
                </a:cxn>
                <a:cxn ang="0">
                  <a:pos x="103" y="5"/>
                </a:cxn>
                <a:cxn ang="0">
                  <a:pos x="108" y="14"/>
                </a:cxn>
                <a:cxn ang="0">
                  <a:pos x="125" y="14"/>
                </a:cxn>
                <a:cxn ang="0">
                  <a:pos x="139" y="5"/>
                </a:cxn>
                <a:cxn ang="0">
                  <a:pos x="143" y="9"/>
                </a:cxn>
                <a:cxn ang="0">
                  <a:pos x="139" y="18"/>
                </a:cxn>
                <a:cxn ang="0">
                  <a:pos x="148" y="40"/>
                </a:cxn>
                <a:cxn ang="0">
                  <a:pos x="143" y="40"/>
                </a:cxn>
                <a:cxn ang="0">
                  <a:pos x="134" y="58"/>
                </a:cxn>
                <a:cxn ang="0">
                  <a:pos x="134" y="67"/>
                </a:cxn>
                <a:cxn ang="0">
                  <a:pos x="130" y="63"/>
                </a:cxn>
                <a:cxn ang="0">
                  <a:pos x="117" y="40"/>
                </a:cxn>
                <a:cxn ang="0">
                  <a:pos x="112" y="36"/>
                </a:cxn>
                <a:cxn ang="0">
                  <a:pos x="108" y="36"/>
                </a:cxn>
                <a:cxn ang="0">
                  <a:pos x="112" y="45"/>
                </a:cxn>
                <a:cxn ang="0">
                  <a:pos x="125" y="63"/>
                </a:cxn>
                <a:cxn ang="0">
                  <a:pos x="130" y="76"/>
                </a:cxn>
                <a:cxn ang="0">
                  <a:pos x="130" y="81"/>
                </a:cxn>
                <a:cxn ang="0">
                  <a:pos x="148" y="121"/>
                </a:cxn>
                <a:cxn ang="0">
                  <a:pos x="157" y="130"/>
                </a:cxn>
                <a:cxn ang="0">
                  <a:pos x="152" y="130"/>
                </a:cxn>
                <a:cxn ang="0">
                  <a:pos x="152" y="143"/>
                </a:cxn>
                <a:cxn ang="0">
                  <a:pos x="152" y="143"/>
                </a:cxn>
                <a:cxn ang="0">
                  <a:pos x="148" y="157"/>
                </a:cxn>
                <a:cxn ang="0">
                  <a:pos x="143" y="157"/>
                </a:cxn>
                <a:cxn ang="0">
                  <a:pos x="130" y="170"/>
                </a:cxn>
                <a:cxn ang="0">
                  <a:pos x="125" y="161"/>
                </a:cxn>
                <a:cxn ang="0">
                  <a:pos x="5" y="166"/>
                </a:cxn>
              </a:cxnLst>
              <a:rect l="0" t="0" r="r" b="b"/>
              <a:pathLst>
                <a:path w="157" h="170">
                  <a:moveTo>
                    <a:pt x="5" y="166"/>
                  </a:moveTo>
                  <a:lnTo>
                    <a:pt x="5" y="40"/>
                  </a:lnTo>
                  <a:lnTo>
                    <a:pt x="0" y="31"/>
                  </a:lnTo>
                  <a:lnTo>
                    <a:pt x="5" y="23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8" y="0"/>
                  </a:lnTo>
                  <a:lnTo>
                    <a:pt x="36" y="5"/>
                  </a:lnTo>
                  <a:lnTo>
                    <a:pt x="45" y="5"/>
                  </a:lnTo>
                  <a:lnTo>
                    <a:pt x="63" y="14"/>
                  </a:lnTo>
                  <a:lnTo>
                    <a:pt x="72" y="9"/>
                  </a:lnTo>
                  <a:lnTo>
                    <a:pt x="81" y="9"/>
                  </a:lnTo>
                  <a:lnTo>
                    <a:pt x="81" y="5"/>
                  </a:lnTo>
                  <a:lnTo>
                    <a:pt x="94" y="0"/>
                  </a:lnTo>
                  <a:lnTo>
                    <a:pt x="103" y="5"/>
                  </a:lnTo>
                  <a:lnTo>
                    <a:pt x="108" y="14"/>
                  </a:lnTo>
                  <a:lnTo>
                    <a:pt x="125" y="14"/>
                  </a:lnTo>
                  <a:lnTo>
                    <a:pt x="139" y="5"/>
                  </a:lnTo>
                  <a:lnTo>
                    <a:pt x="143" y="9"/>
                  </a:lnTo>
                  <a:lnTo>
                    <a:pt x="139" y="18"/>
                  </a:lnTo>
                  <a:lnTo>
                    <a:pt x="148" y="40"/>
                  </a:lnTo>
                  <a:lnTo>
                    <a:pt x="143" y="40"/>
                  </a:lnTo>
                  <a:lnTo>
                    <a:pt x="134" y="58"/>
                  </a:lnTo>
                  <a:lnTo>
                    <a:pt x="134" y="67"/>
                  </a:lnTo>
                  <a:lnTo>
                    <a:pt x="130" y="63"/>
                  </a:lnTo>
                  <a:lnTo>
                    <a:pt x="117" y="40"/>
                  </a:lnTo>
                  <a:lnTo>
                    <a:pt x="112" y="36"/>
                  </a:lnTo>
                  <a:lnTo>
                    <a:pt x="108" y="36"/>
                  </a:lnTo>
                  <a:lnTo>
                    <a:pt x="112" y="45"/>
                  </a:lnTo>
                  <a:lnTo>
                    <a:pt x="125" y="63"/>
                  </a:lnTo>
                  <a:lnTo>
                    <a:pt x="130" y="76"/>
                  </a:lnTo>
                  <a:lnTo>
                    <a:pt x="130" y="81"/>
                  </a:lnTo>
                  <a:lnTo>
                    <a:pt x="148" y="121"/>
                  </a:lnTo>
                  <a:lnTo>
                    <a:pt x="157" y="130"/>
                  </a:lnTo>
                  <a:lnTo>
                    <a:pt x="152" y="130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48" y="157"/>
                  </a:lnTo>
                  <a:lnTo>
                    <a:pt x="143" y="157"/>
                  </a:lnTo>
                  <a:lnTo>
                    <a:pt x="130" y="170"/>
                  </a:lnTo>
                  <a:lnTo>
                    <a:pt x="125" y="161"/>
                  </a:lnTo>
                  <a:lnTo>
                    <a:pt x="5" y="166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525B45F4-A96A-4483-9380-0A361184495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97637" y="4569140"/>
              <a:ext cx="239560" cy="222786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4" y="53"/>
                </a:cxn>
                <a:cxn ang="0">
                  <a:pos x="22" y="40"/>
                </a:cxn>
                <a:cxn ang="0">
                  <a:pos x="22" y="31"/>
                </a:cxn>
                <a:cxn ang="0">
                  <a:pos x="18" y="31"/>
                </a:cxn>
                <a:cxn ang="0">
                  <a:pos x="18" y="22"/>
                </a:cxn>
                <a:cxn ang="0">
                  <a:pos x="18" y="9"/>
                </a:cxn>
                <a:cxn ang="0">
                  <a:pos x="13" y="4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31" y="18"/>
                </a:cxn>
                <a:cxn ang="0">
                  <a:pos x="36" y="26"/>
                </a:cxn>
                <a:cxn ang="0">
                  <a:pos x="40" y="22"/>
                </a:cxn>
                <a:cxn ang="0">
                  <a:pos x="58" y="22"/>
                </a:cxn>
                <a:cxn ang="0">
                  <a:pos x="62" y="18"/>
                </a:cxn>
                <a:cxn ang="0">
                  <a:pos x="53" y="18"/>
                </a:cxn>
                <a:cxn ang="0">
                  <a:pos x="53" y="9"/>
                </a:cxn>
                <a:cxn ang="0">
                  <a:pos x="58" y="13"/>
                </a:cxn>
                <a:cxn ang="0">
                  <a:pos x="62" y="0"/>
                </a:cxn>
                <a:cxn ang="0">
                  <a:pos x="103" y="26"/>
                </a:cxn>
                <a:cxn ang="0">
                  <a:pos x="138" y="53"/>
                </a:cxn>
                <a:cxn ang="0">
                  <a:pos x="134" y="80"/>
                </a:cxn>
                <a:cxn ang="0">
                  <a:pos x="147" y="89"/>
                </a:cxn>
                <a:cxn ang="0">
                  <a:pos x="143" y="102"/>
                </a:cxn>
                <a:cxn ang="0">
                  <a:pos x="147" y="102"/>
                </a:cxn>
                <a:cxn ang="0">
                  <a:pos x="143" y="111"/>
                </a:cxn>
                <a:cxn ang="0">
                  <a:pos x="147" y="134"/>
                </a:cxn>
                <a:cxn ang="0">
                  <a:pos x="161" y="138"/>
                </a:cxn>
                <a:cxn ang="0">
                  <a:pos x="156" y="138"/>
                </a:cxn>
                <a:cxn ang="0">
                  <a:pos x="143" y="147"/>
                </a:cxn>
                <a:cxn ang="0">
                  <a:pos x="120" y="147"/>
                </a:cxn>
                <a:cxn ang="0">
                  <a:pos x="116" y="156"/>
                </a:cxn>
                <a:cxn ang="0">
                  <a:pos x="107" y="152"/>
                </a:cxn>
                <a:cxn ang="0">
                  <a:pos x="98" y="161"/>
                </a:cxn>
                <a:cxn ang="0">
                  <a:pos x="89" y="152"/>
                </a:cxn>
                <a:cxn ang="0">
                  <a:pos x="76" y="156"/>
                </a:cxn>
                <a:cxn ang="0">
                  <a:pos x="71" y="152"/>
                </a:cxn>
                <a:cxn ang="0">
                  <a:pos x="71" y="134"/>
                </a:cxn>
                <a:cxn ang="0">
                  <a:pos x="62" y="125"/>
                </a:cxn>
                <a:cxn ang="0">
                  <a:pos x="62" y="129"/>
                </a:cxn>
                <a:cxn ang="0">
                  <a:pos x="53" y="120"/>
                </a:cxn>
                <a:cxn ang="0">
                  <a:pos x="49" y="125"/>
                </a:cxn>
                <a:cxn ang="0">
                  <a:pos x="36" y="120"/>
                </a:cxn>
                <a:cxn ang="0">
                  <a:pos x="27" y="111"/>
                </a:cxn>
                <a:cxn ang="0">
                  <a:pos x="18" y="107"/>
                </a:cxn>
                <a:cxn ang="0">
                  <a:pos x="9" y="80"/>
                </a:cxn>
                <a:cxn ang="0">
                  <a:pos x="4" y="80"/>
                </a:cxn>
                <a:cxn ang="0">
                  <a:pos x="4" y="76"/>
                </a:cxn>
                <a:cxn ang="0">
                  <a:pos x="0" y="53"/>
                </a:cxn>
                <a:cxn ang="0">
                  <a:pos x="143" y="71"/>
                </a:cxn>
                <a:cxn ang="0">
                  <a:pos x="138" y="76"/>
                </a:cxn>
                <a:cxn ang="0">
                  <a:pos x="143" y="80"/>
                </a:cxn>
                <a:cxn ang="0">
                  <a:pos x="147" y="85"/>
                </a:cxn>
                <a:cxn ang="0">
                  <a:pos x="147" y="76"/>
                </a:cxn>
                <a:cxn ang="0">
                  <a:pos x="143" y="71"/>
                </a:cxn>
              </a:cxnLst>
              <a:rect l="0" t="0" r="r" b="b"/>
              <a:pathLst>
                <a:path w="161" h="161">
                  <a:moveTo>
                    <a:pt x="0" y="53"/>
                  </a:moveTo>
                  <a:lnTo>
                    <a:pt x="4" y="53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18" y="31"/>
                  </a:lnTo>
                  <a:lnTo>
                    <a:pt x="18" y="22"/>
                  </a:lnTo>
                  <a:lnTo>
                    <a:pt x="18" y="9"/>
                  </a:lnTo>
                  <a:lnTo>
                    <a:pt x="13" y="4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1" y="18"/>
                  </a:lnTo>
                  <a:lnTo>
                    <a:pt x="36" y="26"/>
                  </a:lnTo>
                  <a:lnTo>
                    <a:pt x="40" y="22"/>
                  </a:lnTo>
                  <a:lnTo>
                    <a:pt x="58" y="22"/>
                  </a:lnTo>
                  <a:lnTo>
                    <a:pt x="62" y="18"/>
                  </a:lnTo>
                  <a:lnTo>
                    <a:pt x="53" y="18"/>
                  </a:lnTo>
                  <a:lnTo>
                    <a:pt x="53" y="9"/>
                  </a:lnTo>
                  <a:lnTo>
                    <a:pt x="58" y="13"/>
                  </a:lnTo>
                  <a:lnTo>
                    <a:pt x="62" y="0"/>
                  </a:lnTo>
                  <a:lnTo>
                    <a:pt x="103" y="26"/>
                  </a:lnTo>
                  <a:lnTo>
                    <a:pt x="138" y="53"/>
                  </a:lnTo>
                  <a:lnTo>
                    <a:pt x="134" y="80"/>
                  </a:lnTo>
                  <a:lnTo>
                    <a:pt x="147" y="89"/>
                  </a:lnTo>
                  <a:lnTo>
                    <a:pt x="143" y="102"/>
                  </a:lnTo>
                  <a:lnTo>
                    <a:pt x="147" y="102"/>
                  </a:lnTo>
                  <a:lnTo>
                    <a:pt x="143" y="111"/>
                  </a:lnTo>
                  <a:lnTo>
                    <a:pt x="147" y="134"/>
                  </a:lnTo>
                  <a:lnTo>
                    <a:pt x="161" y="138"/>
                  </a:lnTo>
                  <a:lnTo>
                    <a:pt x="156" y="138"/>
                  </a:lnTo>
                  <a:lnTo>
                    <a:pt x="143" y="147"/>
                  </a:lnTo>
                  <a:lnTo>
                    <a:pt x="120" y="147"/>
                  </a:lnTo>
                  <a:lnTo>
                    <a:pt x="116" y="156"/>
                  </a:lnTo>
                  <a:lnTo>
                    <a:pt x="107" y="152"/>
                  </a:lnTo>
                  <a:lnTo>
                    <a:pt x="98" y="161"/>
                  </a:lnTo>
                  <a:lnTo>
                    <a:pt x="89" y="152"/>
                  </a:lnTo>
                  <a:lnTo>
                    <a:pt x="76" y="156"/>
                  </a:lnTo>
                  <a:lnTo>
                    <a:pt x="71" y="152"/>
                  </a:lnTo>
                  <a:lnTo>
                    <a:pt x="71" y="134"/>
                  </a:lnTo>
                  <a:lnTo>
                    <a:pt x="62" y="125"/>
                  </a:lnTo>
                  <a:lnTo>
                    <a:pt x="62" y="129"/>
                  </a:lnTo>
                  <a:lnTo>
                    <a:pt x="53" y="120"/>
                  </a:lnTo>
                  <a:lnTo>
                    <a:pt x="49" y="125"/>
                  </a:lnTo>
                  <a:lnTo>
                    <a:pt x="36" y="120"/>
                  </a:lnTo>
                  <a:lnTo>
                    <a:pt x="27" y="111"/>
                  </a:lnTo>
                  <a:lnTo>
                    <a:pt x="18" y="107"/>
                  </a:lnTo>
                  <a:lnTo>
                    <a:pt x="9" y="80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0" y="53"/>
                  </a:lnTo>
                  <a:close/>
                  <a:moveTo>
                    <a:pt x="143" y="71"/>
                  </a:moveTo>
                  <a:lnTo>
                    <a:pt x="138" y="76"/>
                  </a:lnTo>
                  <a:lnTo>
                    <a:pt x="143" y="80"/>
                  </a:lnTo>
                  <a:lnTo>
                    <a:pt x="147" y="85"/>
                  </a:lnTo>
                  <a:lnTo>
                    <a:pt x="147" y="76"/>
                  </a:lnTo>
                  <a:lnTo>
                    <a:pt x="143" y="7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43530EBC-CB09-4FFC-BEAF-1F8924B494D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6224" y="4241187"/>
              <a:ext cx="166650" cy="12315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9" y="45"/>
                </a:cxn>
                <a:cxn ang="0">
                  <a:pos x="18" y="40"/>
                </a:cxn>
                <a:cxn ang="0">
                  <a:pos x="22" y="22"/>
                </a:cxn>
                <a:cxn ang="0">
                  <a:pos x="31" y="27"/>
                </a:cxn>
                <a:cxn ang="0">
                  <a:pos x="67" y="0"/>
                </a:cxn>
                <a:cxn ang="0">
                  <a:pos x="85" y="4"/>
                </a:cxn>
                <a:cxn ang="0">
                  <a:pos x="85" y="13"/>
                </a:cxn>
                <a:cxn ang="0">
                  <a:pos x="94" y="27"/>
                </a:cxn>
                <a:cxn ang="0">
                  <a:pos x="94" y="36"/>
                </a:cxn>
                <a:cxn ang="0">
                  <a:pos x="103" y="40"/>
                </a:cxn>
                <a:cxn ang="0">
                  <a:pos x="112" y="36"/>
                </a:cxn>
                <a:cxn ang="0">
                  <a:pos x="112" y="49"/>
                </a:cxn>
                <a:cxn ang="0">
                  <a:pos x="103" y="58"/>
                </a:cxn>
                <a:cxn ang="0">
                  <a:pos x="94" y="58"/>
                </a:cxn>
                <a:cxn ang="0">
                  <a:pos x="85" y="58"/>
                </a:cxn>
                <a:cxn ang="0">
                  <a:pos x="81" y="58"/>
                </a:cxn>
                <a:cxn ang="0">
                  <a:pos x="72" y="62"/>
                </a:cxn>
                <a:cxn ang="0">
                  <a:pos x="40" y="62"/>
                </a:cxn>
                <a:cxn ang="0">
                  <a:pos x="40" y="76"/>
                </a:cxn>
                <a:cxn ang="0">
                  <a:pos x="40" y="89"/>
                </a:cxn>
                <a:cxn ang="0">
                  <a:pos x="36" y="85"/>
                </a:cxn>
                <a:cxn ang="0">
                  <a:pos x="31" y="80"/>
                </a:cxn>
                <a:cxn ang="0">
                  <a:pos x="18" y="85"/>
                </a:cxn>
                <a:cxn ang="0">
                  <a:pos x="0" y="71"/>
                </a:cxn>
              </a:cxnLst>
              <a:rect l="0" t="0" r="r" b="b"/>
              <a:pathLst>
                <a:path w="112" h="89">
                  <a:moveTo>
                    <a:pt x="0" y="71"/>
                  </a:moveTo>
                  <a:lnTo>
                    <a:pt x="9" y="45"/>
                  </a:lnTo>
                  <a:lnTo>
                    <a:pt x="18" y="40"/>
                  </a:lnTo>
                  <a:lnTo>
                    <a:pt x="22" y="22"/>
                  </a:lnTo>
                  <a:lnTo>
                    <a:pt x="31" y="27"/>
                  </a:lnTo>
                  <a:lnTo>
                    <a:pt x="67" y="0"/>
                  </a:lnTo>
                  <a:lnTo>
                    <a:pt x="85" y="4"/>
                  </a:lnTo>
                  <a:lnTo>
                    <a:pt x="85" y="13"/>
                  </a:lnTo>
                  <a:lnTo>
                    <a:pt x="94" y="27"/>
                  </a:lnTo>
                  <a:lnTo>
                    <a:pt x="94" y="36"/>
                  </a:lnTo>
                  <a:lnTo>
                    <a:pt x="103" y="40"/>
                  </a:lnTo>
                  <a:lnTo>
                    <a:pt x="112" y="36"/>
                  </a:lnTo>
                  <a:lnTo>
                    <a:pt x="112" y="49"/>
                  </a:lnTo>
                  <a:lnTo>
                    <a:pt x="103" y="58"/>
                  </a:lnTo>
                  <a:lnTo>
                    <a:pt x="94" y="58"/>
                  </a:lnTo>
                  <a:lnTo>
                    <a:pt x="85" y="58"/>
                  </a:lnTo>
                  <a:lnTo>
                    <a:pt x="81" y="58"/>
                  </a:lnTo>
                  <a:lnTo>
                    <a:pt x="72" y="62"/>
                  </a:lnTo>
                  <a:lnTo>
                    <a:pt x="40" y="62"/>
                  </a:lnTo>
                  <a:lnTo>
                    <a:pt x="40" y="76"/>
                  </a:lnTo>
                  <a:lnTo>
                    <a:pt x="40" y="89"/>
                  </a:lnTo>
                  <a:lnTo>
                    <a:pt x="36" y="85"/>
                  </a:lnTo>
                  <a:lnTo>
                    <a:pt x="31" y="80"/>
                  </a:lnTo>
                  <a:lnTo>
                    <a:pt x="18" y="85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83C61B73-6F6D-4921-99EB-468592CD5253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0987" y="4722738"/>
              <a:ext cx="252952" cy="197879"/>
            </a:xfrm>
            <a:custGeom>
              <a:avLst/>
              <a:gdLst/>
              <a:ahLst/>
              <a:cxnLst>
                <a:cxn ang="0">
                  <a:pos x="23" y="134"/>
                </a:cxn>
                <a:cxn ang="0">
                  <a:pos x="0" y="112"/>
                </a:cxn>
                <a:cxn ang="0">
                  <a:pos x="5" y="67"/>
                </a:cxn>
                <a:cxn ang="0">
                  <a:pos x="27" y="63"/>
                </a:cxn>
                <a:cxn ang="0">
                  <a:pos x="31" y="54"/>
                </a:cxn>
                <a:cxn ang="0">
                  <a:pos x="31" y="32"/>
                </a:cxn>
                <a:cxn ang="0">
                  <a:pos x="40" y="41"/>
                </a:cxn>
                <a:cxn ang="0">
                  <a:pos x="49" y="36"/>
                </a:cxn>
                <a:cxn ang="0">
                  <a:pos x="58" y="50"/>
                </a:cxn>
                <a:cxn ang="0">
                  <a:pos x="81" y="45"/>
                </a:cxn>
                <a:cxn ang="0">
                  <a:pos x="85" y="54"/>
                </a:cxn>
                <a:cxn ang="0">
                  <a:pos x="94" y="58"/>
                </a:cxn>
                <a:cxn ang="0">
                  <a:pos x="103" y="67"/>
                </a:cxn>
                <a:cxn ang="0">
                  <a:pos x="121" y="67"/>
                </a:cxn>
                <a:cxn ang="0">
                  <a:pos x="121" y="50"/>
                </a:cxn>
                <a:cxn ang="0">
                  <a:pos x="107" y="58"/>
                </a:cxn>
                <a:cxn ang="0">
                  <a:pos x="94" y="45"/>
                </a:cxn>
                <a:cxn ang="0">
                  <a:pos x="98" y="18"/>
                </a:cxn>
                <a:cxn ang="0">
                  <a:pos x="103" y="5"/>
                </a:cxn>
                <a:cxn ang="0">
                  <a:pos x="125" y="0"/>
                </a:cxn>
                <a:cxn ang="0">
                  <a:pos x="125" y="5"/>
                </a:cxn>
                <a:cxn ang="0">
                  <a:pos x="134" y="5"/>
                </a:cxn>
                <a:cxn ang="0">
                  <a:pos x="139" y="0"/>
                </a:cxn>
                <a:cxn ang="0">
                  <a:pos x="148" y="9"/>
                </a:cxn>
                <a:cxn ang="0">
                  <a:pos x="161" y="14"/>
                </a:cxn>
                <a:cxn ang="0">
                  <a:pos x="170" y="27"/>
                </a:cxn>
                <a:cxn ang="0">
                  <a:pos x="170" y="36"/>
                </a:cxn>
                <a:cxn ang="0">
                  <a:pos x="165" y="36"/>
                </a:cxn>
                <a:cxn ang="0">
                  <a:pos x="165" y="58"/>
                </a:cxn>
                <a:cxn ang="0">
                  <a:pos x="161" y="63"/>
                </a:cxn>
                <a:cxn ang="0">
                  <a:pos x="157" y="76"/>
                </a:cxn>
                <a:cxn ang="0">
                  <a:pos x="161" y="81"/>
                </a:cxn>
                <a:cxn ang="0">
                  <a:pos x="125" y="99"/>
                </a:cxn>
                <a:cxn ang="0">
                  <a:pos x="125" y="108"/>
                </a:cxn>
                <a:cxn ang="0">
                  <a:pos x="107" y="112"/>
                </a:cxn>
                <a:cxn ang="0">
                  <a:pos x="103" y="117"/>
                </a:cxn>
                <a:cxn ang="0">
                  <a:pos x="90" y="126"/>
                </a:cxn>
                <a:cxn ang="0">
                  <a:pos x="72" y="143"/>
                </a:cxn>
                <a:cxn ang="0">
                  <a:pos x="45" y="139"/>
                </a:cxn>
                <a:cxn ang="0">
                  <a:pos x="31" y="130"/>
                </a:cxn>
                <a:cxn ang="0">
                  <a:pos x="23" y="134"/>
                </a:cxn>
              </a:cxnLst>
              <a:rect l="0" t="0" r="r" b="b"/>
              <a:pathLst>
                <a:path w="170" h="143">
                  <a:moveTo>
                    <a:pt x="23" y="134"/>
                  </a:moveTo>
                  <a:lnTo>
                    <a:pt x="0" y="112"/>
                  </a:lnTo>
                  <a:lnTo>
                    <a:pt x="5" y="67"/>
                  </a:lnTo>
                  <a:lnTo>
                    <a:pt x="27" y="63"/>
                  </a:lnTo>
                  <a:lnTo>
                    <a:pt x="31" y="54"/>
                  </a:lnTo>
                  <a:lnTo>
                    <a:pt x="31" y="32"/>
                  </a:lnTo>
                  <a:lnTo>
                    <a:pt x="40" y="41"/>
                  </a:lnTo>
                  <a:lnTo>
                    <a:pt x="49" y="36"/>
                  </a:lnTo>
                  <a:lnTo>
                    <a:pt x="58" y="50"/>
                  </a:lnTo>
                  <a:lnTo>
                    <a:pt x="81" y="45"/>
                  </a:lnTo>
                  <a:lnTo>
                    <a:pt x="85" y="54"/>
                  </a:lnTo>
                  <a:lnTo>
                    <a:pt x="94" y="58"/>
                  </a:lnTo>
                  <a:lnTo>
                    <a:pt x="103" y="67"/>
                  </a:lnTo>
                  <a:lnTo>
                    <a:pt x="121" y="67"/>
                  </a:lnTo>
                  <a:lnTo>
                    <a:pt x="121" y="50"/>
                  </a:lnTo>
                  <a:lnTo>
                    <a:pt x="107" y="58"/>
                  </a:lnTo>
                  <a:lnTo>
                    <a:pt x="94" y="45"/>
                  </a:lnTo>
                  <a:lnTo>
                    <a:pt x="98" y="18"/>
                  </a:lnTo>
                  <a:lnTo>
                    <a:pt x="103" y="5"/>
                  </a:lnTo>
                  <a:lnTo>
                    <a:pt x="125" y="0"/>
                  </a:lnTo>
                  <a:lnTo>
                    <a:pt x="125" y="5"/>
                  </a:lnTo>
                  <a:lnTo>
                    <a:pt x="134" y="5"/>
                  </a:lnTo>
                  <a:lnTo>
                    <a:pt x="139" y="0"/>
                  </a:lnTo>
                  <a:lnTo>
                    <a:pt x="148" y="9"/>
                  </a:lnTo>
                  <a:lnTo>
                    <a:pt x="161" y="14"/>
                  </a:lnTo>
                  <a:lnTo>
                    <a:pt x="170" y="27"/>
                  </a:lnTo>
                  <a:lnTo>
                    <a:pt x="170" y="36"/>
                  </a:lnTo>
                  <a:lnTo>
                    <a:pt x="165" y="36"/>
                  </a:lnTo>
                  <a:lnTo>
                    <a:pt x="165" y="58"/>
                  </a:lnTo>
                  <a:lnTo>
                    <a:pt x="161" y="63"/>
                  </a:lnTo>
                  <a:lnTo>
                    <a:pt x="157" y="76"/>
                  </a:lnTo>
                  <a:lnTo>
                    <a:pt x="161" y="81"/>
                  </a:lnTo>
                  <a:lnTo>
                    <a:pt x="125" y="99"/>
                  </a:lnTo>
                  <a:lnTo>
                    <a:pt x="125" y="108"/>
                  </a:lnTo>
                  <a:lnTo>
                    <a:pt x="107" y="112"/>
                  </a:lnTo>
                  <a:lnTo>
                    <a:pt x="103" y="117"/>
                  </a:lnTo>
                  <a:lnTo>
                    <a:pt x="90" y="126"/>
                  </a:lnTo>
                  <a:lnTo>
                    <a:pt x="72" y="143"/>
                  </a:lnTo>
                  <a:lnTo>
                    <a:pt x="45" y="139"/>
                  </a:lnTo>
                  <a:lnTo>
                    <a:pt x="31" y="130"/>
                  </a:lnTo>
                  <a:lnTo>
                    <a:pt x="23" y="13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164672C7-FDF3-4A5A-8F69-B9B9394D2696}"/>
                </a:ext>
              </a:extLst>
            </p:cNvPr>
            <p:cNvSpPr>
              <a:spLocks/>
            </p:cNvSpPr>
            <p:nvPr/>
          </p:nvSpPr>
          <p:spPr bwMode="gray">
            <a:xfrm>
              <a:off x="6609491" y="4291002"/>
              <a:ext cx="26783" cy="1245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" y="9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18" h="9">
                  <a:moveTo>
                    <a:pt x="0" y="4"/>
                  </a:moveTo>
                  <a:lnTo>
                    <a:pt x="9" y="9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1CB280F6-26E5-4575-9DA2-774DDEBD285E}"/>
                </a:ext>
              </a:extLst>
            </p:cNvPr>
            <p:cNvSpPr>
              <a:spLocks/>
            </p:cNvSpPr>
            <p:nvPr/>
          </p:nvSpPr>
          <p:spPr bwMode="gray">
            <a:xfrm>
              <a:off x="6116981" y="4722738"/>
              <a:ext cx="20831" cy="691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B2362D3C-3345-4EA9-87B8-D28D9D77C86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904401" y="5007795"/>
              <a:ext cx="425553" cy="884228"/>
            </a:xfrm>
            <a:custGeom>
              <a:avLst/>
              <a:gdLst/>
              <a:ahLst/>
              <a:cxnLst>
                <a:cxn ang="0">
                  <a:pos x="76" y="576"/>
                </a:cxn>
                <a:cxn ang="0">
                  <a:pos x="67" y="532"/>
                </a:cxn>
                <a:cxn ang="0">
                  <a:pos x="80" y="523"/>
                </a:cxn>
                <a:cxn ang="0">
                  <a:pos x="85" y="500"/>
                </a:cxn>
                <a:cxn ang="0">
                  <a:pos x="116" y="456"/>
                </a:cxn>
                <a:cxn ang="0">
                  <a:pos x="89" y="438"/>
                </a:cxn>
                <a:cxn ang="0">
                  <a:pos x="103" y="411"/>
                </a:cxn>
                <a:cxn ang="0">
                  <a:pos x="125" y="375"/>
                </a:cxn>
                <a:cxn ang="0">
                  <a:pos x="129" y="362"/>
                </a:cxn>
                <a:cxn ang="0">
                  <a:pos x="143" y="362"/>
                </a:cxn>
                <a:cxn ang="0">
                  <a:pos x="134" y="353"/>
                </a:cxn>
                <a:cxn ang="0">
                  <a:pos x="125" y="326"/>
                </a:cxn>
                <a:cxn ang="0">
                  <a:pos x="165" y="331"/>
                </a:cxn>
                <a:cxn ang="0">
                  <a:pos x="170" y="290"/>
                </a:cxn>
                <a:cxn ang="0">
                  <a:pos x="228" y="277"/>
                </a:cxn>
                <a:cxn ang="0">
                  <a:pos x="241" y="241"/>
                </a:cxn>
                <a:cxn ang="0">
                  <a:pos x="232" y="237"/>
                </a:cxn>
                <a:cxn ang="0">
                  <a:pos x="219" y="214"/>
                </a:cxn>
                <a:cxn ang="0">
                  <a:pos x="219" y="188"/>
                </a:cxn>
                <a:cxn ang="0">
                  <a:pos x="219" y="165"/>
                </a:cxn>
                <a:cxn ang="0">
                  <a:pos x="232" y="134"/>
                </a:cxn>
                <a:cxn ang="0">
                  <a:pos x="268" y="94"/>
                </a:cxn>
                <a:cxn ang="0">
                  <a:pos x="286" y="58"/>
                </a:cxn>
                <a:cxn ang="0">
                  <a:pos x="272" y="76"/>
                </a:cxn>
                <a:cxn ang="0">
                  <a:pos x="241" y="89"/>
                </a:cxn>
                <a:cxn ang="0">
                  <a:pos x="214" y="85"/>
                </a:cxn>
                <a:cxn ang="0">
                  <a:pos x="228" y="49"/>
                </a:cxn>
                <a:cxn ang="0">
                  <a:pos x="183" y="31"/>
                </a:cxn>
                <a:cxn ang="0">
                  <a:pos x="152" y="0"/>
                </a:cxn>
                <a:cxn ang="0">
                  <a:pos x="134" y="13"/>
                </a:cxn>
                <a:cxn ang="0">
                  <a:pos x="103" y="0"/>
                </a:cxn>
                <a:cxn ang="0">
                  <a:pos x="89" y="31"/>
                </a:cxn>
                <a:cxn ang="0">
                  <a:pos x="62" y="71"/>
                </a:cxn>
                <a:cxn ang="0">
                  <a:pos x="58" y="94"/>
                </a:cxn>
                <a:cxn ang="0">
                  <a:pos x="53" y="138"/>
                </a:cxn>
                <a:cxn ang="0">
                  <a:pos x="40" y="156"/>
                </a:cxn>
                <a:cxn ang="0">
                  <a:pos x="53" y="183"/>
                </a:cxn>
                <a:cxn ang="0">
                  <a:pos x="44" y="214"/>
                </a:cxn>
                <a:cxn ang="0">
                  <a:pos x="31" y="250"/>
                </a:cxn>
                <a:cxn ang="0">
                  <a:pos x="27" y="290"/>
                </a:cxn>
                <a:cxn ang="0">
                  <a:pos x="22" y="308"/>
                </a:cxn>
                <a:cxn ang="0">
                  <a:pos x="27" y="349"/>
                </a:cxn>
                <a:cxn ang="0">
                  <a:pos x="27" y="375"/>
                </a:cxn>
                <a:cxn ang="0">
                  <a:pos x="31" y="398"/>
                </a:cxn>
                <a:cxn ang="0">
                  <a:pos x="22" y="407"/>
                </a:cxn>
                <a:cxn ang="0">
                  <a:pos x="22" y="424"/>
                </a:cxn>
                <a:cxn ang="0">
                  <a:pos x="13" y="487"/>
                </a:cxn>
                <a:cxn ang="0">
                  <a:pos x="0" y="509"/>
                </a:cxn>
                <a:cxn ang="0">
                  <a:pos x="13" y="536"/>
                </a:cxn>
                <a:cxn ang="0">
                  <a:pos x="22" y="563"/>
                </a:cxn>
                <a:cxn ang="0">
                  <a:pos x="71" y="635"/>
                </a:cxn>
                <a:cxn ang="0">
                  <a:pos x="94" y="635"/>
                </a:cxn>
                <a:cxn ang="0">
                  <a:pos x="107" y="635"/>
                </a:cxn>
                <a:cxn ang="0">
                  <a:pos x="125" y="626"/>
                </a:cxn>
                <a:cxn ang="0">
                  <a:pos x="89" y="617"/>
                </a:cxn>
                <a:cxn ang="0">
                  <a:pos x="71" y="594"/>
                </a:cxn>
                <a:cxn ang="0">
                  <a:pos x="71" y="576"/>
                </a:cxn>
              </a:cxnLst>
              <a:rect l="0" t="0" r="r" b="b"/>
              <a:pathLst>
                <a:path w="286" h="639">
                  <a:moveTo>
                    <a:pt x="62" y="567"/>
                  </a:moveTo>
                  <a:lnTo>
                    <a:pt x="76" y="576"/>
                  </a:lnTo>
                  <a:lnTo>
                    <a:pt x="67" y="541"/>
                  </a:lnTo>
                  <a:lnTo>
                    <a:pt x="67" y="532"/>
                  </a:lnTo>
                  <a:lnTo>
                    <a:pt x="76" y="523"/>
                  </a:lnTo>
                  <a:lnTo>
                    <a:pt x="80" y="523"/>
                  </a:lnTo>
                  <a:lnTo>
                    <a:pt x="89" y="505"/>
                  </a:lnTo>
                  <a:lnTo>
                    <a:pt x="85" y="500"/>
                  </a:lnTo>
                  <a:lnTo>
                    <a:pt x="111" y="478"/>
                  </a:lnTo>
                  <a:lnTo>
                    <a:pt x="116" y="456"/>
                  </a:lnTo>
                  <a:lnTo>
                    <a:pt x="103" y="451"/>
                  </a:lnTo>
                  <a:lnTo>
                    <a:pt x="89" y="438"/>
                  </a:lnTo>
                  <a:lnTo>
                    <a:pt x="94" y="424"/>
                  </a:lnTo>
                  <a:lnTo>
                    <a:pt x="103" y="411"/>
                  </a:lnTo>
                  <a:lnTo>
                    <a:pt x="120" y="411"/>
                  </a:lnTo>
                  <a:lnTo>
                    <a:pt x="125" y="375"/>
                  </a:lnTo>
                  <a:lnTo>
                    <a:pt x="134" y="366"/>
                  </a:lnTo>
                  <a:lnTo>
                    <a:pt x="129" y="362"/>
                  </a:lnTo>
                  <a:lnTo>
                    <a:pt x="138" y="366"/>
                  </a:lnTo>
                  <a:lnTo>
                    <a:pt x="143" y="362"/>
                  </a:lnTo>
                  <a:lnTo>
                    <a:pt x="143" y="353"/>
                  </a:lnTo>
                  <a:lnTo>
                    <a:pt x="134" y="353"/>
                  </a:lnTo>
                  <a:lnTo>
                    <a:pt x="125" y="349"/>
                  </a:lnTo>
                  <a:lnTo>
                    <a:pt x="125" y="326"/>
                  </a:lnTo>
                  <a:lnTo>
                    <a:pt x="147" y="335"/>
                  </a:lnTo>
                  <a:lnTo>
                    <a:pt x="165" y="331"/>
                  </a:lnTo>
                  <a:lnTo>
                    <a:pt x="161" y="313"/>
                  </a:lnTo>
                  <a:lnTo>
                    <a:pt x="170" y="290"/>
                  </a:lnTo>
                  <a:lnTo>
                    <a:pt x="210" y="286"/>
                  </a:lnTo>
                  <a:lnTo>
                    <a:pt x="228" y="277"/>
                  </a:lnTo>
                  <a:lnTo>
                    <a:pt x="241" y="255"/>
                  </a:lnTo>
                  <a:lnTo>
                    <a:pt x="241" y="241"/>
                  </a:lnTo>
                  <a:lnTo>
                    <a:pt x="237" y="246"/>
                  </a:lnTo>
                  <a:lnTo>
                    <a:pt x="232" y="237"/>
                  </a:lnTo>
                  <a:lnTo>
                    <a:pt x="237" y="228"/>
                  </a:lnTo>
                  <a:lnTo>
                    <a:pt x="219" y="214"/>
                  </a:lnTo>
                  <a:lnTo>
                    <a:pt x="214" y="206"/>
                  </a:lnTo>
                  <a:lnTo>
                    <a:pt x="219" y="188"/>
                  </a:lnTo>
                  <a:lnTo>
                    <a:pt x="223" y="183"/>
                  </a:lnTo>
                  <a:lnTo>
                    <a:pt x="219" y="165"/>
                  </a:lnTo>
                  <a:lnTo>
                    <a:pt x="228" y="138"/>
                  </a:lnTo>
                  <a:lnTo>
                    <a:pt x="232" y="134"/>
                  </a:lnTo>
                  <a:lnTo>
                    <a:pt x="232" y="130"/>
                  </a:lnTo>
                  <a:lnTo>
                    <a:pt x="268" y="94"/>
                  </a:lnTo>
                  <a:lnTo>
                    <a:pt x="286" y="80"/>
                  </a:lnTo>
                  <a:lnTo>
                    <a:pt x="286" y="58"/>
                  </a:lnTo>
                  <a:lnTo>
                    <a:pt x="277" y="58"/>
                  </a:lnTo>
                  <a:lnTo>
                    <a:pt x="272" y="76"/>
                  </a:lnTo>
                  <a:lnTo>
                    <a:pt x="259" y="89"/>
                  </a:lnTo>
                  <a:lnTo>
                    <a:pt x="241" y="89"/>
                  </a:lnTo>
                  <a:lnTo>
                    <a:pt x="228" y="85"/>
                  </a:lnTo>
                  <a:lnTo>
                    <a:pt x="214" y="85"/>
                  </a:lnTo>
                  <a:lnTo>
                    <a:pt x="228" y="58"/>
                  </a:lnTo>
                  <a:lnTo>
                    <a:pt x="228" y="49"/>
                  </a:lnTo>
                  <a:lnTo>
                    <a:pt x="192" y="31"/>
                  </a:lnTo>
                  <a:lnTo>
                    <a:pt x="183" y="31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38" y="0"/>
                  </a:lnTo>
                  <a:lnTo>
                    <a:pt x="134" y="13"/>
                  </a:lnTo>
                  <a:lnTo>
                    <a:pt x="125" y="4"/>
                  </a:lnTo>
                  <a:lnTo>
                    <a:pt x="103" y="0"/>
                  </a:lnTo>
                  <a:lnTo>
                    <a:pt x="89" y="13"/>
                  </a:lnTo>
                  <a:lnTo>
                    <a:pt x="89" y="31"/>
                  </a:lnTo>
                  <a:lnTo>
                    <a:pt x="67" y="45"/>
                  </a:lnTo>
                  <a:lnTo>
                    <a:pt x="62" y="71"/>
                  </a:lnTo>
                  <a:lnTo>
                    <a:pt x="67" y="80"/>
                  </a:lnTo>
                  <a:lnTo>
                    <a:pt x="58" y="94"/>
                  </a:lnTo>
                  <a:lnTo>
                    <a:pt x="49" y="121"/>
                  </a:lnTo>
                  <a:lnTo>
                    <a:pt x="53" y="138"/>
                  </a:lnTo>
                  <a:lnTo>
                    <a:pt x="44" y="143"/>
                  </a:lnTo>
                  <a:lnTo>
                    <a:pt x="40" y="156"/>
                  </a:lnTo>
                  <a:lnTo>
                    <a:pt x="49" y="183"/>
                  </a:lnTo>
                  <a:lnTo>
                    <a:pt x="53" y="183"/>
                  </a:lnTo>
                  <a:lnTo>
                    <a:pt x="53" y="201"/>
                  </a:lnTo>
                  <a:lnTo>
                    <a:pt x="44" y="214"/>
                  </a:lnTo>
                  <a:lnTo>
                    <a:pt x="40" y="237"/>
                  </a:lnTo>
                  <a:lnTo>
                    <a:pt x="31" y="250"/>
                  </a:lnTo>
                  <a:lnTo>
                    <a:pt x="36" y="286"/>
                  </a:lnTo>
                  <a:lnTo>
                    <a:pt x="27" y="290"/>
                  </a:lnTo>
                  <a:lnTo>
                    <a:pt x="27" y="304"/>
                  </a:lnTo>
                  <a:lnTo>
                    <a:pt x="22" y="308"/>
                  </a:lnTo>
                  <a:lnTo>
                    <a:pt x="22" y="326"/>
                  </a:lnTo>
                  <a:lnTo>
                    <a:pt x="27" y="349"/>
                  </a:lnTo>
                  <a:lnTo>
                    <a:pt x="22" y="362"/>
                  </a:lnTo>
                  <a:lnTo>
                    <a:pt x="27" y="375"/>
                  </a:lnTo>
                  <a:lnTo>
                    <a:pt x="22" y="398"/>
                  </a:lnTo>
                  <a:lnTo>
                    <a:pt x="31" y="398"/>
                  </a:lnTo>
                  <a:lnTo>
                    <a:pt x="31" y="407"/>
                  </a:lnTo>
                  <a:lnTo>
                    <a:pt x="22" y="407"/>
                  </a:lnTo>
                  <a:lnTo>
                    <a:pt x="31" y="416"/>
                  </a:lnTo>
                  <a:lnTo>
                    <a:pt x="22" y="424"/>
                  </a:lnTo>
                  <a:lnTo>
                    <a:pt x="22" y="442"/>
                  </a:lnTo>
                  <a:lnTo>
                    <a:pt x="13" y="487"/>
                  </a:lnTo>
                  <a:lnTo>
                    <a:pt x="9" y="492"/>
                  </a:lnTo>
                  <a:lnTo>
                    <a:pt x="0" y="509"/>
                  </a:lnTo>
                  <a:lnTo>
                    <a:pt x="4" y="536"/>
                  </a:lnTo>
                  <a:lnTo>
                    <a:pt x="13" y="536"/>
                  </a:lnTo>
                  <a:lnTo>
                    <a:pt x="13" y="554"/>
                  </a:lnTo>
                  <a:lnTo>
                    <a:pt x="22" y="563"/>
                  </a:lnTo>
                  <a:lnTo>
                    <a:pt x="62" y="567"/>
                  </a:lnTo>
                  <a:close/>
                  <a:moveTo>
                    <a:pt x="71" y="635"/>
                  </a:moveTo>
                  <a:lnTo>
                    <a:pt x="80" y="635"/>
                  </a:lnTo>
                  <a:lnTo>
                    <a:pt x="94" y="635"/>
                  </a:lnTo>
                  <a:lnTo>
                    <a:pt x="103" y="639"/>
                  </a:lnTo>
                  <a:lnTo>
                    <a:pt x="107" y="635"/>
                  </a:lnTo>
                  <a:lnTo>
                    <a:pt x="120" y="635"/>
                  </a:lnTo>
                  <a:lnTo>
                    <a:pt x="125" y="626"/>
                  </a:lnTo>
                  <a:lnTo>
                    <a:pt x="107" y="626"/>
                  </a:lnTo>
                  <a:lnTo>
                    <a:pt x="89" y="617"/>
                  </a:lnTo>
                  <a:lnTo>
                    <a:pt x="80" y="594"/>
                  </a:lnTo>
                  <a:lnTo>
                    <a:pt x="71" y="594"/>
                  </a:lnTo>
                  <a:lnTo>
                    <a:pt x="76" y="585"/>
                  </a:lnTo>
                  <a:lnTo>
                    <a:pt x="71" y="576"/>
                  </a:lnTo>
                  <a:lnTo>
                    <a:pt x="71" y="63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F3EA39EE-9831-449E-A008-1C29D636A6C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91317" y="3987958"/>
              <a:ext cx="126476" cy="13560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9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4"/>
                </a:cxn>
                <a:cxn ang="0">
                  <a:pos x="4" y="4"/>
                </a:cxn>
                <a:cxn ang="0">
                  <a:pos x="9" y="26"/>
                </a:cxn>
                <a:cxn ang="0">
                  <a:pos x="4" y="40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9" y="26"/>
                </a:cxn>
                <a:cxn ang="0">
                  <a:pos x="9" y="26"/>
                </a:cxn>
                <a:cxn ang="0">
                  <a:pos x="18" y="26"/>
                </a:cxn>
                <a:cxn ang="0">
                  <a:pos x="18" y="35"/>
                </a:cxn>
                <a:cxn ang="0">
                  <a:pos x="22" y="31"/>
                </a:cxn>
                <a:cxn ang="0">
                  <a:pos x="22" y="31"/>
                </a:cxn>
                <a:cxn ang="0">
                  <a:pos x="22" y="26"/>
                </a:cxn>
                <a:cxn ang="0">
                  <a:pos x="18" y="26"/>
                </a:cxn>
                <a:cxn ang="0">
                  <a:pos x="18" y="0"/>
                </a:cxn>
                <a:cxn ang="0">
                  <a:pos x="22" y="9"/>
                </a:cxn>
                <a:cxn ang="0">
                  <a:pos x="22" y="13"/>
                </a:cxn>
                <a:cxn ang="0">
                  <a:pos x="22" y="17"/>
                </a:cxn>
                <a:cxn ang="0">
                  <a:pos x="27" y="9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8" y="53"/>
                </a:cxn>
                <a:cxn ang="0">
                  <a:pos x="18" y="44"/>
                </a:cxn>
                <a:cxn ang="0">
                  <a:pos x="13" y="44"/>
                </a:cxn>
                <a:cxn ang="0">
                  <a:pos x="13" y="53"/>
                </a:cxn>
                <a:cxn ang="0">
                  <a:pos x="18" y="53"/>
                </a:cxn>
                <a:cxn ang="0">
                  <a:pos x="31" y="22"/>
                </a:cxn>
                <a:cxn ang="0">
                  <a:pos x="27" y="22"/>
                </a:cxn>
                <a:cxn ang="0">
                  <a:pos x="31" y="26"/>
                </a:cxn>
                <a:cxn ang="0">
                  <a:pos x="36" y="31"/>
                </a:cxn>
                <a:cxn ang="0">
                  <a:pos x="36" y="35"/>
                </a:cxn>
                <a:cxn ang="0">
                  <a:pos x="40" y="26"/>
                </a:cxn>
                <a:cxn ang="0">
                  <a:pos x="31" y="22"/>
                </a:cxn>
                <a:cxn ang="0">
                  <a:pos x="45" y="35"/>
                </a:cxn>
                <a:cxn ang="0">
                  <a:pos x="49" y="44"/>
                </a:cxn>
                <a:cxn ang="0">
                  <a:pos x="45" y="49"/>
                </a:cxn>
                <a:cxn ang="0">
                  <a:pos x="53" y="49"/>
                </a:cxn>
                <a:cxn ang="0">
                  <a:pos x="49" y="44"/>
                </a:cxn>
                <a:cxn ang="0">
                  <a:pos x="45" y="35"/>
                </a:cxn>
                <a:cxn ang="0">
                  <a:pos x="49" y="53"/>
                </a:cxn>
                <a:cxn ang="0">
                  <a:pos x="49" y="53"/>
                </a:cxn>
                <a:cxn ang="0">
                  <a:pos x="49" y="62"/>
                </a:cxn>
                <a:cxn ang="0">
                  <a:pos x="58" y="67"/>
                </a:cxn>
                <a:cxn ang="0">
                  <a:pos x="53" y="58"/>
                </a:cxn>
                <a:cxn ang="0">
                  <a:pos x="49" y="53"/>
                </a:cxn>
                <a:cxn ang="0">
                  <a:pos x="62" y="62"/>
                </a:cxn>
                <a:cxn ang="0">
                  <a:pos x="62" y="67"/>
                </a:cxn>
                <a:cxn ang="0">
                  <a:pos x="67" y="67"/>
                </a:cxn>
                <a:cxn ang="0">
                  <a:pos x="67" y="71"/>
                </a:cxn>
                <a:cxn ang="0">
                  <a:pos x="67" y="80"/>
                </a:cxn>
                <a:cxn ang="0">
                  <a:pos x="71" y="71"/>
                </a:cxn>
                <a:cxn ang="0">
                  <a:pos x="71" y="67"/>
                </a:cxn>
                <a:cxn ang="0">
                  <a:pos x="67" y="67"/>
                </a:cxn>
                <a:cxn ang="0">
                  <a:pos x="62" y="62"/>
                </a:cxn>
                <a:cxn ang="0">
                  <a:pos x="71" y="93"/>
                </a:cxn>
                <a:cxn ang="0">
                  <a:pos x="80" y="98"/>
                </a:cxn>
                <a:cxn ang="0">
                  <a:pos x="85" y="89"/>
                </a:cxn>
                <a:cxn ang="0">
                  <a:pos x="76" y="89"/>
                </a:cxn>
                <a:cxn ang="0">
                  <a:pos x="71" y="93"/>
                </a:cxn>
              </a:cxnLst>
              <a:rect l="0" t="0" r="r" b="b"/>
              <a:pathLst>
                <a:path w="85" h="98">
                  <a:moveTo>
                    <a:pt x="4" y="4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4" y="4"/>
                  </a:lnTo>
                  <a:close/>
                  <a:moveTo>
                    <a:pt x="9" y="26"/>
                  </a:moveTo>
                  <a:lnTo>
                    <a:pt x="4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9" y="26"/>
                  </a:lnTo>
                  <a:lnTo>
                    <a:pt x="9" y="26"/>
                  </a:lnTo>
                  <a:close/>
                  <a:moveTo>
                    <a:pt x="18" y="26"/>
                  </a:moveTo>
                  <a:lnTo>
                    <a:pt x="18" y="35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18" y="26"/>
                  </a:lnTo>
                  <a:close/>
                  <a:moveTo>
                    <a:pt x="18" y="0"/>
                  </a:moveTo>
                  <a:lnTo>
                    <a:pt x="22" y="9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18" y="0"/>
                  </a:lnTo>
                  <a:close/>
                  <a:moveTo>
                    <a:pt x="18" y="53"/>
                  </a:moveTo>
                  <a:lnTo>
                    <a:pt x="18" y="44"/>
                  </a:lnTo>
                  <a:lnTo>
                    <a:pt x="13" y="44"/>
                  </a:lnTo>
                  <a:lnTo>
                    <a:pt x="13" y="53"/>
                  </a:lnTo>
                  <a:lnTo>
                    <a:pt x="18" y="53"/>
                  </a:lnTo>
                  <a:close/>
                  <a:moveTo>
                    <a:pt x="31" y="22"/>
                  </a:moveTo>
                  <a:lnTo>
                    <a:pt x="27" y="22"/>
                  </a:lnTo>
                  <a:lnTo>
                    <a:pt x="31" y="26"/>
                  </a:lnTo>
                  <a:lnTo>
                    <a:pt x="36" y="31"/>
                  </a:lnTo>
                  <a:lnTo>
                    <a:pt x="36" y="35"/>
                  </a:lnTo>
                  <a:lnTo>
                    <a:pt x="40" y="26"/>
                  </a:lnTo>
                  <a:lnTo>
                    <a:pt x="31" y="22"/>
                  </a:lnTo>
                  <a:close/>
                  <a:moveTo>
                    <a:pt x="45" y="35"/>
                  </a:moveTo>
                  <a:lnTo>
                    <a:pt x="49" y="44"/>
                  </a:lnTo>
                  <a:lnTo>
                    <a:pt x="45" y="49"/>
                  </a:lnTo>
                  <a:lnTo>
                    <a:pt x="53" y="49"/>
                  </a:lnTo>
                  <a:lnTo>
                    <a:pt x="49" y="44"/>
                  </a:lnTo>
                  <a:lnTo>
                    <a:pt x="45" y="35"/>
                  </a:lnTo>
                  <a:close/>
                  <a:moveTo>
                    <a:pt x="49" y="53"/>
                  </a:moveTo>
                  <a:lnTo>
                    <a:pt x="49" y="53"/>
                  </a:lnTo>
                  <a:lnTo>
                    <a:pt x="49" y="62"/>
                  </a:lnTo>
                  <a:lnTo>
                    <a:pt x="58" y="67"/>
                  </a:lnTo>
                  <a:lnTo>
                    <a:pt x="53" y="58"/>
                  </a:lnTo>
                  <a:lnTo>
                    <a:pt x="49" y="53"/>
                  </a:lnTo>
                  <a:close/>
                  <a:moveTo>
                    <a:pt x="62" y="62"/>
                  </a:moveTo>
                  <a:lnTo>
                    <a:pt x="62" y="67"/>
                  </a:lnTo>
                  <a:lnTo>
                    <a:pt x="67" y="67"/>
                  </a:lnTo>
                  <a:lnTo>
                    <a:pt x="67" y="71"/>
                  </a:lnTo>
                  <a:lnTo>
                    <a:pt x="67" y="80"/>
                  </a:lnTo>
                  <a:lnTo>
                    <a:pt x="71" y="71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2" y="62"/>
                  </a:lnTo>
                  <a:close/>
                  <a:moveTo>
                    <a:pt x="71" y="93"/>
                  </a:moveTo>
                  <a:lnTo>
                    <a:pt x="80" y="98"/>
                  </a:lnTo>
                  <a:lnTo>
                    <a:pt x="85" y="89"/>
                  </a:lnTo>
                  <a:lnTo>
                    <a:pt x="76" y="89"/>
                  </a:lnTo>
                  <a:lnTo>
                    <a:pt x="71" y="9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A8492C30-0EC5-483A-8CEF-8B6CE9E991D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3479" y="4278549"/>
              <a:ext cx="5952" cy="12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7BA679B6-0593-4B35-8900-97463FF86C2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0703" y="4747646"/>
              <a:ext cx="252952" cy="278137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4" y="130"/>
                </a:cxn>
                <a:cxn ang="0">
                  <a:pos x="9" y="143"/>
                </a:cxn>
                <a:cxn ang="0">
                  <a:pos x="9" y="161"/>
                </a:cxn>
                <a:cxn ang="0">
                  <a:pos x="22" y="197"/>
                </a:cxn>
                <a:cxn ang="0">
                  <a:pos x="31" y="201"/>
                </a:cxn>
                <a:cxn ang="0">
                  <a:pos x="45" y="188"/>
                </a:cxn>
                <a:cxn ang="0">
                  <a:pos x="67" y="192"/>
                </a:cxn>
                <a:cxn ang="0">
                  <a:pos x="76" y="201"/>
                </a:cxn>
                <a:cxn ang="0">
                  <a:pos x="80" y="188"/>
                </a:cxn>
                <a:cxn ang="0">
                  <a:pos x="94" y="188"/>
                </a:cxn>
                <a:cxn ang="0">
                  <a:pos x="98" y="192"/>
                </a:cxn>
                <a:cxn ang="0">
                  <a:pos x="103" y="179"/>
                </a:cxn>
                <a:cxn ang="0">
                  <a:pos x="103" y="166"/>
                </a:cxn>
                <a:cxn ang="0">
                  <a:pos x="112" y="157"/>
                </a:cxn>
                <a:cxn ang="0">
                  <a:pos x="147" y="148"/>
                </a:cxn>
                <a:cxn ang="0">
                  <a:pos x="161" y="152"/>
                </a:cxn>
                <a:cxn ang="0">
                  <a:pos x="165" y="166"/>
                </a:cxn>
                <a:cxn ang="0">
                  <a:pos x="170" y="161"/>
                </a:cxn>
                <a:cxn ang="0">
                  <a:pos x="170" y="157"/>
                </a:cxn>
                <a:cxn ang="0">
                  <a:pos x="165" y="152"/>
                </a:cxn>
                <a:cxn ang="0">
                  <a:pos x="170" y="125"/>
                </a:cxn>
                <a:cxn ang="0">
                  <a:pos x="170" y="116"/>
                </a:cxn>
                <a:cxn ang="0">
                  <a:pos x="156" y="116"/>
                </a:cxn>
                <a:cxn ang="0">
                  <a:pos x="161" y="99"/>
                </a:cxn>
                <a:cxn ang="0">
                  <a:pos x="134" y="99"/>
                </a:cxn>
                <a:cxn ang="0">
                  <a:pos x="129" y="85"/>
                </a:cxn>
                <a:cxn ang="0">
                  <a:pos x="134" y="67"/>
                </a:cxn>
                <a:cxn ang="0">
                  <a:pos x="129" y="58"/>
                </a:cxn>
                <a:cxn ang="0">
                  <a:pos x="116" y="58"/>
                </a:cxn>
                <a:cxn ang="0">
                  <a:pos x="80" y="40"/>
                </a:cxn>
                <a:cxn ang="0">
                  <a:pos x="62" y="32"/>
                </a:cxn>
                <a:cxn ang="0">
                  <a:pos x="62" y="0"/>
                </a:cxn>
                <a:cxn ang="0">
                  <a:pos x="40" y="5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9" y="40"/>
                </a:cxn>
                <a:cxn ang="0">
                  <a:pos x="4" y="49"/>
                </a:cxn>
                <a:cxn ang="0">
                  <a:pos x="4" y="72"/>
                </a:cxn>
                <a:cxn ang="0">
                  <a:pos x="0" y="94"/>
                </a:cxn>
                <a:cxn ang="0">
                  <a:pos x="4" y="99"/>
                </a:cxn>
                <a:cxn ang="0">
                  <a:pos x="0" y="112"/>
                </a:cxn>
                <a:cxn ang="0">
                  <a:pos x="0" y="121"/>
                </a:cxn>
              </a:cxnLst>
              <a:rect l="0" t="0" r="r" b="b"/>
              <a:pathLst>
                <a:path w="170" h="201">
                  <a:moveTo>
                    <a:pt x="0" y="121"/>
                  </a:moveTo>
                  <a:lnTo>
                    <a:pt x="4" y="130"/>
                  </a:lnTo>
                  <a:lnTo>
                    <a:pt x="9" y="143"/>
                  </a:lnTo>
                  <a:lnTo>
                    <a:pt x="9" y="161"/>
                  </a:lnTo>
                  <a:lnTo>
                    <a:pt x="22" y="197"/>
                  </a:lnTo>
                  <a:lnTo>
                    <a:pt x="31" y="201"/>
                  </a:lnTo>
                  <a:lnTo>
                    <a:pt x="45" y="188"/>
                  </a:lnTo>
                  <a:lnTo>
                    <a:pt x="67" y="192"/>
                  </a:lnTo>
                  <a:lnTo>
                    <a:pt x="76" y="201"/>
                  </a:lnTo>
                  <a:lnTo>
                    <a:pt x="80" y="188"/>
                  </a:lnTo>
                  <a:lnTo>
                    <a:pt x="94" y="188"/>
                  </a:lnTo>
                  <a:lnTo>
                    <a:pt x="98" y="192"/>
                  </a:lnTo>
                  <a:lnTo>
                    <a:pt x="103" y="179"/>
                  </a:lnTo>
                  <a:lnTo>
                    <a:pt x="103" y="166"/>
                  </a:lnTo>
                  <a:lnTo>
                    <a:pt x="112" y="157"/>
                  </a:lnTo>
                  <a:lnTo>
                    <a:pt x="147" y="148"/>
                  </a:lnTo>
                  <a:lnTo>
                    <a:pt x="161" y="152"/>
                  </a:lnTo>
                  <a:lnTo>
                    <a:pt x="165" y="166"/>
                  </a:lnTo>
                  <a:lnTo>
                    <a:pt x="170" y="161"/>
                  </a:lnTo>
                  <a:lnTo>
                    <a:pt x="170" y="157"/>
                  </a:lnTo>
                  <a:lnTo>
                    <a:pt x="165" y="152"/>
                  </a:lnTo>
                  <a:lnTo>
                    <a:pt x="170" y="125"/>
                  </a:lnTo>
                  <a:lnTo>
                    <a:pt x="170" y="116"/>
                  </a:lnTo>
                  <a:lnTo>
                    <a:pt x="156" y="116"/>
                  </a:lnTo>
                  <a:lnTo>
                    <a:pt x="161" y="99"/>
                  </a:lnTo>
                  <a:lnTo>
                    <a:pt x="134" y="99"/>
                  </a:lnTo>
                  <a:lnTo>
                    <a:pt x="129" y="85"/>
                  </a:lnTo>
                  <a:lnTo>
                    <a:pt x="134" y="67"/>
                  </a:lnTo>
                  <a:lnTo>
                    <a:pt x="129" y="58"/>
                  </a:lnTo>
                  <a:lnTo>
                    <a:pt x="116" y="58"/>
                  </a:lnTo>
                  <a:lnTo>
                    <a:pt x="80" y="40"/>
                  </a:lnTo>
                  <a:lnTo>
                    <a:pt x="62" y="32"/>
                  </a:lnTo>
                  <a:lnTo>
                    <a:pt x="62" y="0"/>
                  </a:lnTo>
                  <a:lnTo>
                    <a:pt x="40" y="5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9" y="40"/>
                  </a:lnTo>
                  <a:lnTo>
                    <a:pt x="4" y="49"/>
                  </a:lnTo>
                  <a:lnTo>
                    <a:pt x="4" y="72"/>
                  </a:lnTo>
                  <a:lnTo>
                    <a:pt x="0" y="94"/>
                  </a:lnTo>
                  <a:lnTo>
                    <a:pt x="4" y="99"/>
                  </a:lnTo>
                  <a:lnTo>
                    <a:pt x="0" y="112"/>
                  </a:lnTo>
                  <a:lnTo>
                    <a:pt x="0" y="12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9B4889FA-C4D7-4291-B5DB-B4F9756D69C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91010" y="4444601"/>
              <a:ext cx="843667" cy="841331"/>
            </a:xfrm>
            <a:custGeom>
              <a:avLst/>
              <a:gdLst/>
              <a:ahLst/>
              <a:cxnLst>
                <a:cxn ang="0">
                  <a:pos x="45" y="143"/>
                </a:cxn>
                <a:cxn ang="0">
                  <a:pos x="13" y="170"/>
                </a:cxn>
                <a:cxn ang="0">
                  <a:pos x="9" y="219"/>
                </a:cxn>
                <a:cxn ang="0">
                  <a:pos x="49" y="215"/>
                </a:cxn>
                <a:cxn ang="0">
                  <a:pos x="80" y="242"/>
                </a:cxn>
                <a:cxn ang="0">
                  <a:pos x="129" y="251"/>
                </a:cxn>
                <a:cxn ang="0">
                  <a:pos x="196" y="277"/>
                </a:cxn>
                <a:cxn ang="0">
                  <a:pos x="201" y="318"/>
                </a:cxn>
                <a:cxn ang="0">
                  <a:pos x="237" y="335"/>
                </a:cxn>
                <a:cxn ang="0">
                  <a:pos x="237" y="376"/>
                </a:cxn>
                <a:cxn ang="0">
                  <a:pos x="232" y="411"/>
                </a:cxn>
                <a:cxn ang="0">
                  <a:pos x="268" y="416"/>
                </a:cxn>
                <a:cxn ang="0">
                  <a:pos x="286" y="443"/>
                </a:cxn>
                <a:cxn ang="0">
                  <a:pos x="295" y="465"/>
                </a:cxn>
                <a:cxn ang="0">
                  <a:pos x="241" y="537"/>
                </a:cxn>
                <a:cxn ang="0">
                  <a:pos x="259" y="554"/>
                </a:cxn>
                <a:cxn ang="0">
                  <a:pos x="290" y="568"/>
                </a:cxn>
                <a:cxn ang="0">
                  <a:pos x="295" y="608"/>
                </a:cxn>
                <a:cxn ang="0">
                  <a:pos x="362" y="514"/>
                </a:cxn>
                <a:cxn ang="0">
                  <a:pos x="366" y="461"/>
                </a:cxn>
                <a:cxn ang="0">
                  <a:pos x="415" y="443"/>
                </a:cxn>
                <a:cxn ang="0">
                  <a:pos x="464" y="420"/>
                </a:cxn>
                <a:cxn ang="0">
                  <a:pos x="496" y="367"/>
                </a:cxn>
                <a:cxn ang="0">
                  <a:pos x="505" y="277"/>
                </a:cxn>
                <a:cxn ang="0">
                  <a:pos x="531" y="237"/>
                </a:cxn>
                <a:cxn ang="0">
                  <a:pos x="567" y="184"/>
                </a:cxn>
                <a:cxn ang="0">
                  <a:pos x="527" y="143"/>
                </a:cxn>
                <a:cxn ang="0">
                  <a:pos x="487" y="116"/>
                </a:cxn>
                <a:cxn ang="0">
                  <a:pos x="424" y="116"/>
                </a:cxn>
                <a:cxn ang="0">
                  <a:pos x="411" y="103"/>
                </a:cxn>
                <a:cxn ang="0">
                  <a:pos x="357" y="103"/>
                </a:cxn>
                <a:cxn ang="0">
                  <a:pos x="357" y="94"/>
                </a:cxn>
                <a:cxn ang="0">
                  <a:pos x="335" y="76"/>
                </a:cxn>
                <a:cxn ang="0">
                  <a:pos x="348" y="49"/>
                </a:cxn>
                <a:cxn ang="0">
                  <a:pos x="321" y="14"/>
                </a:cxn>
                <a:cxn ang="0">
                  <a:pos x="299" y="49"/>
                </a:cxn>
                <a:cxn ang="0">
                  <a:pos x="259" y="41"/>
                </a:cxn>
                <a:cxn ang="0">
                  <a:pos x="228" y="54"/>
                </a:cxn>
                <a:cxn ang="0">
                  <a:pos x="201" y="45"/>
                </a:cxn>
                <a:cxn ang="0">
                  <a:pos x="201" y="14"/>
                </a:cxn>
                <a:cxn ang="0">
                  <a:pos x="192" y="14"/>
                </a:cxn>
                <a:cxn ang="0">
                  <a:pos x="134" y="9"/>
                </a:cxn>
                <a:cxn ang="0">
                  <a:pos x="138" y="41"/>
                </a:cxn>
                <a:cxn ang="0">
                  <a:pos x="134" y="54"/>
                </a:cxn>
                <a:cxn ang="0">
                  <a:pos x="94" y="58"/>
                </a:cxn>
                <a:cxn ang="0">
                  <a:pos x="62" y="54"/>
                </a:cxn>
                <a:cxn ang="0">
                  <a:pos x="67" y="76"/>
                </a:cxn>
                <a:cxn ang="0">
                  <a:pos x="67" y="85"/>
                </a:cxn>
              </a:cxnLst>
              <a:rect l="0" t="0" r="r" b="b"/>
              <a:pathLst>
                <a:path w="567" h="608">
                  <a:moveTo>
                    <a:pt x="53" y="139"/>
                  </a:moveTo>
                  <a:lnTo>
                    <a:pt x="58" y="143"/>
                  </a:lnTo>
                  <a:lnTo>
                    <a:pt x="45" y="143"/>
                  </a:lnTo>
                  <a:lnTo>
                    <a:pt x="27" y="148"/>
                  </a:lnTo>
                  <a:lnTo>
                    <a:pt x="18" y="157"/>
                  </a:lnTo>
                  <a:lnTo>
                    <a:pt x="13" y="170"/>
                  </a:lnTo>
                  <a:lnTo>
                    <a:pt x="0" y="188"/>
                  </a:lnTo>
                  <a:lnTo>
                    <a:pt x="9" y="206"/>
                  </a:lnTo>
                  <a:lnTo>
                    <a:pt x="9" y="219"/>
                  </a:lnTo>
                  <a:lnTo>
                    <a:pt x="22" y="219"/>
                  </a:lnTo>
                  <a:lnTo>
                    <a:pt x="27" y="228"/>
                  </a:lnTo>
                  <a:lnTo>
                    <a:pt x="49" y="215"/>
                  </a:lnTo>
                  <a:lnTo>
                    <a:pt x="49" y="242"/>
                  </a:lnTo>
                  <a:lnTo>
                    <a:pt x="67" y="242"/>
                  </a:lnTo>
                  <a:lnTo>
                    <a:pt x="80" y="242"/>
                  </a:lnTo>
                  <a:lnTo>
                    <a:pt x="107" y="224"/>
                  </a:lnTo>
                  <a:lnTo>
                    <a:pt x="129" y="219"/>
                  </a:lnTo>
                  <a:lnTo>
                    <a:pt x="129" y="251"/>
                  </a:lnTo>
                  <a:lnTo>
                    <a:pt x="147" y="259"/>
                  </a:lnTo>
                  <a:lnTo>
                    <a:pt x="183" y="277"/>
                  </a:lnTo>
                  <a:lnTo>
                    <a:pt x="196" y="277"/>
                  </a:lnTo>
                  <a:lnTo>
                    <a:pt x="201" y="286"/>
                  </a:lnTo>
                  <a:lnTo>
                    <a:pt x="196" y="304"/>
                  </a:lnTo>
                  <a:lnTo>
                    <a:pt x="201" y="318"/>
                  </a:lnTo>
                  <a:lnTo>
                    <a:pt x="228" y="318"/>
                  </a:lnTo>
                  <a:lnTo>
                    <a:pt x="223" y="335"/>
                  </a:lnTo>
                  <a:lnTo>
                    <a:pt x="237" y="335"/>
                  </a:lnTo>
                  <a:lnTo>
                    <a:pt x="237" y="344"/>
                  </a:lnTo>
                  <a:lnTo>
                    <a:pt x="232" y="371"/>
                  </a:lnTo>
                  <a:lnTo>
                    <a:pt x="237" y="376"/>
                  </a:lnTo>
                  <a:lnTo>
                    <a:pt x="237" y="380"/>
                  </a:lnTo>
                  <a:lnTo>
                    <a:pt x="237" y="394"/>
                  </a:lnTo>
                  <a:lnTo>
                    <a:pt x="232" y="411"/>
                  </a:lnTo>
                  <a:lnTo>
                    <a:pt x="246" y="411"/>
                  </a:lnTo>
                  <a:lnTo>
                    <a:pt x="259" y="407"/>
                  </a:lnTo>
                  <a:lnTo>
                    <a:pt x="268" y="416"/>
                  </a:lnTo>
                  <a:lnTo>
                    <a:pt x="268" y="443"/>
                  </a:lnTo>
                  <a:lnTo>
                    <a:pt x="281" y="438"/>
                  </a:lnTo>
                  <a:lnTo>
                    <a:pt x="286" y="443"/>
                  </a:lnTo>
                  <a:lnTo>
                    <a:pt x="281" y="461"/>
                  </a:lnTo>
                  <a:lnTo>
                    <a:pt x="286" y="465"/>
                  </a:lnTo>
                  <a:lnTo>
                    <a:pt x="295" y="465"/>
                  </a:lnTo>
                  <a:lnTo>
                    <a:pt x="295" y="487"/>
                  </a:lnTo>
                  <a:lnTo>
                    <a:pt x="277" y="501"/>
                  </a:lnTo>
                  <a:lnTo>
                    <a:pt x="241" y="537"/>
                  </a:lnTo>
                  <a:lnTo>
                    <a:pt x="241" y="541"/>
                  </a:lnTo>
                  <a:lnTo>
                    <a:pt x="250" y="541"/>
                  </a:lnTo>
                  <a:lnTo>
                    <a:pt x="259" y="554"/>
                  </a:lnTo>
                  <a:lnTo>
                    <a:pt x="268" y="550"/>
                  </a:lnTo>
                  <a:lnTo>
                    <a:pt x="277" y="563"/>
                  </a:lnTo>
                  <a:lnTo>
                    <a:pt x="290" y="568"/>
                  </a:lnTo>
                  <a:lnTo>
                    <a:pt x="299" y="586"/>
                  </a:lnTo>
                  <a:lnTo>
                    <a:pt x="295" y="595"/>
                  </a:lnTo>
                  <a:lnTo>
                    <a:pt x="295" y="608"/>
                  </a:lnTo>
                  <a:lnTo>
                    <a:pt x="308" y="599"/>
                  </a:lnTo>
                  <a:lnTo>
                    <a:pt x="317" y="577"/>
                  </a:lnTo>
                  <a:lnTo>
                    <a:pt x="362" y="514"/>
                  </a:lnTo>
                  <a:lnTo>
                    <a:pt x="366" y="501"/>
                  </a:lnTo>
                  <a:lnTo>
                    <a:pt x="371" y="465"/>
                  </a:lnTo>
                  <a:lnTo>
                    <a:pt x="366" y="461"/>
                  </a:lnTo>
                  <a:lnTo>
                    <a:pt x="375" y="461"/>
                  </a:lnTo>
                  <a:lnTo>
                    <a:pt x="397" y="443"/>
                  </a:lnTo>
                  <a:lnTo>
                    <a:pt x="415" y="443"/>
                  </a:lnTo>
                  <a:lnTo>
                    <a:pt x="415" y="434"/>
                  </a:lnTo>
                  <a:lnTo>
                    <a:pt x="447" y="425"/>
                  </a:lnTo>
                  <a:lnTo>
                    <a:pt x="464" y="420"/>
                  </a:lnTo>
                  <a:lnTo>
                    <a:pt x="464" y="416"/>
                  </a:lnTo>
                  <a:lnTo>
                    <a:pt x="473" y="411"/>
                  </a:lnTo>
                  <a:lnTo>
                    <a:pt x="496" y="367"/>
                  </a:lnTo>
                  <a:lnTo>
                    <a:pt x="496" y="349"/>
                  </a:lnTo>
                  <a:lnTo>
                    <a:pt x="505" y="340"/>
                  </a:lnTo>
                  <a:lnTo>
                    <a:pt x="505" y="277"/>
                  </a:lnTo>
                  <a:lnTo>
                    <a:pt x="509" y="264"/>
                  </a:lnTo>
                  <a:lnTo>
                    <a:pt x="514" y="268"/>
                  </a:lnTo>
                  <a:lnTo>
                    <a:pt x="531" y="237"/>
                  </a:lnTo>
                  <a:lnTo>
                    <a:pt x="540" y="237"/>
                  </a:lnTo>
                  <a:lnTo>
                    <a:pt x="567" y="197"/>
                  </a:lnTo>
                  <a:lnTo>
                    <a:pt x="567" y="184"/>
                  </a:lnTo>
                  <a:lnTo>
                    <a:pt x="558" y="152"/>
                  </a:lnTo>
                  <a:lnTo>
                    <a:pt x="536" y="152"/>
                  </a:lnTo>
                  <a:lnTo>
                    <a:pt x="527" y="143"/>
                  </a:lnTo>
                  <a:lnTo>
                    <a:pt x="523" y="143"/>
                  </a:lnTo>
                  <a:lnTo>
                    <a:pt x="500" y="121"/>
                  </a:lnTo>
                  <a:lnTo>
                    <a:pt x="487" y="116"/>
                  </a:lnTo>
                  <a:lnTo>
                    <a:pt x="460" y="116"/>
                  </a:lnTo>
                  <a:lnTo>
                    <a:pt x="438" y="112"/>
                  </a:lnTo>
                  <a:lnTo>
                    <a:pt x="424" y="116"/>
                  </a:lnTo>
                  <a:lnTo>
                    <a:pt x="424" y="103"/>
                  </a:lnTo>
                  <a:lnTo>
                    <a:pt x="420" y="94"/>
                  </a:lnTo>
                  <a:lnTo>
                    <a:pt x="411" y="103"/>
                  </a:lnTo>
                  <a:lnTo>
                    <a:pt x="406" y="94"/>
                  </a:lnTo>
                  <a:lnTo>
                    <a:pt x="375" y="90"/>
                  </a:lnTo>
                  <a:lnTo>
                    <a:pt x="357" y="103"/>
                  </a:lnTo>
                  <a:lnTo>
                    <a:pt x="348" y="116"/>
                  </a:lnTo>
                  <a:lnTo>
                    <a:pt x="353" y="99"/>
                  </a:lnTo>
                  <a:lnTo>
                    <a:pt x="357" y="94"/>
                  </a:lnTo>
                  <a:lnTo>
                    <a:pt x="366" y="85"/>
                  </a:lnTo>
                  <a:lnTo>
                    <a:pt x="339" y="81"/>
                  </a:lnTo>
                  <a:lnTo>
                    <a:pt x="335" y="76"/>
                  </a:lnTo>
                  <a:lnTo>
                    <a:pt x="353" y="76"/>
                  </a:lnTo>
                  <a:lnTo>
                    <a:pt x="344" y="72"/>
                  </a:lnTo>
                  <a:lnTo>
                    <a:pt x="348" y="49"/>
                  </a:lnTo>
                  <a:lnTo>
                    <a:pt x="335" y="45"/>
                  </a:lnTo>
                  <a:lnTo>
                    <a:pt x="330" y="18"/>
                  </a:lnTo>
                  <a:lnTo>
                    <a:pt x="321" y="14"/>
                  </a:lnTo>
                  <a:lnTo>
                    <a:pt x="321" y="23"/>
                  </a:lnTo>
                  <a:lnTo>
                    <a:pt x="313" y="41"/>
                  </a:lnTo>
                  <a:lnTo>
                    <a:pt x="299" y="49"/>
                  </a:lnTo>
                  <a:lnTo>
                    <a:pt x="286" y="49"/>
                  </a:lnTo>
                  <a:lnTo>
                    <a:pt x="277" y="41"/>
                  </a:lnTo>
                  <a:lnTo>
                    <a:pt x="259" y="41"/>
                  </a:lnTo>
                  <a:lnTo>
                    <a:pt x="259" y="54"/>
                  </a:lnTo>
                  <a:lnTo>
                    <a:pt x="254" y="49"/>
                  </a:lnTo>
                  <a:lnTo>
                    <a:pt x="228" y="54"/>
                  </a:lnTo>
                  <a:lnTo>
                    <a:pt x="219" y="63"/>
                  </a:lnTo>
                  <a:lnTo>
                    <a:pt x="210" y="58"/>
                  </a:lnTo>
                  <a:lnTo>
                    <a:pt x="201" y="45"/>
                  </a:lnTo>
                  <a:lnTo>
                    <a:pt x="201" y="23"/>
                  </a:lnTo>
                  <a:lnTo>
                    <a:pt x="210" y="14"/>
                  </a:lnTo>
                  <a:lnTo>
                    <a:pt x="201" y="14"/>
                  </a:lnTo>
                  <a:lnTo>
                    <a:pt x="201" y="0"/>
                  </a:lnTo>
                  <a:lnTo>
                    <a:pt x="192" y="0"/>
                  </a:lnTo>
                  <a:lnTo>
                    <a:pt x="192" y="14"/>
                  </a:lnTo>
                  <a:lnTo>
                    <a:pt x="161" y="18"/>
                  </a:lnTo>
                  <a:lnTo>
                    <a:pt x="147" y="18"/>
                  </a:lnTo>
                  <a:lnTo>
                    <a:pt x="134" y="9"/>
                  </a:lnTo>
                  <a:lnTo>
                    <a:pt x="129" y="18"/>
                  </a:lnTo>
                  <a:lnTo>
                    <a:pt x="134" y="23"/>
                  </a:lnTo>
                  <a:lnTo>
                    <a:pt x="138" y="41"/>
                  </a:lnTo>
                  <a:lnTo>
                    <a:pt x="152" y="45"/>
                  </a:lnTo>
                  <a:lnTo>
                    <a:pt x="143" y="45"/>
                  </a:lnTo>
                  <a:lnTo>
                    <a:pt x="134" y="54"/>
                  </a:lnTo>
                  <a:lnTo>
                    <a:pt x="112" y="63"/>
                  </a:lnTo>
                  <a:lnTo>
                    <a:pt x="103" y="58"/>
                  </a:lnTo>
                  <a:lnTo>
                    <a:pt x="94" y="58"/>
                  </a:lnTo>
                  <a:lnTo>
                    <a:pt x="94" y="45"/>
                  </a:lnTo>
                  <a:lnTo>
                    <a:pt x="80" y="54"/>
                  </a:lnTo>
                  <a:lnTo>
                    <a:pt x="62" y="54"/>
                  </a:lnTo>
                  <a:lnTo>
                    <a:pt x="58" y="67"/>
                  </a:lnTo>
                  <a:lnTo>
                    <a:pt x="71" y="67"/>
                  </a:lnTo>
                  <a:lnTo>
                    <a:pt x="67" y="76"/>
                  </a:lnTo>
                  <a:lnTo>
                    <a:pt x="53" y="76"/>
                  </a:lnTo>
                  <a:lnTo>
                    <a:pt x="58" y="85"/>
                  </a:lnTo>
                  <a:lnTo>
                    <a:pt x="67" y="85"/>
                  </a:lnTo>
                  <a:lnTo>
                    <a:pt x="71" y="94"/>
                  </a:lnTo>
                  <a:lnTo>
                    <a:pt x="53" y="13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126E5852-F8F4-405D-91AF-37BFD030533A}"/>
                </a:ext>
              </a:extLst>
            </p:cNvPr>
            <p:cNvSpPr>
              <a:spLocks/>
            </p:cNvSpPr>
            <p:nvPr/>
          </p:nvSpPr>
          <p:spPr bwMode="gray">
            <a:xfrm>
              <a:off x="3559197" y="4173382"/>
              <a:ext cx="32735" cy="5535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0" y="26"/>
                </a:cxn>
                <a:cxn ang="0">
                  <a:pos x="4" y="40"/>
                </a:cxn>
                <a:cxn ang="0">
                  <a:pos x="8" y="40"/>
                </a:cxn>
                <a:cxn ang="0">
                  <a:pos x="13" y="35"/>
                </a:cxn>
                <a:cxn ang="0">
                  <a:pos x="17" y="31"/>
                </a:cxn>
                <a:cxn ang="0">
                  <a:pos x="22" y="26"/>
                </a:cxn>
                <a:cxn ang="0">
                  <a:pos x="17" y="4"/>
                </a:cxn>
                <a:cxn ang="0">
                  <a:pos x="13" y="0"/>
                </a:cxn>
                <a:cxn ang="0">
                  <a:pos x="4" y="9"/>
                </a:cxn>
              </a:cxnLst>
              <a:rect l="0" t="0" r="r" b="b"/>
              <a:pathLst>
                <a:path w="22" h="40">
                  <a:moveTo>
                    <a:pt x="4" y="9"/>
                  </a:moveTo>
                  <a:lnTo>
                    <a:pt x="0" y="26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3" y="35"/>
                  </a:lnTo>
                  <a:lnTo>
                    <a:pt x="17" y="31"/>
                  </a:lnTo>
                  <a:lnTo>
                    <a:pt x="22" y="26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4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E81EFDEA-DB4C-4350-B693-99739BF0E7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55139" y="1946900"/>
              <a:ext cx="1894159" cy="1663289"/>
            </a:xfrm>
            <a:custGeom>
              <a:avLst/>
              <a:gdLst/>
              <a:ahLst/>
              <a:cxnLst>
                <a:cxn ang="0">
                  <a:pos x="161" y="894"/>
                </a:cxn>
                <a:cxn ang="0">
                  <a:pos x="188" y="1001"/>
                </a:cxn>
                <a:cxn ang="0">
                  <a:pos x="733" y="1081"/>
                </a:cxn>
                <a:cxn ang="0">
                  <a:pos x="858" y="1162"/>
                </a:cxn>
                <a:cxn ang="0">
                  <a:pos x="1014" y="1099"/>
                </a:cxn>
                <a:cxn ang="0">
                  <a:pos x="1197" y="934"/>
                </a:cxn>
                <a:cxn ang="0">
                  <a:pos x="1121" y="818"/>
                </a:cxn>
                <a:cxn ang="0">
                  <a:pos x="956" y="710"/>
                </a:cxn>
                <a:cxn ang="0">
                  <a:pos x="902" y="979"/>
                </a:cxn>
                <a:cxn ang="0">
                  <a:pos x="692" y="813"/>
                </a:cxn>
                <a:cxn ang="0">
                  <a:pos x="755" y="612"/>
                </a:cxn>
                <a:cxn ang="0">
                  <a:pos x="817" y="581"/>
                </a:cxn>
                <a:cxn ang="0">
                  <a:pos x="817" y="438"/>
                </a:cxn>
                <a:cxn ang="0">
                  <a:pos x="728" y="456"/>
                </a:cxn>
                <a:cxn ang="0">
                  <a:pos x="643" y="407"/>
                </a:cxn>
                <a:cxn ang="0">
                  <a:pos x="616" y="500"/>
                </a:cxn>
                <a:cxn ang="0">
                  <a:pos x="478" y="541"/>
                </a:cxn>
                <a:cxn ang="0">
                  <a:pos x="237" y="424"/>
                </a:cxn>
                <a:cxn ang="0">
                  <a:pos x="121" y="938"/>
                </a:cxn>
                <a:cxn ang="0">
                  <a:pos x="232" y="1041"/>
                </a:cxn>
                <a:cxn ang="0">
                  <a:pos x="304" y="348"/>
                </a:cxn>
                <a:cxn ang="0">
                  <a:pos x="295" y="112"/>
                </a:cxn>
                <a:cxn ang="0">
                  <a:pos x="317" y="18"/>
                </a:cxn>
                <a:cxn ang="0">
                  <a:pos x="420" y="411"/>
                </a:cxn>
                <a:cxn ang="0">
                  <a:pos x="554" y="478"/>
                </a:cxn>
                <a:cxn ang="0">
                  <a:pos x="487" y="344"/>
                </a:cxn>
                <a:cxn ang="0">
                  <a:pos x="380" y="259"/>
                </a:cxn>
                <a:cxn ang="0">
                  <a:pos x="344" y="594"/>
                </a:cxn>
                <a:cxn ang="0">
                  <a:pos x="241" y="585"/>
                </a:cxn>
                <a:cxn ang="0">
                  <a:pos x="451" y="702"/>
                </a:cxn>
                <a:cxn ang="0">
                  <a:pos x="362" y="89"/>
                </a:cxn>
                <a:cxn ang="0">
                  <a:pos x="407" y="156"/>
                </a:cxn>
                <a:cxn ang="0">
                  <a:pos x="509" y="165"/>
                </a:cxn>
                <a:cxn ang="0">
                  <a:pos x="456" y="152"/>
                </a:cxn>
                <a:cxn ang="0">
                  <a:pos x="616" y="179"/>
                </a:cxn>
                <a:cxn ang="0">
                  <a:pos x="563" y="89"/>
                </a:cxn>
                <a:cxn ang="0">
                  <a:pos x="572" y="259"/>
                </a:cxn>
                <a:cxn ang="0">
                  <a:pos x="634" y="264"/>
                </a:cxn>
                <a:cxn ang="0">
                  <a:pos x="688" y="295"/>
                </a:cxn>
                <a:cxn ang="0">
                  <a:pos x="679" y="62"/>
                </a:cxn>
                <a:cxn ang="0">
                  <a:pos x="809" y="205"/>
                </a:cxn>
                <a:cxn ang="0">
                  <a:pos x="773" y="143"/>
                </a:cxn>
                <a:cxn ang="0">
                  <a:pos x="804" y="688"/>
                </a:cxn>
                <a:cxn ang="0">
                  <a:pos x="791" y="657"/>
                </a:cxn>
                <a:cxn ang="0">
                  <a:pos x="759" y="89"/>
                </a:cxn>
                <a:cxn ang="0">
                  <a:pos x="849" y="40"/>
                </a:cxn>
                <a:cxn ang="0">
                  <a:pos x="844" y="688"/>
                </a:cxn>
                <a:cxn ang="0">
                  <a:pos x="929" y="438"/>
                </a:cxn>
                <a:cxn ang="0">
                  <a:pos x="978" y="563"/>
                </a:cxn>
                <a:cxn ang="0">
                  <a:pos x="1005" y="693"/>
                </a:cxn>
                <a:cxn ang="0">
                  <a:pos x="1117" y="626"/>
                </a:cxn>
                <a:cxn ang="0">
                  <a:pos x="1041" y="420"/>
                </a:cxn>
                <a:cxn ang="0">
                  <a:pos x="951" y="308"/>
                </a:cxn>
                <a:cxn ang="0">
                  <a:pos x="804" y="273"/>
                </a:cxn>
                <a:cxn ang="0">
                  <a:pos x="737" y="366"/>
                </a:cxn>
                <a:cxn ang="0">
                  <a:pos x="889" y="706"/>
                </a:cxn>
                <a:cxn ang="0">
                  <a:pos x="1054" y="1135"/>
                </a:cxn>
                <a:cxn ang="0">
                  <a:pos x="1161" y="1122"/>
                </a:cxn>
                <a:cxn ang="0">
                  <a:pos x="1085" y="1050"/>
                </a:cxn>
                <a:cxn ang="0">
                  <a:pos x="1108" y="1041"/>
                </a:cxn>
                <a:cxn ang="0">
                  <a:pos x="1224" y="1086"/>
                </a:cxn>
                <a:cxn ang="0">
                  <a:pos x="1260" y="1077"/>
                </a:cxn>
              </a:cxnLst>
              <a:rect l="0" t="0" r="r" b="b"/>
              <a:pathLst>
                <a:path w="1273" h="1202">
                  <a:moveTo>
                    <a:pt x="0" y="442"/>
                  </a:moveTo>
                  <a:lnTo>
                    <a:pt x="0" y="777"/>
                  </a:lnTo>
                  <a:lnTo>
                    <a:pt x="4" y="782"/>
                  </a:lnTo>
                  <a:lnTo>
                    <a:pt x="13" y="782"/>
                  </a:lnTo>
                  <a:lnTo>
                    <a:pt x="22" y="773"/>
                  </a:lnTo>
                  <a:lnTo>
                    <a:pt x="27" y="777"/>
                  </a:lnTo>
                  <a:lnTo>
                    <a:pt x="31" y="782"/>
                  </a:lnTo>
                  <a:lnTo>
                    <a:pt x="45" y="800"/>
                  </a:lnTo>
                  <a:lnTo>
                    <a:pt x="49" y="809"/>
                  </a:lnTo>
                  <a:lnTo>
                    <a:pt x="63" y="804"/>
                  </a:lnTo>
                  <a:lnTo>
                    <a:pt x="71" y="791"/>
                  </a:lnTo>
                  <a:lnTo>
                    <a:pt x="85" y="791"/>
                  </a:lnTo>
                  <a:lnTo>
                    <a:pt x="103" y="804"/>
                  </a:lnTo>
                  <a:lnTo>
                    <a:pt x="121" y="840"/>
                  </a:lnTo>
                  <a:lnTo>
                    <a:pt x="134" y="867"/>
                  </a:lnTo>
                  <a:lnTo>
                    <a:pt x="152" y="885"/>
                  </a:lnTo>
                  <a:lnTo>
                    <a:pt x="161" y="885"/>
                  </a:lnTo>
                  <a:lnTo>
                    <a:pt x="161" y="894"/>
                  </a:lnTo>
                  <a:lnTo>
                    <a:pt x="165" y="903"/>
                  </a:lnTo>
                  <a:lnTo>
                    <a:pt x="161" y="920"/>
                  </a:lnTo>
                  <a:lnTo>
                    <a:pt x="156" y="929"/>
                  </a:lnTo>
                  <a:lnTo>
                    <a:pt x="156" y="938"/>
                  </a:lnTo>
                  <a:lnTo>
                    <a:pt x="152" y="938"/>
                  </a:lnTo>
                  <a:lnTo>
                    <a:pt x="152" y="943"/>
                  </a:lnTo>
                  <a:lnTo>
                    <a:pt x="161" y="943"/>
                  </a:lnTo>
                  <a:lnTo>
                    <a:pt x="156" y="956"/>
                  </a:lnTo>
                  <a:lnTo>
                    <a:pt x="165" y="965"/>
                  </a:lnTo>
                  <a:lnTo>
                    <a:pt x="174" y="956"/>
                  </a:lnTo>
                  <a:lnTo>
                    <a:pt x="179" y="956"/>
                  </a:lnTo>
                  <a:lnTo>
                    <a:pt x="170" y="965"/>
                  </a:lnTo>
                  <a:lnTo>
                    <a:pt x="179" y="979"/>
                  </a:lnTo>
                  <a:lnTo>
                    <a:pt x="183" y="979"/>
                  </a:lnTo>
                  <a:lnTo>
                    <a:pt x="183" y="970"/>
                  </a:lnTo>
                  <a:lnTo>
                    <a:pt x="188" y="970"/>
                  </a:lnTo>
                  <a:lnTo>
                    <a:pt x="188" y="983"/>
                  </a:lnTo>
                  <a:lnTo>
                    <a:pt x="188" y="1001"/>
                  </a:lnTo>
                  <a:lnTo>
                    <a:pt x="197" y="1001"/>
                  </a:lnTo>
                  <a:lnTo>
                    <a:pt x="197" y="1005"/>
                  </a:lnTo>
                  <a:lnTo>
                    <a:pt x="206" y="1014"/>
                  </a:lnTo>
                  <a:lnTo>
                    <a:pt x="219" y="1023"/>
                  </a:lnTo>
                  <a:lnTo>
                    <a:pt x="237" y="1028"/>
                  </a:lnTo>
                  <a:lnTo>
                    <a:pt x="237" y="1037"/>
                  </a:lnTo>
                  <a:lnTo>
                    <a:pt x="246" y="1046"/>
                  </a:lnTo>
                  <a:lnTo>
                    <a:pt x="264" y="1055"/>
                  </a:lnTo>
                  <a:lnTo>
                    <a:pt x="268" y="1059"/>
                  </a:lnTo>
                  <a:lnTo>
                    <a:pt x="268" y="1063"/>
                  </a:lnTo>
                  <a:lnTo>
                    <a:pt x="657" y="1063"/>
                  </a:lnTo>
                  <a:lnTo>
                    <a:pt x="666" y="1059"/>
                  </a:lnTo>
                  <a:lnTo>
                    <a:pt x="670" y="1068"/>
                  </a:lnTo>
                  <a:lnTo>
                    <a:pt x="692" y="1068"/>
                  </a:lnTo>
                  <a:lnTo>
                    <a:pt x="701" y="1072"/>
                  </a:lnTo>
                  <a:lnTo>
                    <a:pt x="710" y="1081"/>
                  </a:lnTo>
                  <a:lnTo>
                    <a:pt x="724" y="1077"/>
                  </a:lnTo>
                  <a:lnTo>
                    <a:pt x="733" y="1081"/>
                  </a:lnTo>
                  <a:lnTo>
                    <a:pt x="750" y="1072"/>
                  </a:lnTo>
                  <a:lnTo>
                    <a:pt x="759" y="1068"/>
                  </a:lnTo>
                  <a:lnTo>
                    <a:pt x="764" y="1059"/>
                  </a:lnTo>
                  <a:lnTo>
                    <a:pt x="786" y="1063"/>
                  </a:lnTo>
                  <a:lnTo>
                    <a:pt x="795" y="1081"/>
                  </a:lnTo>
                  <a:lnTo>
                    <a:pt x="809" y="1081"/>
                  </a:lnTo>
                  <a:lnTo>
                    <a:pt x="809" y="1099"/>
                  </a:lnTo>
                  <a:lnTo>
                    <a:pt x="817" y="1113"/>
                  </a:lnTo>
                  <a:lnTo>
                    <a:pt x="826" y="1117"/>
                  </a:lnTo>
                  <a:lnTo>
                    <a:pt x="867" y="1122"/>
                  </a:lnTo>
                  <a:lnTo>
                    <a:pt x="889" y="1148"/>
                  </a:lnTo>
                  <a:lnTo>
                    <a:pt x="876" y="1144"/>
                  </a:lnTo>
                  <a:lnTo>
                    <a:pt x="880" y="1153"/>
                  </a:lnTo>
                  <a:lnTo>
                    <a:pt x="867" y="1148"/>
                  </a:lnTo>
                  <a:lnTo>
                    <a:pt x="858" y="1135"/>
                  </a:lnTo>
                  <a:lnTo>
                    <a:pt x="853" y="1135"/>
                  </a:lnTo>
                  <a:lnTo>
                    <a:pt x="862" y="1148"/>
                  </a:lnTo>
                  <a:lnTo>
                    <a:pt x="858" y="1162"/>
                  </a:lnTo>
                  <a:lnTo>
                    <a:pt x="858" y="1171"/>
                  </a:lnTo>
                  <a:lnTo>
                    <a:pt x="844" y="1189"/>
                  </a:lnTo>
                  <a:lnTo>
                    <a:pt x="844" y="1193"/>
                  </a:lnTo>
                  <a:lnTo>
                    <a:pt x="840" y="1198"/>
                  </a:lnTo>
                  <a:lnTo>
                    <a:pt x="844" y="1202"/>
                  </a:lnTo>
                  <a:lnTo>
                    <a:pt x="862" y="1189"/>
                  </a:lnTo>
                  <a:lnTo>
                    <a:pt x="876" y="1193"/>
                  </a:lnTo>
                  <a:lnTo>
                    <a:pt x="876" y="1189"/>
                  </a:lnTo>
                  <a:lnTo>
                    <a:pt x="893" y="1184"/>
                  </a:lnTo>
                  <a:lnTo>
                    <a:pt x="893" y="1180"/>
                  </a:lnTo>
                  <a:lnTo>
                    <a:pt x="880" y="1175"/>
                  </a:lnTo>
                  <a:lnTo>
                    <a:pt x="889" y="1171"/>
                  </a:lnTo>
                  <a:lnTo>
                    <a:pt x="911" y="1162"/>
                  </a:lnTo>
                  <a:lnTo>
                    <a:pt x="925" y="1166"/>
                  </a:lnTo>
                  <a:lnTo>
                    <a:pt x="929" y="1157"/>
                  </a:lnTo>
                  <a:lnTo>
                    <a:pt x="934" y="1157"/>
                  </a:lnTo>
                  <a:lnTo>
                    <a:pt x="992" y="1108"/>
                  </a:lnTo>
                  <a:lnTo>
                    <a:pt x="1014" y="1099"/>
                  </a:lnTo>
                  <a:lnTo>
                    <a:pt x="1032" y="1072"/>
                  </a:lnTo>
                  <a:lnTo>
                    <a:pt x="1041" y="1059"/>
                  </a:lnTo>
                  <a:lnTo>
                    <a:pt x="1063" y="1050"/>
                  </a:lnTo>
                  <a:lnTo>
                    <a:pt x="1072" y="1032"/>
                  </a:lnTo>
                  <a:lnTo>
                    <a:pt x="1170" y="1032"/>
                  </a:lnTo>
                  <a:lnTo>
                    <a:pt x="1193" y="1001"/>
                  </a:lnTo>
                  <a:lnTo>
                    <a:pt x="1215" y="996"/>
                  </a:lnTo>
                  <a:lnTo>
                    <a:pt x="1228" y="983"/>
                  </a:lnTo>
                  <a:lnTo>
                    <a:pt x="1228" y="974"/>
                  </a:lnTo>
                  <a:lnTo>
                    <a:pt x="1224" y="974"/>
                  </a:lnTo>
                  <a:lnTo>
                    <a:pt x="1228" y="965"/>
                  </a:lnTo>
                  <a:lnTo>
                    <a:pt x="1228" y="956"/>
                  </a:lnTo>
                  <a:lnTo>
                    <a:pt x="1219" y="943"/>
                  </a:lnTo>
                  <a:lnTo>
                    <a:pt x="1211" y="947"/>
                  </a:lnTo>
                  <a:lnTo>
                    <a:pt x="1202" y="952"/>
                  </a:lnTo>
                  <a:lnTo>
                    <a:pt x="1206" y="938"/>
                  </a:lnTo>
                  <a:lnTo>
                    <a:pt x="1206" y="934"/>
                  </a:lnTo>
                  <a:lnTo>
                    <a:pt x="1197" y="934"/>
                  </a:lnTo>
                  <a:lnTo>
                    <a:pt x="1170" y="956"/>
                  </a:lnTo>
                  <a:lnTo>
                    <a:pt x="1170" y="943"/>
                  </a:lnTo>
                  <a:lnTo>
                    <a:pt x="1184" y="938"/>
                  </a:lnTo>
                  <a:lnTo>
                    <a:pt x="1193" y="929"/>
                  </a:lnTo>
                  <a:lnTo>
                    <a:pt x="1197" y="925"/>
                  </a:lnTo>
                  <a:lnTo>
                    <a:pt x="1197" y="916"/>
                  </a:lnTo>
                  <a:lnTo>
                    <a:pt x="1184" y="925"/>
                  </a:lnTo>
                  <a:lnTo>
                    <a:pt x="1184" y="912"/>
                  </a:lnTo>
                  <a:lnTo>
                    <a:pt x="1161" y="912"/>
                  </a:lnTo>
                  <a:lnTo>
                    <a:pt x="1161" y="894"/>
                  </a:lnTo>
                  <a:lnTo>
                    <a:pt x="1139" y="885"/>
                  </a:lnTo>
                  <a:lnTo>
                    <a:pt x="1135" y="871"/>
                  </a:lnTo>
                  <a:lnTo>
                    <a:pt x="1148" y="871"/>
                  </a:lnTo>
                  <a:lnTo>
                    <a:pt x="1135" y="840"/>
                  </a:lnTo>
                  <a:lnTo>
                    <a:pt x="1126" y="836"/>
                  </a:lnTo>
                  <a:lnTo>
                    <a:pt x="1130" y="827"/>
                  </a:lnTo>
                  <a:lnTo>
                    <a:pt x="1117" y="822"/>
                  </a:lnTo>
                  <a:lnTo>
                    <a:pt x="1121" y="818"/>
                  </a:lnTo>
                  <a:lnTo>
                    <a:pt x="1094" y="769"/>
                  </a:lnTo>
                  <a:lnTo>
                    <a:pt x="1090" y="791"/>
                  </a:lnTo>
                  <a:lnTo>
                    <a:pt x="1081" y="809"/>
                  </a:lnTo>
                  <a:lnTo>
                    <a:pt x="1077" y="809"/>
                  </a:lnTo>
                  <a:lnTo>
                    <a:pt x="1059" y="831"/>
                  </a:lnTo>
                  <a:lnTo>
                    <a:pt x="1045" y="809"/>
                  </a:lnTo>
                  <a:lnTo>
                    <a:pt x="1027" y="813"/>
                  </a:lnTo>
                  <a:lnTo>
                    <a:pt x="1032" y="804"/>
                  </a:lnTo>
                  <a:lnTo>
                    <a:pt x="1027" y="800"/>
                  </a:lnTo>
                  <a:lnTo>
                    <a:pt x="1027" y="777"/>
                  </a:lnTo>
                  <a:lnTo>
                    <a:pt x="1023" y="764"/>
                  </a:lnTo>
                  <a:lnTo>
                    <a:pt x="1032" y="760"/>
                  </a:lnTo>
                  <a:lnTo>
                    <a:pt x="1027" y="751"/>
                  </a:lnTo>
                  <a:lnTo>
                    <a:pt x="1018" y="755"/>
                  </a:lnTo>
                  <a:lnTo>
                    <a:pt x="1001" y="746"/>
                  </a:lnTo>
                  <a:lnTo>
                    <a:pt x="987" y="715"/>
                  </a:lnTo>
                  <a:lnTo>
                    <a:pt x="969" y="702"/>
                  </a:lnTo>
                  <a:lnTo>
                    <a:pt x="956" y="710"/>
                  </a:lnTo>
                  <a:lnTo>
                    <a:pt x="911" y="697"/>
                  </a:lnTo>
                  <a:lnTo>
                    <a:pt x="902" y="706"/>
                  </a:lnTo>
                  <a:lnTo>
                    <a:pt x="902" y="719"/>
                  </a:lnTo>
                  <a:lnTo>
                    <a:pt x="907" y="733"/>
                  </a:lnTo>
                  <a:lnTo>
                    <a:pt x="902" y="760"/>
                  </a:lnTo>
                  <a:lnTo>
                    <a:pt x="907" y="760"/>
                  </a:lnTo>
                  <a:lnTo>
                    <a:pt x="911" y="782"/>
                  </a:lnTo>
                  <a:lnTo>
                    <a:pt x="920" y="782"/>
                  </a:lnTo>
                  <a:lnTo>
                    <a:pt x="898" y="809"/>
                  </a:lnTo>
                  <a:lnTo>
                    <a:pt x="898" y="818"/>
                  </a:lnTo>
                  <a:lnTo>
                    <a:pt x="902" y="822"/>
                  </a:lnTo>
                  <a:lnTo>
                    <a:pt x="925" y="849"/>
                  </a:lnTo>
                  <a:lnTo>
                    <a:pt x="929" y="880"/>
                  </a:lnTo>
                  <a:lnTo>
                    <a:pt x="902" y="912"/>
                  </a:lnTo>
                  <a:lnTo>
                    <a:pt x="880" y="920"/>
                  </a:lnTo>
                  <a:lnTo>
                    <a:pt x="898" y="938"/>
                  </a:lnTo>
                  <a:lnTo>
                    <a:pt x="893" y="961"/>
                  </a:lnTo>
                  <a:lnTo>
                    <a:pt x="902" y="979"/>
                  </a:lnTo>
                  <a:lnTo>
                    <a:pt x="898" y="988"/>
                  </a:lnTo>
                  <a:lnTo>
                    <a:pt x="902" y="1001"/>
                  </a:lnTo>
                  <a:lnTo>
                    <a:pt x="898" y="1005"/>
                  </a:lnTo>
                  <a:lnTo>
                    <a:pt x="889" y="996"/>
                  </a:lnTo>
                  <a:lnTo>
                    <a:pt x="880" y="1010"/>
                  </a:lnTo>
                  <a:lnTo>
                    <a:pt x="862" y="988"/>
                  </a:lnTo>
                  <a:lnTo>
                    <a:pt x="853" y="983"/>
                  </a:lnTo>
                  <a:lnTo>
                    <a:pt x="858" y="979"/>
                  </a:lnTo>
                  <a:lnTo>
                    <a:pt x="844" y="961"/>
                  </a:lnTo>
                  <a:lnTo>
                    <a:pt x="849" y="947"/>
                  </a:lnTo>
                  <a:lnTo>
                    <a:pt x="844" y="934"/>
                  </a:lnTo>
                  <a:lnTo>
                    <a:pt x="849" y="912"/>
                  </a:lnTo>
                  <a:lnTo>
                    <a:pt x="809" y="907"/>
                  </a:lnTo>
                  <a:lnTo>
                    <a:pt x="773" y="885"/>
                  </a:lnTo>
                  <a:lnTo>
                    <a:pt x="755" y="867"/>
                  </a:lnTo>
                  <a:lnTo>
                    <a:pt x="728" y="853"/>
                  </a:lnTo>
                  <a:lnTo>
                    <a:pt x="706" y="867"/>
                  </a:lnTo>
                  <a:lnTo>
                    <a:pt x="692" y="813"/>
                  </a:lnTo>
                  <a:lnTo>
                    <a:pt x="675" y="818"/>
                  </a:lnTo>
                  <a:lnTo>
                    <a:pt x="666" y="809"/>
                  </a:lnTo>
                  <a:lnTo>
                    <a:pt x="670" y="773"/>
                  </a:lnTo>
                  <a:lnTo>
                    <a:pt x="688" y="724"/>
                  </a:lnTo>
                  <a:lnTo>
                    <a:pt x="706" y="706"/>
                  </a:lnTo>
                  <a:lnTo>
                    <a:pt x="706" y="697"/>
                  </a:lnTo>
                  <a:lnTo>
                    <a:pt x="724" y="693"/>
                  </a:lnTo>
                  <a:lnTo>
                    <a:pt x="724" y="675"/>
                  </a:lnTo>
                  <a:lnTo>
                    <a:pt x="652" y="657"/>
                  </a:lnTo>
                  <a:lnTo>
                    <a:pt x="652" y="643"/>
                  </a:lnTo>
                  <a:lnTo>
                    <a:pt x="688" y="657"/>
                  </a:lnTo>
                  <a:lnTo>
                    <a:pt x="724" y="670"/>
                  </a:lnTo>
                  <a:lnTo>
                    <a:pt x="733" y="666"/>
                  </a:lnTo>
                  <a:lnTo>
                    <a:pt x="737" y="652"/>
                  </a:lnTo>
                  <a:lnTo>
                    <a:pt x="755" y="657"/>
                  </a:lnTo>
                  <a:lnTo>
                    <a:pt x="768" y="648"/>
                  </a:lnTo>
                  <a:lnTo>
                    <a:pt x="777" y="612"/>
                  </a:lnTo>
                  <a:lnTo>
                    <a:pt x="755" y="612"/>
                  </a:lnTo>
                  <a:lnTo>
                    <a:pt x="742" y="590"/>
                  </a:lnTo>
                  <a:lnTo>
                    <a:pt x="768" y="608"/>
                  </a:lnTo>
                  <a:lnTo>
                    <a:pt x="782" y="608"/>
                  </a:lnTo>
                  <a:lnTo>
                    <a:pt x="795" y="585"/>
                  </a:lnTo>
                  <a:lnTo>
                    <a:pt x="782" y="581"/>
                  </a:lnTo>
                  <a:lnTo>
                    <a:pt x="782" y="572"/>
                  </a:lnTo>
                  <a:lnTo>
                    <a:pt x="804" y="567"/>
                  </a:lnTo>
                  <a:lnTo>
                    <a:pt x="804" y="581"/>
                  </a:lnTo>
                  <a:lnTo>
                    <a:pt x="813" y="585"/>
                  </a:lnTo>
                  <a:lnTo>
                    <a:pt x="809" y="590"/>
                  </a:lnTo>
                  <a:lnTo>
                    <a:pt x="813" y="603"/>
                  </a:lnTo>
                  <a:lnTo>
                    <a:pt x="813" y="603"/>
                  </a:lnTo>
                  <a:lnTo>
                    <a:pt x="813" y="590"/>
                  </a:lnTo>
                  <a:lnTo>
                    <a:pt x="817" y="585"/>
                  </a:lnTo>
                  <a:lnTo>
                    <a:pt x="826" y="603"/>
                  </a:lnTo>
                  <a:lnTo>
                    <a:pt x="831" y="603"/>
                  </a:lnTo>
                  <a:lnTo>
                    <a:pt x="826" y="590"/>
                  </a:lnTo>
                  <a:lnTo>
                    <a:pt x="817" y="581"/>
                  </a:lnTo>
                  <a:lnTo>
                    <a:pt x="822" y="581"/>
                  </a:lnTo>
                  <a:lnTo>
                    <a:pt x="822" y="567"/>
                  </a:lnTo>
                  <a:lnTo>
                    <a:pt x="822" y="563"/>
                  </a:lnTo>
                  <a:lnTo>
                    <a:pt x="831" y="581"/>
                  </a:lnTo>
                  <a:lnTo>
                    <a:pt x="853" y="563"/>
                  </a:lnTo>
                  <a:lnTo>
                    <a:pt x="853" y="554"/>
                  </a:lnTo>
                  <a:lnTo>
                    <a:pt x="867" y="545"/>
                  </a:lnTo>
                  <a:lnTo>
                    <a:pt x="867" y="527"/>
                  </a:lnTo>
                  <a:lnTo>
                    <a:pt x="858" y="514"/>
                  </a:lnTo>
                  <a:lnTo>
                    <a:pt x="849" y="491"/>
                  </a:lnTo>
                  <a:lnTo>
                    <a:pt x="858" y="491"/>
                  </a:lnTo>
                  <a:lnTo>
                    <a:pt x="867" y="478"/>
                  </a:lnTo>
                  <a:lnTo>
                    <a:pt x="858" y="474"/>
                  </a:lnTo>
                  <a:lnTo>
                    <a:pt x="867" y="469"/>
                  </a:lnTo>
                  <a:lnTo>
                    <a:pt x="867" y="460"/>
                  </a:lnTo>
                  <a:lnTo>
                    <a:pt x="849" y="442"/>
                  </a:lnTo>
                  <a:lnTo>
                    <a:pt x="826" y="442"/>
                  </a:lnTo>
                  <a:lnTo>
                    <a:pt x="817" y="438"/>
                  </a:lnTo>
                  <a:lnTo>
                    <a:pt x="804" y="438"/>
                  </a:lnTo>
                  <a:lnTo>
                    <a:pt x="804" y="460"/>
                  </a:lnTo>
                  <a:lnTo>
                    <a:pt x="809" y="465"/>
                  </a:lnTo>
                  <a:lnTo>
                    <a:pt x="804" y="474"/>
                  </a:lnTo>
                  <a:lnTo>
                    <a:pt x="795" y="478"/>
                  </a:lnTo>
                  <a:lnTo>
                    <a:pt x="795" y="505"/>
                  </a:lnTo>
                  <a:lnTo>
                    <a:pt x="786" y="518"/>
                  </a:lnTo>
                  <a:lnTo>
                    <a:pt x="773" y="536"/>
                  </a:lnTo>
                  <a:lnTo>
                    <a:pt x="759" y="496"/>
                  </a:lnTo>
                  <a:lnTo>
                    <a:pt x="764" y="478"/>
                  </a:lnTo>
                  <a:lnTo>
                    <a:pt x="764" y="460"/>
                  </a:lnTo>
                  <a:lnTo>
                    <a:pt x="750" y="447"/>
                  </a:lnTo>
                  <a:lnTo>
                    <a:pt x="746" y="447"/>
                  </a:lnTo>
                  <a:lnTo>
                    <a:pt x="737" y="496"/>
                  </a:lnTo>
                  <a:lnTo>
                    <a:pt x="728" y="496"/>
                  </a:lnTo>
                  <a:lnTo>
                    <a:pt x="728" y="469"/>
                  </a:lnTo>
                  <a:lnTo>
                    <a:pt x="719" y="456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19" y="442"/>
                  </a:lnTo>
                  <a:lnTo>
                    <a:pt x="710" y="451"/>
                  </a:lnTo>
                  <a:lnTo>
                    <a:pt x="701" y="442"/>
                  </a:lnTo>
                  <a:lnTo>
                    <a:pt x="706" y="429"/>
                  </a:lnTo>
                  <a:lnTo>
                    <a:pt x="701" y="420"/>
                  </a:lnTo>
                  <a:lnTo>
                    <a:pt x="715" y="420"/>
                  </a:lnTo>
                  <a:lnTo>
                    <a:pt x="706" y="393"/>
                  </a:lnTo>
                  <a:lnTo>
                    <a:pt x="692" y="389"/>
                  </a:lnTo>
                  <a:lnTo>
                    <a:pt x="692" y="366"/>
                  </a:lnTo>
                  <a:lnTo>
                    <a:pt x="679" y="348"/>
                  </a:lnTo>
                  <a:lnTo>
                    <a:pt x="661" y="344"/>
                  </a:lnTo>
                  <a:lnTo>
                    <a:pt x="652" y="348"/>
                  </a:lnTo>
                  <a:lnTo>
                    <a:pt x="661" y="357"/>
                  </a:lnTo>
                  <a:lnTo>
                    <a:pt x="652" y="362"/>
                  </a:lnTo>
                  <a:lnTo>
                    <a:pt x="643" y="389"/>
                  </a:lnTo>
                  <a:lnTo>
                    <a:pt x="657" y="393"/>
                  </a:lnTo>
                  <a:lnTo>
                    <a:pt x="643" y="407"/>
                  </a:lnTo>
                  <a:lnTo>
                    <a:pt x="643" y="424"/>
                  </a:lnTo>
                  <a:lnTo>
                    <a:pt x="652" y="442"/>
                  </a:lnTo>
                  <a:lnTo>
                    <a:pt x="688" y="451"/>
                  </a:lnTo>
                  <a:lnTo>
                    <a:pt x="675" y="460"/>
                  </a:lnTo>
                  <a:lnTo>
                    <a:pt x="670" y="478"/>
                  </a:lnTo>
                  <a:lnTo>
                    <a:pt x="683" y="469"/>
                  </a:lnTo>
                  <a:lnTo>
                    <a:pt x="683" y="487"/>
                  </a:lnTo>
                  <a:lnTo>
                    <a:pt x="670" y="505"/>
                  </a:lnTo>
                  <a:lnTo>
                    <a:pt x="661" y="505"/>
                  </a:lnTo>
                  <a:lnTo>
                    <a:pt x="657" y="518"/>
                  </a:lnTo>
                  <a:lnTo>
                    <a:pt x="666" y="527"/>
                  </a:lnTo>
                  <a:lnTo>
                    <a:pt x="657" y="536"/>
                  </a:lnTo>
                  <a:lnTo>
                    <a:pt x="648" y="527"/>
                  </a:lnTo>
                  <a:lnTo>
                    <a:pt x="652" y="496"/>
                  </a:lnTo>
                  <a:lnTo>
                    <a:pt x="643" y="509"/>
                  </a:lnTo>
                  <a:lnTo>
                    <a:pt x="639" y="491"/>
                  </a:lnTo>
                  <a:lnTo>
                    <a:pt x="625" y="487"/>
                  </a:lnTo>
                  <a:lnTo>
                    <a:pt x="616" y="500"/>
                  </a:lnTo>
                  <a:lnTo>
                    <a:pt x="616" y="509"/>
                  </a:lnTo>
                  <a:lnTo>
                    <a:pt x="603" y="514"/>
                  </a:lnTo>
                  <a:lnTo>
                    <a:pt x="567" y="514"/>
                  </a:lnTo>
                  <a:lnTo>
                    <a:pt x="549" y="505"/>
                  </a:lnTo>
                  <a:lnTo>
                    <a:pt x="536" y="509"/>
                  </a:lnTo>
                  <a:lnTo>
                    <a:pt x="518" y="496"/>
                  </a:lnTo>
                  <a:lnTo>
                    <a:pt x="518" y="478"/>
                  </a:lnTo>
                  <a:lnTo>
                    <a:pt x="509" y="469"/>
                  </a:lnTo>
                  <a:lnTo>
                    <a:pt x="491" y="483"/>
                  </a:lnTo>
                  <a:lnTo>
                    <a:pt x="474" y="483"/>
                  </a:lnTo>
                  <a:lnTo>
                    <a:pt x="469" y="500"/>
                  </a:lnTo>
                  <a:lnTo>
                    <a:pt x="478" y="500"/>
                  </a:lnTo>
                  <a:lnTo>
                    <a:pt x="509" y="487"/>
                  </a:lnTo>
                  <a:lnTo>
                    <a:pt x="514" y="496"/>
                  </a:lnTo>
                  <a:lnTo>
                    <a:pt x="482" y="523"/>
                  </a:lnTo>
                  <a:lnTo>
                    <a:pt x="482" y="554"/>
                  </a:lnTo>
                  <a:lnTo>
                    <a:pt x="474" y="559"/>
                  </a:lnTo>
                  <a:lnTo>
                    <a:pt x="478" y="541"/>
                  </a:lnTo>
                  <a:lnTo>
                    <a:pt x="465" y="532"/>
                  </a:lnTo>
                  <a:lnTo>
                    <a:pt x="465" y="523"/>
                  </a:lnTo>
                  <a:lnTo>
                    <a:pt x="447" y="514"/>
                  </a:lnTo>
                  <a:lnTo>
                    <a:pt x="407" y="532"/>
                  </a:lnTo>
                  <a:lnTo>
                    <a:pt x="371" y="527"/>
                  </a:lnTo>
                  <a:lnTo>
                    <a:pt x="375" y="505"/>
                  </a:lnTo>
                  <a:lnTo>
                    <a:pt x="389" y="505"/>
                  </a:lnTo>
                  <a:lnTo>
                    <a:pt x="393" y="496"/>
                  </a:lnTo>
                  <a:lnTo>
                    <a:pt x="380" y="469"/>
                  </a:lnTo>
                  <a:lnTo>
                    <a:pt x="353" y="460"/>
                  </a:lnTo>
                  <a:lnTo>
                    <a:pt x="357" y="474"/>
                  </a:lnTo>
                  <a:lnTo>
                    <a:pt x="340" y="460"/>
                  </a:lnTo>
                  <a:lnTo>
                    <a:pt x="304" y="451"/>
                  </a:lnTo>
                  <a:lnTo>
                    <a:pt x="259" y="433"/>
                  </a:lnTo>
                  <a:lnTo>
                    <a:pt x="255" y="447"/>
                  </a:lnTo>
                  <a:lnTo>
                    <a:pt x="241" y="451"/>
                  </a:lnTo>
                  <a:lnTo>
                    <a:pt x="241" y="424"/>
                  </a:lnTo>
                  <a:lnTo>
                    <a:pt x="237" y="424"/>
                  </a:lnTo>
                  <a:lnTo>
                    <a:pt x="237" y="447"/>
                  </a:lnTo>
                  <a:lnTo>
                    <a:pt x="228" y="442"/>
                  </a:lnTo>
                  <a:lnTo>
                    <a:pt x="197" y="393"/>
                  </a:lnTo>
                  <a:lnTo>
                    <a:pt x="188" y="402"/>
                  </a:lnTo>
                  <a:lnTo>
                    <a:pt x="192" y="429"/>
                  </a:lnTo>
                  <a:lnTo>
                    <a:pt x="130" y="460"/>
                  </a:lnTo>
                  <a:lnTo>
                    <a:pt x="130" y="451"/>
                  </a:lnTo>
                  <a:lnTo>
                    <a:pt x="165" y="433"/>
                  </a:lnTo>
                  <a:lnTo>
                    <a:pt x="170" y="420"/>
                  </a:lnTo>
                  <a:lnTo>
                    <a:pt x="147" y="424"/>
                  </a:lnTo>
                  <a:lnTo>
                    <a:pt x="139" y="438"/>
                  </a:lnTo>
                  <a:lnTo>
                    <a:pt x="134" y="429"/>
                  </a:lnTo>
                  <a:lnTo>
                    <a:pt x="103" y="451"/>
                  </a:lnTo>
                  <a:lnTo>
                    <a:pt x="98" y="433"/>
                  </a:lnTo>
                  <a:lnTo>
                    <a:pt x="71" y="460"/>
                  </a:lnTo>
                  <a:lnTo>
                    <a:pt x="31" y="447"/>
                  </a:lnTo>
                  <a:lnTo>
                    <a:pt x="0" y="442"/>
                  </a:lnTo>
                  <a:close/>
                  <a:moveTo>
                    <a:pt x="121" y="938"/>
                  </a:moveTo>
                  <a:lnTo>
                    <a:pt x="121" y="956"/>
                  </a:lnTo>
                  <a:lnTo>
                    <a:pt x="130" y="974"/>
                  </a:lnTo>
                  <a:lnTo>
                    <a:pt x="143" y="988"/>
                  </a:lnTo>
                  <a:lnTo>
                    <a:pt x="134" y="970"/>
                  </a:lnTo>
                  <a:lnTo>
                    <a:pt x="139" y="965"/>
                  </a:lnTo>
                  <a:lnTo>
                    <a:pt x="134" y="952"/>
                  </a:lnTo>
                  <a:lnTo>
                    <a:pt x="139" y="943"/>
                  </a:lnTo>
                  <a:lnTo>
                    <a:pt x="121" y="938"/>
                  </a:lnTo>
                  <a:close/>
                  <a:moveTo>
                    <a:pt x="183" y="1019"/>
                  </a:moveTo>
                  <a:lnTo>
                    <a:pt x="192" y="1028"/>
                  </a:lnTo>
                  <a:lnTo>
                    <a:pt x="197" y="1041"/>
                  </a:lnTo>
                  <a:lnTo>
                    <a:pt x="201" y="1037"/>
                  </a:lnTo>
                  <a:lnTo>
                    <a:pt x="210" y="1046"/>
                  </a:lnTo>
                  <a:lnTo>
                    <a:pt x="232" y="1063"/>
                  </a:lnTo>
                  <a:lnTo>
                    <a:pt x="259" y="1072"/>
                  </a:lnTo>
                  <a:lnTo>
                    <a:pt x="259" y="1068"/>
                  </a:lnTo>
                  <a:lnTo>
                    <a:pt x="246" y="1055"/>
                  </a:lnTo>
                  <a:lnTo>
                    <a:pt x="232" y="1041"/>
                  </a:lnTo>
                  <a:lnTo>
                    <a:pt x="228" y="1032"/>
                  </a:lnTo>
                  <a:lnTo>
                    <a:pt x="197" y="1019"/>
                  </a:lnTo>
                  <a:lnTo>
                    <a:pt x="183" y="1019"/>
                  </a:lnTo>
                  <a:close/>
                  <a:moveTo>
                    <a:pt x="241" y="223"/>
                  </a:moveTo>
                  <a:lnTo>
                    <a:pt x="250" y="228"/>
                  </a:lnTo>
                  <a:lnTo>
                    <a:pt x="259" y="246"/>
                  </a:lnTo>
                  <a:lnTo>
                    <a:pt x="241" y="281"/>
                  </a:lnTo>
                  <a:lnTo>
                    <a:pt x="250" y="290"/>
                  </a:lnTo>
                  <a:lnTo>
                    <a:pt x="237" y="290"/>
                  </a:lnTo>
                  <a:lnTo>
                    <a:pt x="228" y="331"/>
                  </a:lnTo>
                  <a:lnTo>
                    <a:pt x="237" y="331"/>
                  </a:lnTo>
                  <a:lnTo>
                    <a:pt x="255" y="344"/>
                  </a:lnTo>
                  <a:lnTo>
                    <a:pt x="255" y="366"/>
                  </a:lnTo>
                  <a:lnTo>
                    <a:pt x="264" y="375"/>
                  </a:lnTo>
                  <a:lnTo>
                    <a:pt x="273" y="371"/>
                  </a:lnTo>
                  <a:lnTo>
                    <a:pt x="281" y="353"/>
                  </a:lnTo>
                  <a:lnTo>
                    <a:pt x="290" y="362"/>
                  </a:lnTo>
                  <a:lnTo>
                    <a:pt x="304" y="348"/>
                  </a:lnTo>
                  <a:lnTo>
                    <a:pt x="304" y="322"/>
                  </a:lnTo>
                  <a:lnTo>
                    <a:pt x="313" y="313"/>
                  </a:lnTo>
                  <a:lnTo>
                    <a:pt x="308" y="304"/>
                  </a:lnTo>
                  <a:lnTo>
                    <a:pt x="313" y="290"/>
                  </a:lnTo>
                  <a:lnTo>
                    <a:pt x="335" y="277"/>
                  </a:lnTo>
                  <a:lnTo>
                    <a:pt x="353" y="268"/>
                  </a:lnTo>
                  <a:lnTo>
                    <a:pt x="371" y="255"/>
                  </a:lnTo>
                  <a:lnTo>
                    <a:pt x="348" y="232"/>
                  </a:lnTo>
                  <a:lnTo>
                    <a:pt x="340" y="210"/>
                  </a:lnTo>
                  <a:lnTo>
                    <a:pt x="322" y="214"/>
                  </a:lnTo>
                  <a:lnTo>
                    <a:pt x="317" y="219"/>
                  </a:lnTo>
                  <a:lnTo>
                    <a:pt x="290" y="205"/>
                  </a:lnTo>
                  <a:lnTo>
                    <a:pt x="241" y="223"/>
                  </a:lnTo>
                  <a:close/>
                  <a:moveTo>
                    <a:pt x="259" y="89"/>
                  </a:moveTo>
                  <a:lnTo>
                    <a:pt x="264" y="98"/>
                  </a:lnTo>
                  <a:lnTo>
                    <a:pt x="281" y="98"/>
                  </a:lnTo>
                  <a:lnTo>
                    <a:pt x="286" y="89"/>
                  </a:lnTo>
                  <a:lnTo>
                    <a:pt x="295" y="112"/>
                  </a:lnTo>
                  <a:lnTo>
                    <a:pt x="308" y="98"/>
                  </a:lnTo>
                  <a:lnTo>
                    <a:pt x="308" y="80"/>
                  </a:lnTo>
                  <a:lnTo>
                    <a:pt x="313" y="94"/>
                  </a:lnTo>
                  <a:lnTo>
                    <a:pt x="322" y="76"/>
                  </a:lnTo>
                  <a:lnTo>
                    <a:pt x="322" y="49"/>
                  </a:lnTo>
                  <a:lnTo>
                    <a:pt x="335" y="45"/>
                  </a:lnTo>
                  <a:lnTo>
                    <a:pt x="335" y="71"/>
                  </a:lnTo>
                  <a:lnTo>
                    <a:pt x="344" y="89"/>
                  </a:lnTo>
                  <a:lnTo>
                    <a:pt x="348" y="80"/>
                  </a:lnTo>
                  <a:lnTo>
                    <a:pt x="348" y="67"/>
                  </a:lnTo>
                  <a:lnTo>
                    <a:pt x="362" y="71"/>
                  </a:lnTo>
                  <a:lnTo>
                    <a:pt x="366" y="49"/>
                  </a:lnTo>
                  <a:lnTo>
                    <a:pt x="362" y="36"/>
                  </a:lnTo>
                  <a:lnTo>
                    <a:pt x="371" y="27"/>
                  </a:lnTo>
                  <a:lnTo>
                    <a:pt x="357" y="9"/>
                  </a:lnTo>
                  <a:lnTo>
                    <a:pt x="353" y="9"/>
                  </a:lnTo>
                  <a:lnTo>
                    <a:pt x="348" y="22"/>
                  </a:lnTo>
                  <a:lnTo>
                    <a:pt x="317" y="18"/>
                  </a:lnTo>
                  <a:lnTo>
                    <a:pt x="299" y="49"/>
                  </a:lnTo>
                  <a:lnTo>
                    <a:pt x="286" y="54"/>
                  </a:lnTo>
                  <a:lnTo>
                    <a:pt x="286" y="67"/>
                  </a:lnTo>
                  <a:lnTo>
                    <a:pt x="264" y="76"/>
                  </a:lnTo>
                  <a:lnTo>
                    <a:pt x="259" y="89"/>
                  </a:lnTo>
                  <a:close/>
                  <a:moveTo>
                    <a:pt x="322" y="362"/>
                  </a:moveTo>
                  <a:lnTo>
                    <a:pt x="335" y="353"/>
                  </a:lnTo>
                  <a:lnTo>
                    <a:pt x="362" y="348"/>
                  </a:lnTo>
                  <a:lnTo>
                    <a:pt x="375" y="353"/>
                  </a:lnTo>
                  <a:lnTo>
                    <a:pt x="348" y="362"/>
                  </a:lnTo>
                  <a:lnTo>
                    <a:pt x="326" y="375"/>
                  </a:lnTo>
                  <a:lnTo>
                    <a:pt x="326" y="384"/>
                  </a:lnTo>
                  <a:lnTo>
                    <a:pt x="340" y="393"/>
                  </a:lnTo>
                  <a:lnTo>
                    <a:pt x="375" y="398"/>
                  </a:lnTo>
                  <a:lnTo>
                    <a:pt x="398" y="389"/>
                  </a:lnTo>
                  <a:lnTo>
                    <a:pt x="433" y="398"/>
                  </a:lnTo>
                  <a:lnTo>
                    <a:pt x="438" y="402"/>
                  </a:lnTo>
                  <a:lnTo>
                    <a:pt x="420" y="411"/>
                  </a:lnTo>
                  <a:lnTo>
                    <a:pt x="398" y="407"/>
                  </a:lnTo>
                  <a:lnTo>
                    <a:pt x="353" y="416"/>
                  </a:lnTo>
                  <a:lnTo>
                    <a:pt x="344" y="429"/>
                  </a:lnTo>
                  <a:lnTo>
                    <a:pt x="357" y="451"/>
                  </a:lnTo>
                  <a:lnTo>
                    <a:pt x="402" y="451"/>
                  </a:lnTo>
                  <a:lnTo>
                    <a:pt x="402" y="460"/>
                  </a:lnTo>
                  <a:lnTo>
                    <a:pt x="393" y="469"/>
                  </a:lnTo>
                  <a:lnTo>
                    <a:pt x="393" y="483"/>
                  </a:lnTo>
                  <a:lnTo>
                    <a:pt x="407" y="496"/>
                  </a:lnTo>
                  <a:lnTo>
                    <a:pt x="451" y="491"/>
                  </a:lnTo>
                  <a:lnTo>
                    <a:pt x="474" y="474"/>
                  </a:lnTo>
                  <a:lnTo>
                    <a:pt x="482" y="474"/>
                  </a:lnTo>
                  <a:lnTo>
                    <a:pt x="491" y="465"/>
                  </a:lnTo>
                  <a:lnTo>
                    <a:pt x="496" y="447"/>
                  </a:lnTo>
                  <a:lnTo>
                    <a:pt x="500" y="465"/>
                  </a:lnTo>
                  <a:lnTo>
                    <a:pt x="527" y="460"/>
                  </a:lnTo>
                  <a:lnTo>
                    <a:pt x="518" y="474"/>
                  </a:lnTo>
                  <a:lnTo>
                    <a:pt x="554" y="478"/>
                  </a:lnTo>
                  <a:lnTo>
                    <a:pt x="572" y="465"/>
                  </a:lnTo>
                  <a:lnTo>
                    <a:pt x="563" y="447"/>
                  </a:lnTo>
                  <a:lnTo>
                    <a:pt x="554" y="451"/>
                  </a:lnTo>
                  <a:lnTo>
                    <a:pt x="549" y="442"/>
                  </a:lnTo>
                  <a:lnTo>
                    <a:pt x="567" y="438"/>
                  </a:lnTo>
                  <a:lnTo>
                    <a:pt x="581" y="442"/>
                  </a:lnTo>
                  <a:lnTo>
                    <a:pt x="581" y="420"/>
                  </a:lnTo>
                  <a:lnTo>
                    <a:pt x="558" y="411"/>
                  </a:lnTo>
                  <a:lnTo>
                    <a:pt x="554" y="398"/>
                  </a:lnTo>
                  <a:lnTo>
                    <a:pt x="545" y="407"/>
                  </a:lnTo>
                  <a:lnTo>
                    <a:pt x="527" y="380"/>
                  </a:lnTo>
                  <a:lnTo>
                    <a:pt x="527" y="348"/>
                  </a:lnTo>
                  <a:lnTo>
                    <a:pt x="509" y="281"/>
                  </a:lnTo>
                  <a:lnTo>
                    <a:pt x="491" y="264"/>
                  </a:lnTo>
                  <a:lnTo>
                    <a:pt x="491" y="273"/>
                  </a:lnTo>
                  <a:lnTo>
                    <a:pt x="478" y="268"/>
                  </a:lnTo>
                  <a:lnTo>
                    <a:pt x="478" y="281"/>
                  </a:lnTo>
                  <a:lnTo>
                    <a:pt x="487" y="344"/>
                  </a:lnTo>
                  <a:lnTo>
                    <a:pt x="478" y="353"/>
                  </a:lnTo>
                  <a:lnTo>
                    <a:pt x="474" y="344"/>
                  </a:lnTo>
                  <a:lnTo>
                    <a:pt x="469" y="304"/>
                  </a:lnTo>
                  <a:lnTo>
                    <a:pt x="456" y="286"/>
                  </a:lnTo>
                  <a:lnTo>
                    <a:pt x="442" y="286"/>
                  </a:lnTo>
                  <a:lnTo>
                    <a:pt x="447" y="299"/>
                  </a:lnTo>
                  <a:lnTo>
                    <a:pt x="451" y="299"/>
                  </a:lnTo>
                  <a:lnTo>
                    <a:pt x="451" y="322"/>
                  </a:lnTo>
                  <a:lnTo>
                    <a:pt x="433" y="322"/>
                  </a:lnTo>
                  <a:lnTo>
                    <a:pt x="424" y="326"/>
                  </a:lnTo>
                  <a:lnTo>
                    <a:pt x="438" y="299"/>
                  </a:lnTo>
                  <a:lnTo>
                    <a:pt x="424" y="286"/>
                  </a:lnTo>
                  <a:lnTo>
                    <a:pt x="402" y="277"/>
                  </a:lnTo>
                  <a:lnTo>
                    <a:pt x="398" y="304"/>
                  </a:lnTo>
                  <a:lnTo>
                    <a:pt x="384" y="313"/>
                  </a:lnTo>
                  <a:lnTo>
                    <a:pt x="389" y="295"/>
                  </a:lnTo>
                  <a:lnTo>
                    <a:pt x="389" y="259"/>
                  </a:lnTo>
                  <a:lnTo>
                    <a:pt x="380" y="259"/>
                  </a:lnTo>
                  <a:lnTo>
                    <a:pt x="322" y="295"/>
                  </a:lnTo>
                  <a:lnTo>
                    <a:pt x="322" y="304"/>
                  </a:lnTo>
                  <a:lnTo>
                    <a:pt x="322" y="313"/>
                  </a:lnTo>
                  <a:lnTo>
                    <a:pt x="335" y="308"/>
                  </a:lnTo>
                  <a:lnTo>
                    <a:pt x="331" y="317"/>
                  </a:lnTo>
                  <a:lnTo>
                    <a:pt x="317" y="322"/>
                  </a:lnTo>
                  <a:lnTo>
                    <a:pt x="308" y="340"/>
                  </a:lnTo>
                  <a:lnTo>
                    <a:pt x="308" y="348"/>
                  </a:lnTo>
                  <a:lnTo>
                    <a:pt x="317" y="340"/>
                  </a:lnTo>
                  <a:lnTo>
                    <a:pt x="326" y="344"/>
                  </a:lnTo>
                  <a:lnTo>
                    <a:pt x="322" y="353"/>
                  </a:lnTo>
                  <a:lnTo>
                    <a:pt x="322" y="362"/>
                  </a:lnTo>
                  <a:close/>
                  <a:moveTo>
                    <a:pt x="322" y="550"/>
                  </a:moveTo>
                  <a:lnTo>
                    <a:pt x="299" y="572"/>
                  </a:lnTo>
                  <a:lnTo>
                    <a:pt x="322" y="581"/>
                  </a:lnTo>
                  <a:lnTo>
                    <a:pt x="344" y="572"/>
                  </a:lnTo>
                  <a:lnTo>
                    <a:pt x="348" y="576"/>
                  </a:lnTo>
                  <a:lnTo>
                    <a:pt x="344" y="594"/>
                  </a:lnTo>
                  <a:lnTo>
                    <a:pt x="322" y="599"/>
                  </a:lnTo>
                  <a:lnTo>
                    <a:pt x="322" y="590"/>
                  </a:lnTo>
                  <a:lnTo>
                    <a:pt x="313" y="590"/>
                  </a:lnTo>
                  <a:lnTo>
                    <a:pt x="308" y="599"/>
                  </a:lnTo>
                  <a:lnTo>
                    <a:pt x="313" y="608"/>
                  </a:lnTo>
                  <a:lnTo>
                    <a:pt x="308" y="612"/>
                  </a:lnTo>
                  <a:lnTo>
                    <a:pt x="295" y="630"/>
                  </a:lnTo>
                  <a:lnTo>
                    <a:pt x="290" y="626"/>
                  </a:lnTo>
                  <a:lnTo>
                    <a:pt x="299" y="603"/>
                  </a:lnTo>
                  <a:lnTo>
                    <a:pt x="295" y="599"/>
                  </a:lnTo>
                  <a:lnTo>
                    <a:pt x="281" y="626"/>
                  </a:lnTo>
                  <a:lnTo>
                    <a:pt x="255" y="617"/>
                  </a:lnTo>
                  <a:lnTo>
                    <a:pt x="268" y="612"/>
                  </a:lnTo>
                  <a:lnTo>
                    <a:pt x="273" y="599"/>
                  </a:lnTo>
                  <a:lnTo>
                    <a:pt x="268" y="590"/>
                  </a:lnTo>
                  <a:lnTo>
                    <a:pt x="286" y="590"/>
                  </a:lnTo>
                  <a:lnTo>
                    <a:pt x="281" y="581"/>
                  </a:lnTo>
                  <a:lnTo>
                    <a:pt x="241" y="585"/>
                  </a:lnTo>
                  <a:lnTo>
                    <a:pt x="232" y="590"/>
                  </a:lnTo>
                  <a:lnTo>
                    <a:pt x="237" y="576"/>
                  </a:lnTo>
                  <a:lnTo>
                    <a:pt x="246" y="581"/>
                  </a:lnTo>
                  <a:lnTo>
                    <a:pt x="268" y="572"/>
                  </a:lnTo>
                  <a:lnTo>
                    <a:pt x="308" y="545"/>
                  </a:lnTo>
                  <a:lnTo>
                    <a:pt x="322" y="550"/>
                  </a:lnTo>
                  <a:close/>
                  <a:moveTo>
                    <a:pt x="335" y="107"/>
                  </a:moveTo>
                  <a:lnTo>
                    <a:pt x="313" y="143"/>
                  </a:lnTo>
                  <a:lnTo>
                    <a:pt x="313" y="152"/>
                  </a:lnTo>
                  <a:lnTo>
                    <a:pt x="326" y="156"/>
                  </a:lnTo>
                  <a:lnTo>
                    <a:pt x="340" y="107"/>
                  </a:lnTo>
                  <a:lnTo>
                    <a:pt x="335" y="107"/>
                  </a:lnTo>
                  <a:close/>
                  <a:moveTo>
                    <a:pt x="357" y="684"/>
                  </a:moveTo>
                  <a:lnTo>
                    <a:pt x="402" y="715"/>
                  </a:lnTo>
                  <a:lnTo>
                    <a:pt x="415" y="715"/>
                  </a:lnTo>
                  <a:lnTo>
                    <a:pt x="433" y="697"/>
                  </a:lnTo>
                  <a:lnTo>
                    <a:pt x="451" y="693"/>
                  </a:lnTo>
                  <a:lnTo>
                    <a:pt x="451" y="702"/>
                  </a:lnTo>
                  <a:lnTo>
                    <a:pt x="433" y="710"/>
                  </a:lnTo>
                  <a:lnTo>
                    <a:pt x="411" y="737"/>
                  </a:lnTo>
                  <a:lnTo>
                    <a:pt x="402" y="737"/>
                  </a:lnTo>
                  <a:lnTo>
                    <a:pt x="402" y="746"/>
                  </a:lnTo>
                  <a:lnTo>
                    <a:pt x="371" y="755"/>
                  </a:lnTo>
                  <a:lnTo>
                    <a:pt x="348" y="751"/>
                  </a:lnTo>
                  <a:lnTo>
                    <a:pt x="322" y="737"/>
                  </a:lnTo>
                  <a:lnTo>
                    <a:pt x="326" y="733"/>
                  </a:lnTo>
                  <a:lnTo>
                    <a:pt x="348" y="742"/>
                  </a:lnTo>
                  <a:lnTo>
                    <a:pt x="366" y="742"/>
                  </a:lnTo>
                  <a:lnTo>
                    <a:pt x="371" y="724"/>
                  </a:lnTo>
                  <a:lnTo>
                    <a:pt x="384" y="719"/>
                  </a:lnTo>
                  <a:lnTo>
                    <a:pt x="375" y="702"/>
                  </a:lnTo>
                  <a:lnTo>
                    <a:pt x="366" y="706"/>
                  </a:lnTo>
                  <a:lnTo>
                    <a:pt x="357" y="684"/>
                  </a:lnTo>
                  <a:close/>
                  <a:moveTo>
                    <a:pt x="384" y="71"/>
                  </a:moveTo>
                  <a:lnTo>
                    <a:pt x="375" y="76"/>
                  </a:lnTo>
                  <a:lnTo>
                    <a:pt x="362" y="89"/>
                  </a:lnTo>
                  <a:lnTo>
                    <a:pt x="375" y="98"/>
                  </a:lnTo>
                  <a:lnTo>
                    <a:pt x="357" y="98"/>
                  </a:lnTo>
                  <a:lnTo>
                    <a:pt x="353" y="107"/>
                  </a:lnTo>
                  <a:lnTo>
                    <a:pt x="348" y="121"/>
                  </a:lnTo>
                  <a:lnTo>
                    <a:pt x="371" y="121"/>
                  </a:lnTo>
                  <a:lnTo>
                    <a:pt x="348" y="134"/>
                  </a:lnTo>
                  <a:lnTo>
                    <a:pt x="344" y="152"/>
                  </a:lnTo>
                  <a:lnTo>
                    <a:pt x="375" y="147"/>
                  </a:lnTo>
                  <a:lnTo>
                    <a:pt x="357" y="161"/>
                  </a:lnTo>
                  <a:lnTo>
                    <a:pt x="344" y="161"/>
                  </a:lnTo>
                  <a:lnTo>
                    <a:pt x="340" y="174"/>
                  </a:lnTo>
                  <a:lnTo>
                    <a:pt x="357" y="174"/>
                  </a:lnTo>
                  <a:lnTo>
                    <a:pt x="366" y="174"/>
                  </a:lnTo>
                  <a:lnTo>
                    <a:pt x="371" y="183"/>
                  </a:lnTo>
                  <a:lnTo>
                    <a:pt x="380" y="183"/>
                  </a:lnTo>
                  <a:lnTo>
                    <a:pt x="389" y="179"/>
                  </a:lnTo>
                  <a:lnTo>
                    <a:pt x="398" y="156"/>
                  </a:lnTo>
                  <a:lnTo>
                    <a:pt x="407" y="156"/>
                  </a:lnTo>
                  <a:lnTo>
                    <a:pt x="398" y="174"/>
                  </a:lnTo>
                  <a:lnTo>
                    <a:pt x="398" y="179"/>
                  </a:lnTo>
                  <a:lnTo>
                    <a:pt x="411" y="170"/>
                  </a:lnTo>
                  <a:lnTo>
                    <a:pt x="433" y="170"/>
                  </a:lnTo>
                  <a:lnTo>
                    <a:pt x="429" y="179"/>
                  </a:lnTo>
                  <a:lnTo>
                    <a:pt x="407" y="183"/>
                  </a:lnTo>
                  <a:lnTo>
                    <a:pt x="384" y="188"/>
                  </a:lnTo>
                  <a:lnTo>
                    <a:pt x="384" y="197"/>
                  </a:lnTo>
                  <a:lnTo>
                    <a:pt x="389" y="210"/>
                  </a:lnTo>
                  <a:lnTo>
                    <a:pt x="402" y="214"/>
                  </a:lnTo>
                  <a:lnTo>
                    <a:pt x="420" y="210"/>
                  </a:lnTo>
                  <a:lnTo>
                    <a:pt x="433" y="201"/>
                  </a:lnTo>
                  <a:lnTo>
                    <a:pt x="438" y="192"/>
                  </a:lnTo>
                  <a:lnTo>
                    <a:pt x="456" y="192"/>
                  </a:lnTo>
                  <a:lnTo>
                    <a:pt x="460" y="183"/>
                  </a:lnTo>
                  <a:lnTo>
                    <a:pt x="496" y="188"/>
                  </a:lnTo>
                  <a:lnTo>
                    <a:pt x="509" y="174"/>
                  </a:lnTo>
                  <a:lnTo>
                    <a:pt x="509" y="165"/>
                  </a:lnTo>
                  <a:lnTo>
                    <a:pt x="523" y="134"/>
                  </a:lnTo>
                  <a:lnTo>
                    <a:pt x="514" y="116"/>
                  </a:lnTo>
                  <a:lnTo>
                    <a:pt x="505" y="107"/>
                  </a:lnTo>
                  <a:lnTo>
                    <a:pt x="496" y="116"/>
                  </a:lnTo>
                  <a:lnTo>
                    <a:pt x="482" y="121"/>
                  </a:lnTo>
                  <a:lnTo>
                    <a:pt x="482" y="112"/>
                  </a:lnTo>
                  <a:lnTo>
                    <a:pt x="469" y="107"/>
                  </a:lnTo>
                  <a:lnTo>
                    <a:pt x="469" y="89"/>
                  </a:lnTo>
                  <a:lnTo>
                    <a:pt x="465" y="71"/>
                  </a:lnTo>
                  <a:lnTo>
                    <a:pt x="456" y="67"/>
                  </a:lnTo>
                  <a:lnTo>
                    <a:pt x="460" y="58"/>
                  </a:lnTo>
                  <a:lnTo>
                    <a:pt x="456" y="54"/>
                  </a:lnTo>
                  <a:lnTo>
                    <a:pt x="451" y="58"/>
                  </a:lnTo>
                  <a:lnTo>
                    <a:pt x="438" y="76"/>
                  </a:lnTo>
                  <a:lnTo>
                    <a:pt x="456" y="107"/>
                  </a:lnTo>
                  <a:lnTo>
                    <a:pt x="442" y="121"/>
                  </a:lnTo>
                  <a:lnTo>
                    <a:pt x="460" y="143"/>
                  </a:lnTo>
                  <a:lnTo>
                    <a:pt x="456" y="152"/>
                  </a:lnTo>
                  <a:lnTo>
                    <a:pt x="433" y="152"/>
                  </a:lnTo>
                  <a:lnTo>
                    <a:pt x="424" y="134"/>
                  </a:lnTo>
                  <a:lnTo>
                    <a:pt x="407" y="130"/>
                  </a:lnTo>
                  <a:lnTo>
                    <a:pt x="420" y="125"/>
                  </a:lnTo>
                  <a:lnTo>
                    <a:pt x="407" y="89"/>
                  </a:lnTo>
                  <a:lnTo>
                    <a:pt x="393" y="94"/>
                  </a:lnTo>
                  <a:lnTo>
                    <a:pt x="389" y="71"/>
                  </a:lnTo>
                  <a:lnTo>
                    <a:pt x="384" y="71"/>
                  </a:lnTo>
                  <a:close/>
                  <a:moveTo>
                    <a:pt x="500" y="246"/>
                  </a:moveTo>
                  <a:lnTo>
                    <a:pt x="496" y="255"/>
                  </a:lnTo>
                  <a:lnTo>
                    <a:pt x="505" y="264"/>
                  </a:lnTo>
                  <a:lnTo>
                    <a:pt x="518" y="286"/>
                  </a:lnTo>
                  <a:lnTo>
                    <a:pt x="527" y="273"/>
                  </a:lnTo>
                  <a:lnTo>
                    <a:pt x="532" y="259"/>
                  </a:lnTo>
                  <a:lnTo>
                    <a:pt x="523" y="241"/>
                  </a:lnTo>
                  <a:lnTo>
                    <a:pt x="500" y="246"/>
                  </a:lnTo>
                  <a:close/>
                  <a:moveTo>
                    <a:pt x="585" y="183"/>
                  </a:moveTo>
                  <a:lnTo>
                    <a:pt x="616" y="179"/>
                  </a:lnTo>
                  <a:lnTo>
                    <a:pt x="621" y="156"/>
                  </a:lnTo>
                  <a:lnTo>
                    <a:pt x="630" y="161"/>
                  </a:lnTo>
                  <a:lnTo>
                    <a:pt x="625" y="143"/>
                  </a:lnTo>
                  <a:lnTo>
                    <a:pt x="621" y="143"/>
                  </a:lnTo>
                  <a:lnTo>
                    <a:pt x="634" y="112"/>
                  </a:lnTo>
                  <a:lnTo>
                    <a:pt x="630" y="76"/>
                  </a:lnTo>
                  <a:lnTo>
                    <a:pt x="612" y="71"/>
                  </a:lnTo>
                  <a:lnTo>
                    <a:pt x="608" y="85"/>
                  </a:lnTo>
                  <a:lnTo>
                    <a:pt x="599" y="76"/>
                  </a:lnTo>
                  <a:lnTo>
                    <a:pt x="590" y="71"/>
                  </a:lnTo>
                  <a:lnTo>
                    <a:pt x="581" y="80"/>
                  </a:lnTo>
                  <a:lnTo>
                    <a:pt x="590" y="98"/>
                  </a:lnTo>
                  <a:lnTo>
                    <a:pt x="599" y="103"/>
                  </a:lnTo>
                  <a:lnTo>
                    <a:pt x="594" y="107"/>
                  </a:lnTo>
                  <a:lnTo>
                    <a:pt x="594" y="125"/>
                  </a:lnTo>
                  <a:lnTo>
                    <a:pt x="581" y="103"/>
                  </a:lnTo>
                  <a:lnTo>
                    <a:pt x="576" y="89"/>
                  </a:lnTo>
                  <a:lnTo>
                    <a:pt x="563" y="89"/>
                  </a:lnTo>
                  <a:lnTo>
                    <a:pt x="563" y="103"/>
                  </a:lnTo>
                  <a:lnTo>
                    <a:pt x="572" y="103"/>
                  </a:lnTo>
                  <a:lnTo>
                    <a:pt x="567" y="112"/>
                  </a:lnTo>
                  <a:lnTo>
                    <a:pt x="576" y="138"/>
                  </a:lnTo>
                  <a:lnTo>
                    <a:pt x="572" y="143"/>
                  </a:lnTo>
                  <a:lnTo>
                    <a:pt x="563" y="138"/>
                  </a:lnTo>
                  <a:lnTo>
                    <a:pt x="549" y="152"/>
                  </a:lnTo>
                  <a:lnTo>
                    <a:pt x="549" y="161"/>
                  </a:lnTo>
                  <a:lnTo>
                    <a:pt x="576" y="152"/>
                  </a:lnTo>
                  <a:lnTo>
                    <a:pt x="594" y="152"/>
                  </a:lnTo>
                  <a:lnTo>
                    <a:pt x="585" y="161"/>
                  </a:lnTo>
                  <a:lnTo>
                    <a:pt x="585" y="174"/>
                  </a:lnTo>
                  <a:lnTo>
                    <a:pt x="585" y="183"/>
                  </a:lnTo>
                  <a:close/>
                  <a:moveTo>
                    <a:pt x="603" y="246"/>
                  </a:moveTo>
                  <a:lnTo>
                    <a:pt x="594" y="237"/>
                  </a:lnTo>
                  <a:lnTo>
                    <a:pt x="581" y="246"/>
                  </a:lnTo>
                  <a:lnTo>
                    <a:pt x="581" y="255"/>
                  </a:lnTo>
                  <a:lnTo>
                    <a:pt x="572" y="259"/>
                  </a:lnTo>
                  <a:lnTo>
                    <a:pt x="594" y="290"/>
                  </a:lnTo>
                  <a:lnTo>
                    <a:pt x="590" y="295"/>
                  </a:lnTo>
                  <a:lnTo>
                    <a:pt x="567" y="273"/>
                  </a:lnTo>
                  <a:lnTo>
                    <a:pt x="558" y="277"/>
                  </a:lnTo>
                  <a:lnTo>
                    <a:pt x="554" y="290"/>
                  </a:lnTo>
                  <a:lnTo>
                    <a:pt x="567" y="308"/>
                  </a:lnTo>
                  <a:lnTo>
                    <a:pt x="563" y="317"/>
                  </a:lnTo>
                  <a:lnTo>
                    <a:pt x="585" y="317"/>
                  </a:lnTo>
                  <a:lnTo>
                    <a:pt x="603" y="348"/>
                  </a:lnTo>
                  <a:lnTo>
                    <a:pt x="603" y="371"/>
                  </a:lnTo>
                  <a:lnTo>
                    <a:pt x="621" y="371"/>
                  </a:lnTo>
                  <a:lnTo>
                    <a:pt x="625" y="357"/>
                  </a:lnTo>
                  <a:lnTo>
                    <a:pt x="621" y="344"/>
                  </a:lnTo>
                  <a:lnTo>
                    <a:pt x="639" y="340"/>
                  </a:lnTo>
                  <a:lnTo>
                    <a:pt x="639" y="286"/>
                  </a:lnTo>
                  <a:lnTo>
                    <a:pt x="630" y="295"/>
                  </a:lnTo>
                  <a:lnTo>
                    <a:pt x="621" y="277"/>
                  </a:lnTo>
                  <a:lnTo>
                    <a:pt x="634" y="264"/>
                  </a:lnTo>
                  <a:lnTo>
                    <a:pt x="634" y="255"/>
                  </a:lnTo>
                  <a:lnTo>
                    <a:pt x="639" y="246"/>
                  </a:lnTo>
                  <a:lnTo>
                    <a:pt x="639" y="237"/>
                  </a:lnTo>
                  <a:lnTo>
                    <a:pt x="603" y="246"/>
                  </a:lnTo>
                  <a:close/>
                  <a:moveTo>
                    <a:pt x="657" y="241"/>
                  </a:moveTo>
                  <a:lnTo>
                    <a:pt x="666" y="250"/>
                  </a:lnTo>
                  <a:lnTo>
                    <a:pt x="652" y="246"/>
                  </a:lnTo>
                  <a:lnTo>
                    <a:pt x="652" y="273"/>
                  </a:lnTo>
                  <a:lnTo>
                    <a:pt x="652" y="308"/>
                  </a:lnTo>
                  <a:lnTo>
                    <a:pt x="661" y="313"/>
                  </a:lnTo>
                  <a:lnTo>
                    <a:pt x="661" y="340"/>
                  </a:lnTo>
                  <a:lnTo>
                    <a:pt x="675" y="344"/>
                  </a:lnTo>
                  <a:lnTo>
                    <a:pt x="675" y="335"/>
                  </a:lnTo>
                  <a:lnTo>
                    <a:pt x="688" y="322"/>
                  </a:lnTo>
                  <a:lnTo>
                    <a:pt x="683" y="304"/>
                  </a:lnTo>
                  <a:lnTo>
                    <a:pt x="666" y="304"/>
                  </a:lnTo>
                  <a:lnTo>
                    <a:pt x="666" y="295"/>
                  </a:lnTo>
                  <a:lnTo>
                    <a:pt x="688" y="295"/>
                  </a:lnTo>
                  <a:lnTo>
                    <a:pt x="715" y="304"/>
                  </a:lnTo>
                  <a:lnTo>
                    <a:pt x="733" y="250"/>
                  </a:lnTo>
                  <a:lnTo>
                    <a:pt x="719" y="241"/>
                  </a:lnTo>
                  <a:lnTo>
                    <a:pt x="679" y="228"/>
                  </a:lnTo>
                  <a:lnTo>
                    <a:pt x="657" y="241"/>
                  </a:lnTo>
                  <a:close/>
                  <a:moveTo>
                    <a:pt x="666" y="143"/>
                  </a:moveTo>
                  <a:lnTo>
                    <a:pt x="652" y="152"/>
                  </a:lnTo>
                  <a:lnTo>
                    <a:pt x="643" y="170"/>
                  </a:lnTo>
                  <a:lnTo>
                    <a:pt x="643" y="179"/>
                  </a:lnTo>
                  <a:lnTo>
                    <a:pt x="657" y="179"/>
                  </a:lnTo>
                  <a:lnTo>
                    <a:pt x="683" y="197"/>
                  </a:lnTo>
                  <a:lnTo>
                    <a:pt x="688" y="192"/>
                  </a:lnTo>
                  <a:lnTo>
                    <a:pt x="683" y="161"/>
                  </a:lnTo>
                  <a:lnTo>
                    <a:pt x="666" y="143"/>
                  </a:lnTo>
                  <a:close/>
                  <a:moveTo>
                    <a:pt x="697" y="76"/>
                  </a:moveTo>
                  <a:lnTo>
                    <a:pt x="688" y="89"/>
                  </a:lnTo>
                  <a:lnTo>
                    <a:pt x="692" y="71"/>
                  </a:lnTo>
                  <a:lnTo>
                    <a:pt x="679" y="62"/>
                  </a:lnTo>
                  <a:lnTo>
                    <a:pt x="657" y="54"/>
                  </a:lnTo>
                  <a:lnTo>
                    <a:pt x="634" y="58"/>
                  </a:lnTo>
                  <a:lnTo>
                    <a:pt x="639" y="76"/>
                  </a:lnTo>
                  <a:lnTo>
                    <a:pt x="661" y="103"/>
                  </a:lnTo>
                  <a:lnTo>
                    <a:pt x="683" y="107"/>
                  </a:lnTo>
                  <a:lnTo>
                    <a:pt x="697" y="98"/>
                  </a:lnTo>
                  <a:lnTo>
                    <a:pt x="710" y="138"/>
                  </a:lnTo>
                  <a:lnTo>
                    <a:pt x="701" y="152"/>
                  </a:lnTo>
                  <a:lnTo>
                    <a:pt x="710" y="197"/>
                  </a:lnTo>
                  <a:lnTo>
                    <a:pt x="719" y="205"/>
                  </a:lnTo>
                  <a:lnTo>
                    <a:pt x="724" y="197"/>
                  </a:lnTo>
                  <a:lnTo>
                    <a:pt x="737" y="210"/>
                  </a:lnTo>
                  <a:lnTo>
                    <a:pt x="746" y="205"/>
                  </a:lnTo>
                  <a:lnTo>
                    <a:pt x="750" y="197"/>
                  </a:lnTo>
                  <a:lnTo>
                    <a:pt x="759" y="192"/>
                  </a:lnTo>
                  <a:lnTo>
                    <a:pt x="759" y="205"/>
                  </a:lnTo>
                  <a:lnTo>
                    <a:pt x="782" y="205"/>
                  </a:lnTo>
                  <a:lnTo>
                    <a:pt x="809" y="205"/>
                  </a:lnTo>
                  <a:lnTo>
                    <a:pt x="826" y="205"/>
                  </a:lnTo>
                  <a:lnTo>
                    <a:pt x="835" y="192"/>
                  </a:lnTo>
                  <a:lnTo>
                    <a:pt x="840" y="201"/>
                  </a:lnTo>
                  <a:lnTo>
                    <a:pt x="853" y="210"/>
                  </a:lnTo>
                  <a:lnTo>
                    <a:pt x="871" y="201"/>
                  </a:lnTo>
                  <a:lnTo>
                    <a:pt x="871" y="192"/>
                  </a:lnTo>
                  <a:lnTo>
                    <a:pt x="884" y="188"/>
                  </a:lnTo>
                  <a:lnTo>
                    <a:pt x="880" y="179"/>
                  </a:lnTo>
                  <a:lnTo>
                    <a:pt x="871" y="179"/>
                  </a:lnTo>
                  <a:lnTo>
                    <a:pt x="884" y="165"/>
                  </a:lnTo>
                  <a:lnTo>
                    <a:pt x="884" y="143"/>
                  </a:lnTo>
                  <a:lnTo>
                    <a:pt x="867" y="134"/>
                  </a:lnTo>
                  <a:lnTo>
                    <a:pt x="849" y="130"/>
                  </a:lnTo>
                  <a:lnTo>
                    <a:pt x="835" y="134"/>
                  </a:lnTo>
                  <a:lnTo>
                    <a:pt x="826" y="130"/>
                  </a:lnTo>
                  <a:lnTo>
                    <a:pt x="800" y="138"/>
                  </a:lnTo>
                  <a:lnTo>
                    <a:pt x="791" y="152"/>
                  </a:lnTo>
                  <a:lnTo>
                    <a:pt x="773" y="143"/>
                  </a:lnTo>
                  <a:lnTo>
                    <a:pt x="759" y="138"/>
                  </a:lnTo>
                  <a:lnTo>
                    <a:pt x="750" y="143"/>
                  </a:lnTo>
                  <a:lnTo>
                    <a:pt x="737" y="134"/>
                  </a:lnTo>
                  <a:lnTo>
                    <a:pt x="737" y="125"/>
                  </a:lnTo>
                  <a:lnTo>
                    <a:pt x="724" y="121"/>
                  </a:lnTo>
                  <a:lnTo>
                    <a:pt x="733" y="116"/>
                  </a:lnTo>
                  <a:lnTo>
                    <a:pt x="724" y="112"/>
                  </a:lnTo>
                  <a:lnTo>
                    <a:pt x="724" y="107"/>
                  </a:lnTo>
                  <a:lnTo>
                    <a:pt x="746" y="107"/>
                  </a:lnTo>
                  <a:lnTo>
                    <a:pt x="750" y="103"/>
                  </a:lnTo>
                  <a:lnTo>
                    <a:pt x="719" y="89"/>
                  </a:lnTo>
                  <a:lnTo>
                    <a:pt x="728" y="85"/>
                  </a:lnTo>
                  <a:lnTo>
                    <a:pt x="710" y="67"/>
                  </a:lnTo>
                  <a:lnTo>
                    <a:pt x="701" y="76"/>
                  </a:lnTo>
                  <a:lnTo>
                    <a:pt x="697" y="76"/>
                  </a:lnTo>
                  <a:close/>
                  <a:moveTo>
                    <a:pt x="777" y="670"/>
                  </a:moveTo>
                  <a:lnTo>
                    <a:pt x="800" y="666"/>
                  </a:lnTo>
                  <a:lnTo>
                    <a:pt x="804" y="688"/>
                  </a:lnTo>
                  <a:lnTo>
                    <a:pt x="817" y="675"/>
                  </a:lnTo>
                  <a:lnTo>
                    <a:pt x="822" y="666"/>
                  </a:lnTo>
                  <a:lnTo>
                    <a:pt x="831" y="652"/>
                  </a:lnTo>
                  <a:lnTo>
                    <a:pt x="849" y="657"/>
                  </a:lnTo>
                  <a:lnTo>
                    <a:pt x="844" y="666"/>
                  </a:lnTo>
                  <a:lnTo>
                    <a:pt x="867" y="670"/>
                  </a:lnTo>
                  <a:lnTo>
                    <a:pt x="876" y="661"/>
                  </a:lnTo>
                  <a:lnTo>
                    <a:pt x="867" y="652"/>
                  </a:lnTo>
                  <a:lnTo>
                    <a:pt x="853" y="652"/>
                  </a:lnTo>
                  <a:lnTo>
                    <a:pt x="853" y="639"/>
                  </a:lnTo>
                  <a:lnTo>
                    <a:pt x="822" y="612"/>
                  </a:lnTo>
                  <a:lnTo>
                    <a:pt x="817" y="608"/>
                  </a:lnTo>
                  <a:lnTo>
                    <a:pt x="813" y="617"/>
                  </a:lnTo>
                  <a:lnTo>
                    <a:pt x="804" y="599"/>
                  </a:lnTo>
                  <a:lnTo>
                    <a:pt x="800" y="594"/>
                  </a:lnTo>
                  <a:lnTo>
                    <a:pt x="791" y="612"/>
                  </a:lnTo>
                  <a:lnTo>
                    <a:pt x="786" y="634"/>
                  </a:lnTo>
                  <a:lnTo>
                    <a:pt x="791" y="657"/>
                  </a:lnTo>
                  <a:lnTo>
                    <a:pt x="777" y="657"/>
                  </a:lnTo>
                  <a:lnTo>
                    <a:pt x="777" y="670"/>
                  </a:lnTo>
                  <a:close/>
                  <a:moveTo>
                    <a:pt x="791" y="0"/>
                  </a:moveTo>
                  <a:lnTo>
                    <a:pt x="800" y="13"/>
                  </a:lnTo>
                  <a:lnTo>
                    <a:pt x="809" y="18"/>
                  </a:lnTo>
                  <a:lnTo>
                    <a:pt x="826" y="18"/>
                  </a:lnTo>
                  <a:lnTo>
                    <a:pt x="831" y="31"/>
                  </a:lnTo>
                  <a:lnTo>
                    <a:pt x="791" y="22"/>
                  </a:lnTo>
                  <a:lnTo>
                    <a:pt x="782" y="4"/>
                  </a:lnTo>
                  <a:lnTo>
                    <a:pt x="768" y="0"/>
                  </a:lnTo>
                  <a:lnTo>
                    <a:pt x="755" y="9"/>
                  </a:lnTo>
                  <a:lnTo>
                    <a:pt x="768" y="31"/>
                  </a:lnTo>
                  <a:lnTo>
                    <a:pt x="777" y="31"/>
                  </a:lnTo>
                  <a:lnTo>
                    <a:pt x="777" y="40"/>
                  </a:lnTo>
                  <a:lnTo>
                    <a:pt x="759" y="45"/>
                  </a:lnTo>
                  <a:lnTo>
                    <a:pt x="746" y="62"/>
                  </a:lnTo>
                  <a:lnTo>
                    <a:pt x="742" y="80"/>
                  </a:lnTo>
                  <a:lnTo>
                    <a:pt x="759" y="89"/>
                  </a:lnTo>
                  <a:lnTo>
                    <a:pt x="782" y="98"/>
                  </a:lnTo>
                  <a:lnTo>
                    <a:pt x="809" y="98"/>
                  </a:lnTo>
                  <a:lnTo>
                    <a:pt x="809" y="89"/>
                  </a:lnTo>
                  <a:lnTo>
                    <a:pt x="817" y="85"/>
                  </a:lnTo>
                  <a:lnTo>
                    <a:pt x="822" y="76"/>
                  </a:lnTo>
                  <a:lnTo>
                    <a:pt x="831" y="94"/>
                  </a:lnTo>
                  <a:lnTo>
                    <a:pt x="858" y="85"/>
                  </a:lnTo>
                  <a:lnTo>
                    <a:pt x="867" y="94"/>
                  </a:lnTo>
                  <a:lnTo>
                    <a:pt x="862" y="107"/>
                  </a:lnTo>
                  <a:lnTo>
                    <a:pt x="867" y="112"/>
                  </a:lnTo>
                  <a:lnTo>
                    <a:pt x="893" y="89"/>
                  </a:lnTo>
                  <a:lnTo>
                    <a:pt x="907" y="71"/>
                  </a:lnTo>
                  <a:lnTo>
                    <a:pt x="907" y="58"/>
                  </a:lnTo>
                  <a:lnTo>
                    <a:pt x="889" y="58"/>
                  </a:lnTo>
                  <a:lnTo>
                    <a:pt x="889" y="40"/>
                  </a:lnTo>
                  <a:lnTo>
                    <a:pt x="867" y="36"/>
                  </a:lnTo>
                  <a:lnTo>
                    <a:pt x="853" y="45"/>
                  </a:lnTo>
                  <a:lnTo>
                    <a:pt x="849" y="40"/>
                  </a:lnTo>
                  <a:lnTo>
                    <a:pt x="858" y="36"/>
                  </a:lnTo>
                  <a:lnTo>
                    <a:pt x="849" y="22"/>
                  </a:lnTo>
                  <a:lnTo>
                    <a:pt x="858" y="18"/>
                  </a:lnTo>
                  <a:lnTo>
                    <a:pt x="871" y="31"/>
                  </a:lnTo>
                  <a:lnTo>
                    <a:pt x="902" y="31"/>
                  </a:lnTo>
                  <a:lnTo>
                    <a:pt x="911" y="18"/>
                  </a:lnTo>
                  <a:lnTo>
                    <a:pt x="907" y="18"/>
                  </a:lnTo>
                  <a:lnTo>
                    <a:pt x="911" y="4"/>
                  </a:lnTo>
                  <a:lnTo>
                    <a:pt x="925" y="0"/>
                  </a:lnTo>
                  <a:lnTo>
                    <a:pt x="925" y="0"/>
                  </a:lnTo>
                  <a:lnTo>
                    <a:pt x="791" y="0"/>
                  </a:lnTo>
                  <a:close/>
                  <a:moveTo>
                    <a:pt x="831" y="693"/>
                  </a:moveTo>
                  <a:lnTo>
                    <a:pt x="822" y="706"/>
                  </a:lnTo>
                  <a:lnTo>
                    <a:pt x="826" y="715"/>
                  </a:lnTo>
                  <a:lnTo>
                    <a:pt x="835" y="715"/>
                  </a:lnTo>
                  <a:lnTo>
                    <a:pt x="849" y="697"/>
                  </a:lnTo>
                  <a:lnTo>
                    <a:pt x="849" y="688"/>
                  </a:lnTo>
                  <a:lnTo>
                    <a:pt x="844" y="688"/>
                  </a:lnTo>
                  <a:lnTo>
                    <a:pt x="840" y="693"/>
                  </a:lnTo>
                  <a:lnTo>
                    <a:pt x="831" y="693"/>
                  </a:lnTo>
                  <a:close/>
                  <a:moveTo>
                    <a:pt x="831" y="1122"/>
                  </a:moveTo>
                  <a:lnTo>
                    <a:pt x="849" y="1131"/>
                  </a:lnTo>
                  <a:lnTo>
                    <a:pt x="853" y="1122"/>
                  </a:lnTo>
                  <a:lnTo>
                    <a:pt x="831" y="1122"/>
                  </a:lnTo>
                  <a:close/>
                  <a:moveTo>
                    <a:pt x="871" y="438"/>
                  </a:moveTo>
                  <a:lnTo>
                    <a:pt x="880" y="451"/>
                  </a:lnTo>
                  <a:lnTo>
                    <a:pt x="889" y="442"/>
                  </a:lnTo>
                  <a:lnTo>
                    <a:pt x="889" y="433"/>
                  </a:lnTo>
                  <a:lnTo>
                    <a:pt x="902" y="429"/>
                  </a:lnTo>
                  <a:lnTo>
                    <a:pt x="898" y="411"/>
                  </a:lnTo>
                  <a:lnTo>
                    <a:pt x="889" y="402"/>
                  </a:lnTo>
                  <a:lnTo>
                    <a:pt x="893" y="398"/>
                  </a:lnTo>
                  <a:lnTo>
                    <a:pt x="907" y="416"/>
                  </a:lnTo>
                  <a:lnTo>
                    <a:pt x="916" y="416"/>
                  </a:lnTo>
                  <a:lnTo>
                    <a:pt x="916" y="438"/>
                  </a:lnTo>
                  <a:lnTo>
                    <a:pt x="929" y="438"/>
                  </a:lnTo>
                  <a:lnTo>
                    <a:pt x="920" y="447"/>
                  </a:lnTo>
                  <a:lnTo>
                    <a:pt x="943" y="460"/>
                  </a:lnTo>
                  <a:lnTo>
                    <a:pt x="929" y="469"/>
                  </a:lnTo>
                  <a:lnTo>
                    <a:pt x="929" y="483"/>
                  </a:lnTo>
                  <a:lnTo>
                    <a:pt x="947" y="465"/>
                  </a:lnTo>
                  <a:lnTo>
                    <a:pt x="965" y="487"/>
                  </a:lnTo>
                  <a:lnTo>
                    <a:pt x="969" y="500"/>
                  </a:lnTo>
                  <a:lnTo>
                    <a:pt x="983" y="500"/>
                  </a:lnTo>
                  <a:lnTo>
                    <a:pt x="992" y="527"/>
                  </a:lnTo>
                  <a:lnTo>
                    <a:pt x="1005" y="527"/>
                  </a:lnTo>
                  <a:lnTo>
                    <a:pt x="992" y="532"/>
                  </a:lnTo>
                  <a:lnTo>
                    <a:pt x="983" y="559"/>
                  </a:lnTo>
                  <a:lnTo>
                    <a:pt x="1005" y="559"/>
                  </a:lnTo>
                  <a:lnTo>
                    <a:pt x="1010" y="541"/>
                  </a:lnTo>
                  <a:lnTo>
                    <a:pt x="1036" y="572"/>
                  </a:lnTo>
                  <a:lnTo>
                    <a:pt x="1010" y="585"/>
                  </a:lnTo>
                  <a:lnTo>
                    <a:pt x="1001" y="567"/>
                  </a:lnTo>
                  <a:lnTo>
                    <a:pt x="978" y="563"/>
                  </a:lnTo>
                  <a:lnTo>
                    <a:pt x="960" y="585"/>
                  </a:lnTo>
                  <a:lnTo>
                    <a:pt x="974" y="594"/>
                  </a:lnTo>
                  <a:lnTo>
                    <a:pt x="974" y="612"/>
                  </a:lnTo>
                  <a:lnTo>
                    <a:pt x="965" y="608"/>
                  </a:lnTo>
                  <a:lnTo>
                    <a:pt x="934" y="612"/>
                  </a:lnTo>
                  <a:lnTo>
                    <a:pt x="916" y="603"/>
                  </a:lnTo>
                  <a:lnTo>
                    <a:pt x="902" y="626"/>
                  </a:lnTo>
                  <a:lnTo>
                    <a:pt x="902" y="639"/>
                  </a:lnTo>
                  <a:lnTo>
                    <a:pt x="911" y="648"/>
                  </a:lnTo>
                  <a:lnTo>
                    <a:pt x="925" y="648"/>
                  </a:lnTo>
                  <a:lnTo>
                    <a:pt x="929" y="643"/>
                  </a:lnTo>
                  <a:lnTo>
                    <a:pt x="965" y="643"/>
                  </a:lnTo>
                  <a:lnTo>
                    <a:pt x="1001" y="666"/>
                  </a:lnTo>
                  <a:lnTo>
                    <a:pt x="992" y="675"/>
                  </a:lnTo>
                  <a:lnTo>
                    <a:pt x="996" y="688"/>
                  </a:lnTo>
                  <a:lnTo>
                    <a:pt x="1010" y="688"/>
                  </a:lnTo>
                  <a:lnTo>
                    <a:pt x="1014" y="697"/>
                  </a:lnTo>
                  <a:lnTo>
                    <a:pt x="1005" y="693"/>
                  </a:lnTo>
                  <a:lnTo>
                    <a:pt x="1010" y="706"/>
                  </a:lnTo>
                  <a:lnTo>
                    <a:pt x="1018" y="706"/>
                  </a:lnTo>
                  <a:lnTo>
                    <a:pt x="1023" y="697"/>
                  </a:lnTo>
                  <a:lnTo>
                    <a:pt x="1081" y="724"/>
                  </a:lnTo>
                  <a:lnTo>
                    <a:pt x="1081" y="710"/>
                  </a:lnTo>
                  <a:lnTo>
                    <a:pt x="1041" y="666"/>
                  </a:lnTo>
                  <a:lnTo>
                    <a:pt x="1041" y="657"/>
                  </a:lnTo>
                  <a:lnTo>
                    <a:pt x="1094" y="693"/>
                  </a:lnTo>
                  <a:lnTo>
                    <a:pt x="1103" y="661"/>
                  </a:lnTo>
                  <a:lnTo>
                    <a:pt x="1094" y="634"/>
                  </a:lnTo>
                  <a:lnTo>
                    <a:pt x="1072" y="626"/>
                  </a:lnTo>
                  <a:lnTo>
                    <a:pt x="1050" y="590"/>
                  </a:lnTo>
                  <a:lnTo>
                    <a:pt x="1063" y="590"/>
                  </a:lnTo>
                  <a:lnTo>
                    <a:pt x="1063" y="585"/>
                  </a:lnTo>
                  <a:lnTo>
                    <a:pt x="1063" y="581"/>
                  </a:lnTo>
                  <a:lnTo>
                    <a:pt x="1072" y="576"/>
                  </a:lnTo>
                  <a:lnTo>
                    <a:pt x="1103" y="621"/>
                  </a:lnTo>
                  <a:lnTo>
                    <a:pt x="1117" y="626"/>
                  </a:lnTo>
                  <a:lnTo>
                    <a:pt x="1117" y="599"/>
                  </a:lnTo>
                  <a:lnTo>
                    <a:pt x="1135" y="603"/>
                  </a:lnTo>
                  <a:lnTo>
                    <a:pt x="1139" y="585"/>
                  </a:lnTo>
                  <a:lnTo>
                    <a:pt x="1152" y="567"/>
                  </a:lnTo>
                  <a:lnTo>
                    <a:pt x="1139" y="545"/>
                  </a:lnTo>
                  <a:lnTo>
                    <a:pt x="1121" y="541"/>
                  </a:lnTo>
                  <a:lnTo>
                    <a:pt x="1121" y="532"/>
                  </a:lnTo>
                  <a:lnTo>
                    <a:pt x="1094" y="505"/>
                  </a:lnTo>
                  <a:lnTo>
                    <a:pt x="1068" y="500"/>
                  </a:lnTo>
                  <a:lnTo>
                    <a:pt x="1068" y="487"/>
                  </a:lnTo>
                  <a:lnTo>
                    <a:pt x="1054" y="487"/>
                  </a:lnTo>
                  <a:lnTo>
                    <a:pt x="1054" y="456"/>
                  </a:lnTo>
                  <a:lnTo>
                    <a:pt x="1068" y="460"/>
                  </a:lnTo>
                  <a:lnTo>
                    <a:pt x="1077" y="451"/>
                  </a:lnTo>
                  <a:lnTo>
                    <a:pt x="1054" y="438"/>
                  </a:lnTo>
                  <a:lnTo>
                    <a:pt x="1068" y="433"/>
                  </a:lnTo>
                  <a:lnTo>
                    <a:pt x="1054" y="411"/>
                  </a:lnTo>
                  <a:lnTo>
                    <a:pt x="1041" y="420"/>
                  </a:lnTo>
                  <a:lnTo>
                    <a:pt x="1050" y="407"/>
                  </a:lnTo>
                  <a:lnTo>
                    <a:pt x="1023" y="398"/>
                  </a:lnTo>
                  <a:lnTo>
                    <a:pt x="1005" y="407"/>
                  </a:lnTo>
                  <a:lnTo>
                    <a:pt x="1014" y="389"/>
                  </a:lnTo>
                  <a:lnTo>
                    <a:pt x="1014" y="375"/>
                  </a:lnTo>
                  <a:lnTo>
                    <a:pt x="1005" y="375"/>
                  </a:lnTo>
                  <a:lnTo>
                    <a:pt x="1010" y="362"/>
                  </a:lnTo>
                  <a:lnTo>
                    <a:pt x="1005" y="353"/>
                  </a:lnTo>
                  <a:lnTo>
                    <a:pt x="983" y="344"/>
                  </a:lnTo>
                  <a:lnTo>
                    <a:pt x="978" y="357"/>
                  </a:lnTo>
                  <a:lnTo>
                    <a:pt x="969" y="335"/>
                  </a:lnTo>
                  <a:lnTo>
                    <a:pt x="956" y="344"/>
                  </a:lnTo>
                  <a:lnTo>
                    <a:pt x="956" y="335"/>
                  </a:lnTo>
                  <a:lnTo>
                    <a:pt x="965" y="326"/>
                  </a:lnTo>
                  <a:lnTo>
                    <a:pt x="960" y="317"/>
                  </a:lnTo>
                  <a:lnTo>
                    <a:pt x="951" y="317"/>
                  </a:lnTo>
                  <a:lnTo>
                    <a:pt x="947" y="313"/>
                  </a:lnTo>
                  <a:lnTo>
                    <a:pt x="951" y="308"/>
                  </a:lnTo>
                  <a:lnTo>
                    <a:pt x="951" y="295"/>
                  </a:lnTo>
                  <a:lnTo>
                    <a:pt x="920" y="281"/>
                  </a:lnTo>
                  <a:lnTo>
                    <a:pt x="907" y="295"/>
                  </a:lnTo>
                  <a:lnTo>
                    <a:pt x="911" y="304"/>
                  </a:lnTo>
                  <a:lnTo>
                    <a:pt x="902" y="304"/>
                  </a:lnTo>
                  <a:lnTo>
                    <a:pt x="902" y="313"/>
                  </a:lnTo>
                  <a:lnTo>
                    <a:pt x="889" y="304"/>
                  </a:lnTo>
                  <a:lnTo>
                    <a:pt x="884" y="308"/>
                  </a:lnTo>
                  <a:lnTo>
                    <a:pt x="880" y="299"/>
                  </a:lnTo>
                  <a:lnTo>
                    <a:pt x="871" y="326"/>
                  </a:lnTo>
                  <a:lnTo>
                    <a:pt x="871" y="290"/>
                  </a:lnTo>
                  <a:lnTo>
                    <a:pt x="867" y="268"/>
                  </a:lnTo>
                  <a:lnTo>
                    <a:pt x="862" y="264"/>
                  </a:lnTo>
                  <a:lnTo>
                    <a:pt x="858" y="241"/>
                  </a:lnTo>
                  <a:lnTo>
                    <a:pt x="840" y="241"/>
                  </a:lnTo>
                  <a:lnTo>
                    <a:pt x="809" y="259"/>
                  </a:lnTo>
                  <a:lnTo>
                    <a:pt x="813" y="268"/>
                  </a:lnTo>
                  <a:lnTo>
                    <a:pt x="804" y="273"/>
                  </a:lnTo>
                  <a:lnTo>
                    <a:pt x="804" y="304"/>
                  </a:lnTo>
                  <a:lnTo>
                    <a:pt x="809" y="308"/>
                  </a:lnTo>
                  <a:lnTo>
                    <a:pt x="804" y="331"/>
                  </a:lnTo>
                  <a:lnTo>
                    <a:pt x="804" y="344"/>
                  </a:lnTo>
                  <a:lnTo>
                    <a:pt x="817" y="344"/>
                  </a:lnTo>
                  <a:lnTo>
                    <a:pt x="813" y="371"/>
                  </a:lnTo>
                  <a:lnTo>
                    <a:pt x="795" y="375"/>
                  </a:lnTo>
                  <a:lnTo>
                    <a:pt x="795" y="371"/>
                  </a:lnTo>
                  <a:lnTo>
                    <a:pt x="809" y="362"/>
                  </a:lnTo>
                  <a:lnTo>
                    <a:pt x="804" y="357"/>
                  </a:lnTo>
                  <a:lnTo>
                    <a:pt x="791" y="322"/>
                  </a:lnTo>
                  <a:lnTo>
                    <a:pt x="795" y="304"/>
                  </a:lnTo>
                  <a:lnTo>
                    <a:pt x="791" y="290"/>
                  </a:lnTo>
                  <a:lnTo>
                    <a:pt x="809" y="241"/>
                  </a:lnTo>
                  <a:lnTo>
                    <a:pt x="791" y="237"/>
                  </a:lnTo>
                  <a:lnTo>
                    <a:pt x="755" y="264"/>
                  </a:lnTo>
                  <a:lnTo>
                    <a:pt x="737" y="322"/>
                  </a:lnTo>
                  <a:lnTo>
                    <a:pt x="737" y="366"/>
                  </a:lnTo>
                  <a:lnTo>
                    <a:pt x="768" y="371"/>
                  </a:lnTo>
                  <a:lnTo>
                    <a:pt x="777" y="384"/>
                  </a:lnTo>
                  <a:lnTo>
                    <a:pt x="759" y="380"/>
                  </a:lnTo>
                  <a:lnTo>
                    <a:pt x="742" y="380"/>
                  </a:lnTo>
                  <a:lnTo>
                    <a:pt x="759" y="416"/>
                  </a:lnTo>
                  <a:lnTo>
                    <a:pt x="773" y="420"/>
                  </a:lnTo>
                  <a:lnTo>
                    <a:pt x="786" y="411"/>
                  </a:lnTo>
                  <a:lnTo>
                    <a:pt x="800" y="429"/>
                  </a:lnTo>
                  <a:lnTo>
                    <a:pt x="831" y="429"/>
                  </a:lnTo>
                  <a:lnTo>
                    <a:pt x="853" y="438"/>
                  </a:lnTo>
                  <a:lnTo>
                    <a:pt x="858" y="429"/>
                  </a:lnTo>
                  <a:lnTo>
                    <a:pt x="871" y="438"/>
                  </a:lnTo>
                  <a:close/>
                  <a:moveTo>
                    <a:pt x="880" y="702"/>
                  </a:moveTo>
                  <a:lnTo>
                    <a:pt x="871" y="715"/>
                  </a:lnTo>
                  <a:lnTo>
                    <a:pt x="871" y="724"/>
                  </a:lnTo>
                  <a:lnTo>
                    <a:pt x="880" y="728"/>
                  </a:lnTo>
                  <a:lnTo>
                    <a:pt x="884" y="733"/>
                  </a:lnTo>
                  <a:lnTo>
                    <a:pt x="889" y="706"/>
                  </a:lnTo>
                  <a:lnTo>
                    <a:pt x="884" y="702"/>
                  </a:lnTo>
                  <a:lnTo>
                    <a:pt x="880" y="702"/>
                  </a:lnTo>
                  <a:close/>
                  <a:moveTo>
                    <a:pt x="934" y="496"/>
                  </a:moveTo>
                  <a:lnTo>
                    <a:pt x="920" y="514"/>
                  </a:lnTo>
                  <a:lnTo>
                    <a:pt x="920" y="536"/>
                  </a:lnTo>
                  <a:lnTo>
                    <a:pt x="929" y="536"/>
                  </a:lnTo>
                  <a:lnTo>
                    <a:pt x="943" y="536"/>
                  </a:lnTo>
                  <a:lnTo>
                    <a:pt x="951" y="523"/>
                  </a:lnTo>
                  <a:lnTo>
                    <a:pt x="947" y="505"/>
                  </a:lnTo>
                  <a:lnTo>
                    <a:pt x="951" y="496"/>
                  </a:lnTo>
                  <a:lnTo>
                    <a:pt x="934" y="496"/>
                  </a:lnTo>
                  <a:close/>
                  <a:moveTo>
                    <a:pt x="956" y="1148"/>
                  </a:moveTo>
                  <a:lnTo>
                    <a:pt x="1001" y="1144"/>
                  </a:lnTo>
                  <a:lnTo>
                    <a:pt x="1014" y="1122"/>
                  </a:lnTo>
                  <a:lnTo>
                    <a:pt x="1032" y="1095"/>
                  </a:lnTo>
                  <a:lnTo>
                    <a:pt x="1036" y="1099"/>
                  </a:lnTo>
                  <a:lnTo>
                    <a:pt x="1045" y="1095"/>
                  </a:lnTo>
                  <a:lnTo>
                    <a:pt x="1054" y="1135"/>
                  </a:lnTo>
                  <a:lnTo>
                    <a:pt x="1063" y="1139"/>
                  </a:lnTo>
                  <a:lnTo>
                    <a:pt x="1077" y="1139"/>
                  </a:lnTo>
                  <a:lnTo>
                    <a:pt x="1094" y="1135"/>
                  </a:lnTo>
                  <a:lnTo>
                    <a:pt x="1108" y="1139"/>
                  </a:lnTo>
                  <a:lnTo>
                    <a:pt x="1099" y="1139"/>
                  </a:lnTo>
                  <a:lnTo>
                    <a:pt x="1081" y="1153"/>
                  </a:lnTo>
                  <a:lnTo>
                    <a:pt x="1077" y="1166"/>
                  </a:lnTo>
                  <a:lnTo>
                    <a:pt x="1090" y="1175"/>
                  </a:lnTo>
                  <a:lnTo>
                    <a:pt x="1103" y="1153"/>
                  </a:lnTo>
                  <a:lnTo>
                    <a:pt x="1117" y="1157"/>
                  </a:lnTo>
                  <a:lnTo>
                    <a:pt x="1152" y="1139"/>
                  </a:lnTo>
                  <a:lnTo>
                    <a:pt x="1152" y="1131"/>
                  </a:lnTo>
                  <a:lnTo>
                    <a:pt x="1157" y="1135"/>
                  </a:lnTo>
                  <a:lnTo>
                    <a:pt x="1166" y="1131"/>
                  </a:lnTo>
                  <a:lnTo>
                    <a:pt x="1175" y="1122"/>
                  </a:lnTo>
                  <a:lnTo>
                    <a:pt x="1170" y="1117"/>
                  </a:lnTo>
                  <a:lnTo>
                    <a:pt x="1166" y="1117"/>
                  </a:lnTo>
                  <a:lnTo>
                    <a:pt x="1161" y="1122"/>
                  </a:lnTo>
                  <a:lnTo>
                    <a:pt x="1166" y="1099"/>
                  </a:lnTo>
                  <a:lnTo>
                    <a:pt x="1157" y="1099"/>
                  </a:lnTo>
                  <a:lnTo>
                    <a:pt x="1148" y="1122"/>
                  </a:lnTo>
                  <a:lnTo>
                    <a:pt x="1152" y="1131"/>
                  </a:lnTo>
                  <a:lnTo>
                    <a:pt x="1139" y="1126"/>
                  </a:lnTo>
                  <a:lnTo>
                    <a:pt x="1126" y="1131"/>
                  </a:lnTo>
                  <a:lnTo>
                    <a:pt x="1108" y="1122"/>
                  </a:lnTo>
                  <a:lnTo>
                    <a:pt x="1094" y="1104"/>
                  </a:lnTo>
                  <a:lnTo>
                    <a:pt x="1099" y="1090"/>
                  </a:lnTo>
                  <a:lnTo>
                    <a:pt x="1094" y="1086"/>
                  </a:lnTo>
                  <a:lnTo>
                    <a:pt x="1085" y="1095"/>
                  </a:lnTo>
                  <a:lnTo>
                    <a:pt x="1077" y="1081"/>
                  </a:lnTo>
                  <a:lnTo>
                    <a:pt x="1077" y="1077"/>
                  </a:lnTo>
                  <a:lnTo>
                    <a:pt x="1090" y="1081"/>
                  </a:lnTo>
                  <a:lnTo>
                    <a:pt x="1108" y="1072"/>
                  </a:lnTo>
                  <a:lnTo>
                    <a:pt x="1103" y="1059"/>
                  </a:lnTo>
                  <a:lnTo>
                    <a:pt x="1094" y="1055"/>
                  </a:lnTo>
                  <a:lnTo>
                    <a:pt x="1085" y="1050"/>
                  </a:lnTo>
                  <a:lnTo>
                    <a:pt x="1077" y="1055"/>
                  </a:lnTo>
                  <a:lnTo>
                    <a:pt x="1045" y="1068"/>
                  </a:lnTo>
                  <a:lnTo>
                    <a:pt x="1023" y="1095"/>
                  </a:lnTo>
                  <a:lnTo>
                    <a:pt x="1014" y="1108"/>
                  </a:lnTo>
                  <a:lnTo>
                    <a:pt x="996" y="1113"/>
                  </a:lnTo>
                  <a:lnTo>
                    <a:pt x="956" y="1148"/>
                  </a:lnTo>
                  <a:close/>
                  <a:moveTo>
                    <a:pt x="1085" y="733"/>
                  </a:moveTo>
                  <a:lnTo>
                    <a:pt x="1099" y="746"/>
                  </a:lnTo>
                  <a:lnTo>
                    <a:pt x="1103" y="733"/>
                  </a:lnTo>
                  <a:lnTo>
                    <a:pt x="1099" y="728"/>
                  </a:lnTo>
                  <a:lnTo>
                    <a:pt x="1085" y="733"/>
                  </a:lnTo>
                  <a:close/>
                  <a:moveTo>
                    <a:pt x="1103" y="1041"/>
                  </a:moveTo>
                  <a:lnTo>
                    <a:pt x="1117" y="1050"/>
                  </a:lnTo>
                  <a:lnTo>
                    <a:pt x="1117" y="1055"/>
                  </a:lnTo>
                  <a:lnTo>
                    <a:pt x="1144" y="1059"/>
                  </a:lnTo>
                  <a:lnTo>
                    <a:pt x="1144" y="1050"/>
                  </a:lnTo>
                  <a:lnTo>
                    <a:pt x="1130" y="1046"/>
                  </a:lnTo>
                  <a:lnTo>
                    <a:pt x="1108" y="1041"/>
                  </a:lnTo>
                  <a:lnTo>
                    <a:pt x="1103" y="1041"/>
                  </a:lnTo>
                  <a:close/>
                  <a:moveTo>
                    <a:pt x="1112" y="1099"/>
                  </a:moveTo>
                  <a:lnTo>
                    <a:pt x="1103" y="1108"/>
                  </a:lnTo>
                  <a:lnTo>
                    <a:pt x="1117" y="1122"/>
                  </a:lnTo>
                  <a:lnTo>
                    <a:pt x="1130" y="1122"/>
                  </a:lnTo>
                  <a:lnTo>
                    <a:pt x="1139" y="1113"/>
                  </a:lnTo>
                  <a:lnTo>
                    <a:pt x="1117" y="1113"/>
                  </a:lnTo>
                  <a:lnTo>
                    <a:pt x="1112" y="1099"/>
                  </a:lnTo>
                  <a:close/>
                  <a:moveTo>
                    <a:pt x="1237" y="996"/>
                  </a:moveTo>
                  <a:lnTo>
                    <a:pt x="1228" y="996"/>
                  </a:lnTo>
                  <a:lnTo>
                    <a:pt x="1215" y="1005"/>
                  </a:lnTo>
                  <a:lnTo>
                    <a:pt x="1211" y="1010"/>
                  </a:lnTo>
                  <a:lnTo>
                    <a:pt x="1184" y="1068"/>
                  </a:lnTo>
                  <a:lnTo>
                    <a:pt x="1188" y="1072"/>
                  </a:lnTo>
                  <a:lnTo>
                    <a:pt x="1175" y="1081"/>
                  </a:lnTo>
                  <a:lnTo>
                    <a:pt x="1179" y="1090"/>
                  </a:lnTo>
                  <a:lnTo>
                    <a:pt x="1215" y="1090"/>
                  </a:lnTo>
                  <a:lnTo>
                    <a:pt x="1224" y="1086"/>
                  </a:lnTo>
                  <a:lnTo>
                    <a:pt x="1228" y="1090"/>
                  </a:lnTo>
                  <a:lnTo>
                    <a:pt x="1233" y="1086"/>
                  </a:lnTo>
                  <a:lnTo>
                    <a:pt x="1237" y="1086"/>
                  </a:lnTo>
                  <a:lnTo>
                    <a:pt x="1224" y="1104"/>
                  </a:lnTo>
                  <a:lnTo>
                    <a:pt x="1233" y="1104"/>
                  </a:lnTo>
                  <a:lnTo>
                    <a:pt x="1237" y="1095"/>
                  </a:lnTo>
                  <a:lnTo>
                    <a:pt x="1251" y="1081"/>
                  </a:lnTo>
                  <a:lnTo>
                    <a:pt x="1246" y="1099"/>
                  </a:lnTo>
                  <a:lnTo>
                    <a:pt x="1246" y="1108"/>
                  </a:lnTo>
                  <a:lnTo>
                    <a:pt x="1255" y="1095"/>
                  </a:lnTo>
                  <a:lnTo>
                    <a:pt x="1260" y="1108"/>
                  </a:lnTo>
                  <a:lnTo>
                    <a:pt x="1269" y="1104"/>
                  </a:lnTo>
                  <a:lnTo>
                    <a:pt x="1273" y="1095"/>
                  </a:lnTo>
                  <a:lnTo>
                    <a:pt x="1273" y="1086"/>
                  </a:lnTo>
                  <a:lnTo>
                    <a:pt x="1264" y="1095"/>
                  </a:lnTo>
                  <a:lnTo>
                    <a:pt x="1269" y="1077"/>
                  </a:lnTo>
                  <a:lnTo>
                    <a:pt x="1255" y="1086"/>
                  </a:lnTo>
                  <a:lnTo>
                    <a:pt x="1260" y="1077"/>
                  </a:lnTo>
                  <a:lnTo>
                    <a:pt x="1269" y="1072"/>
                  </a:lnTo>
                  <a:lnTo>
                    <a:pt x="1269" y="1063"/>
                  </a:lnTo>
                  <a:lnTo>
                    <a:pt x="1255" y="1072"/>
                  </a:lnTo>
                  <a:lnTo>
                    <a:pt x="1255" y="1063"/>
                  </a:lnTo>
                  <a:lnTo>
                    <a:pt x="1260" y="1055"/>
                  </a:lnTo>
                  <a:lnTo>
                    <a:pt x="1251" y="1046"/>
                  </a:lnTo>
                  <a:lnTo>
                    <a:pt x="1237" y="1055"/>
                  </a:lnTo>
                  <a:lnTo>
                    <a:pt x="1228" y="1055"/>
                  </a:lnTo>
                  <a:lnTo>
                    <a:pt x="1233" y="1037"/>
                  </a:lnTo>
                  <a:lnTo>
                    <a:pt x="1224" y="1032"/>
                  </a:lnTo>
                  <a:lnTo>
                    <a:pt x="1215" y="1050"/>
                  </a:lnTo>
                  <a:lnTo>
                    <a:pt x="1211" y="1046"/>
                  </a:lnTo>
                  <a:lnTo>
                    <a:pt x="1228" y="1019"/>
                  </a:lnTo>
                  <a:lnTo>
                    <a:pt x="1237" y="996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06C351A7-5150-443E-9D94-7823D7144E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64227" y="4915082"/>
              <a:ext cx="185993" cy="1001848"/>
            </a:xfrm>
            <a:custGeom>
              <a:avLst/>
              <a:gdLst/>
              <a:ahLst/>
              <a:cxnLst>
                <a:cxn ang="0">
                  <a:pos x="71" y="80"/>
                </a:cxn>
                <a:cxn ang="0">
                  <a:pos x="67" y="125"/>
                </a:cxn>
                <a:cxn ang="0">
                  <a:pos x="58" y="197"/>
                </a:cxn>
                <a:cxn ang="0">
                  <a:pos x="49" y="250"/>
                </a:cxn>
                <a:cxn ang="0">
                  <a:pos x="31" y="375"/>
                </a:cxn>
                <a:cxn ang="0">
                  <a:pos x="27" y="407"/>
                </a:cxn>
                <a:cxn ang="0">
                  <a:pos x="27" y="438"/>
                </a:cxn>
                <a:cxn ang="0">
                  <a:pos x="27" y="465"/>
                </a:cxn>
                <a:cxn ang="0">
                  <a:pos x="9" y="500"/>
                </a:cxn>
                <a:cxn ang="0">
                  <a:pos x="4" y="518"/>
                </a:cxn>
                <a:cxn ang="0">
                  <a:pos x="18" y="527"/>
                </a:cxn>
                <a:cxn ang="0">
                  <a:pos x="13" y="599"/>
                </a:cxn>
                <a:cxn ang="0">
                  <a:pos x="18" y="626"/>
                </a:cxn>
                <a:cxn ang="0">
                  <a:pos x="27" y="652"/>
                </a:cxn>
                <a:cxn ang="0">
                  <a:pos x="49" y="666"/>
                </a:cxn>
                <a:cxn ang="0">
                  <a:pos x="85" y="643"/>
                </a:cxn>
                <a:cxn ang="0">
                  <a:pos x="40" y="621"/>
                </a:cxn>
                <a:cxn ang="0">
                  <a:pos x="27" y="576"/>
                </a:cxn>
                <a:cxn ang="0">
                  <a:pos x="49" y="509"/>
                </a:cxn>
                <a:cxn ang="0">
                  <a:pos x="49" y="474"/>
                </a:cxn>
                <a:cxn ang="0">
                  <a:pos x="49" y="465"/>
                </a:cxn>
                <a:cxn ang="0">
                  <a:pos x="54" y="416"/>
                </a:cxn>
                <a:cxn ang="0">
                  <a:pos x="54" y="371"/>
                </a:cxn>
                <a:cxn ang="0">
                  <a:pos x="58" y="317"/>
                </a:cxn>
                <a:cxn ang="0">
                  <a:pos x="80" y="268"/>
                </a:cxn>
                <a:cxn ang="0">
                  <a:pos x="67" y="223"/>
                </a:cxn>
                <a:cxn ang="0">
                  <a:pos x="76" y="188"/>
                </a:cxn>
                <a:cxn ang="0">
                  <a:pos x="89" y="138"/>
                </a:cxn>
                <a:cxn ang="0">
                  <a:pos x="116" y="80"/>
                </a:cxn>
                <a:cxn ang="0">
                  <a:pos x="94" y="22"/>
                </a:cxn>
                <a:cxn ang="0">
                  <a:pos x="71" y="9"/>
                </a:cxn>
                <a:cxn ang="0">
                  <a:pos x="67" y="675"/>
                </a:cxn>
                <a:cxn ang="0">
                  <a:pos x="71" y="675"/>
                </a:cxn>
                <a:cxn ang="0">
                  <a:pos x="98" y="643"/>
                </a:cxn>
                <a:cxn ang="0">
                  <a:pos x="76" y="666"/>
                </a:cxn>
                <a:cxn ang="0">
                  <a:pos x="80" y="679"/>
                </a:cxn>
                <a:cxn ang="0">
                  <a:pos x="13" y="648"/>
                </a:cxn>
                <a:cxn ang="0">
                  <a:pos x="27" y="670"/>
                </a:cxn>
                <a:cxn ang="0">
                  <a:pos x="49" y="679"/>
                </a:cxn>
                <a:cxn ang="0">
                  <a:pos x="54" y="697"/>
                </a:cxn>
                <a:cxn ang="0">
                  <a:pos x="71" y="702"/>
                </a:cxn>
                <a:cxn ang="0">
                  <a:pos x="76" y="702"/>
                </a:cxn>
                <a:cxn ang="0">
                  <a:pos x="89" y="724"/>
                </a:cxn>
                <a:cxn ang="0">
                  <a:pos x="94" y="724"/>
                </a:cxn>
                <a:cxn ang="0">
                  <a:pos x="107" y="715"/>
                </a:cxn>
                <a:cxn ang="0">
                  <a:pos x="107" y="710"/>
                </a:cxn>
                <a:cxn ang="0">
                  <a:pos x="121" y="706"/>
                </a:cxn>
                <a:cxn ang="0">
                  <a:pos x="98" y="702"/>
                </a:cxn>
              </a:cxnLst>
              <a:rect l="0" t="0" r="r" b="b"/>
              <a:pathLst>
                <a:path w="125" h="724">
                  <a:moveTo>
                    <a:pt x="71" y="9"/>
                  </a:moveTo>
                  <a:lnTo>
                    <a:pt x="71" y="31"/>
                  </a:lnTo>
                  <a:lnTo>
                    <a:pt x="71" y="80"/>
                  </a:lnTo>
                  <a:lnTo>
                    <a:pt x="67" y="85"/>
                  </a:lnTo>
                  <a:lnTo>
                    <a:pt x="67" y="121"/>
                  </a:lnTo>
                  <a:lnTo>
                    <a:pt x="67" y="125"/>
                  </a:lnTo>
                  <a:lnTo>
                    <a:pt x="67" y="138"/>
                  </a:lnTo>
                  <a:lnTo>
                    <a:pt x="54" y="183"/>
                  </a:lnTo>
                  <a:lnTo>
                    <a:pt x="58" y="197"/>
                  </a:lnTo>
                  <a:lnTo>
                    <a:pt x="49" y="205"/>
                  </a:lnTo>
                  <a:lnTo>
                    <a:pt x="54" y="241"/>
                  </a:lnTo>
                  <a:lnTo>
                    <a:pt x="49" y="250"/>
                  </a:lnTo>
                  <a:lnTo>
                    <a:pt x="54" y="259"/>
                  </a:lnTo>
                  <a:lnTo>
                    <a:pt x="27" y="326"/>
                  </a:lnTo>
                  <a:lnTo>
                    <a:pt x="31" y="375"/>
                  </a:lnTo>
                  <a:lnTo>
                    <a:pt x="22" y="380"/>
                  </a:lnTo>
                  <a:lnTo>
                    <a:pt x="27" y="398"/>
                  </a:lnTo>
                  <a:lnTo>
                    <a:pt x="27" y="407"/>
                  </a:lnTo>
                  <a:lnTo>
                    <a:pt x="22" y="411"/>
                  </a:lnTo>
                  <a:lnTo>
                    <a:pt x="22" y="442"/>
                  </a:lnTo>
                  <a:lnTo>
                    <a:pt x="27" y="438"/>
                  </a:lnTo>
                  <a:lnTo>
                    <a:pt x="31" y="416"/>
                  </a:lnTo>
                  <a:lnTo>
                    <a:pt x="40" y="416"/>
                  </a:lnTo>
                  <a:lnTo>
                    <a:pt x="27" y="465"/>
                  </a:lnTo>
                  <a:lnTo>
                    <a:pt x="27" y="451"/>
                  </a:lnTo>
                  <a:lnTo>
                    <a:pt x="22" y="456"/>
                  </a:lnTo>
                  <a:lnTo>
                    <a:pt x="9" y="500"/>
                  </a:lnTo>
                  <a:lnTo>
                    <a:pt x="0" y="509"/>
                  </a:lnTo>
                  <a:lnTo>
                    <a:pt x="0" y="523"/>
                  </a:lnTo>
                  <a:lnTo>
                    <a:pt x="4" y="518"/>
                  </a:lnTo>
                  <a:lnTo>
                    <a:pt x="9" y="509"/>
                  </a:lnTo>
                  <a:lnTo>
                    <a:pt x="22" y="518"/>
                  </a:lnTo>
                  <a:lnTo>
                    <a:pt x="18" y="527"/>
                  </a:lnTo>
                  <a:lnTo>
                    <a:pt x="4" y="541"/>
                  </a:lnTo>
                  <a:lnTo>
                    <a:pt x="4" y="603"/>
                  </a:lnTo>
                  <a:lnTo>
                    <a:pt x="13" y="599"/>
                  </a:lnTo>
                  <a:lnTo>
                    <a:pt x="4" y="617"/>
                  </a:lnTo>
                  <a:lnTo>
                    <a:pt x="9" y="643"/>
                  </a:lnTo>
                  <a:lnTo>
                    <a:pt x="18" y="626"/>
                  </a:lnTo>
                  <a:lnTo>
                    <a:pt x="18" y="648"/>
                  </a:lnTo>
                  <a:lnTo>
                    <a:pt x="27" y="643"/>
                  </a:lnTo>
                  <a:lnTo>
                    <a:pt x="27" y="652"/>
                  </a:lnTo>
                  <a:lnTo>
                    <a:pt x="40" y="657"/>
                  </a:lnTo>
                  <a:lnTo>
                    <a:pt x="36" y="661"/>
                  </a:lnTo>
                  <a:lnTo>
                    <a:pt x="49" y="666"/>
                  </a:lnTo>
                  <a:lnTo>
                    <a:pt x="63" y="675"/>
                  </a:lnTo>
                  <a:lnTo>
                    <a:pt x="67" y="648"/>
                  </a:lnTo>
                  <a:lnTo>
                    <a:pt x="85" y="643"/>
                  </a:lnTo>
                  <a:lnTo>
                    <a:pt x="89" y="634"/>
                  </a:lnTo>
                  <a:lnTo>
                    <a:pt x="49" y="630"/>
                  </a:lnTo>
                  <a:lnTo>
                    <a:pt x="40" y="621"/>
                  </a:lnTo>
                  <a:lnTo>
                    <a:pt x="40" y="603"/>
                  </a:lnTo>
                  <a:lnTo>
                    <a:pt x="31" y="603"/>
                  </a:lnTo>
                  <a:lnTo>
                    <a:pt x="27" y="576"/>
                  </a:lnTo>
                  <a:lnTo>
                    <a:pt x="36" y="559"/>
                  </a:lnTo>
                  <a:lnTo>
                    <a:pt x="40" y="554"/>
                  </a:lnTo>
                  <a:lnTo>
                    <a:pt x="49" y="509"/>
                  </a:lnTo>
                  <a:lnTo>
                    <a:pt x="49" y="491"/>
                  </a:lnTo>
                  <a:lnTo>
                    <a:pt x="58" y="483"/>
                  </a:lnTo>
                  <a:lnTo>
                    <a:pt x="49" y="474"/>
                  </a:lnTo>
                  <a:lnTo>
                    <a:pt x="58" y="474"/>
                  </a:lnTo>
                  <a:lnTo>
                    <a:pt x="58" y="465"/>
                  </a:lnTo>
                  <a:lnTo>
                    <a:pt x="49" y="465"/>
                  </a:lnTo>
                  <a:lnTo>
                    <a:pt x="54" y="442"/>
                  </a:lnTo>
                  <a:lnTo>
                    <a:pt x="49" y="429"/>
                  </a:lnTo>
                  <a:lnTo>
                    <a:pt x="54" y="416"/>
                  </a:lnTo>
                  <a:lnTo>
                    <a:pt x="49" y="393"/>
                  </a:lnTo>
                  <a:lnTo>
                    <a:pt x="49" y="375"/>
                  </a:lnTo>
                  <a:lnTo>
                    <a:pt x="54" y="371"/>
                  </a:lnTo>
                  <a:lnTo>
                    <a:pt x="54" y="357"/>
                  </a:lnTo>
                  <a:lnTo>
                    <a:pt x="63" y="353"/>
                  </a:lnTo>
                  <a:lnTo>
                    <a:pt x="58" y="317"/>
                  </a:lnTo>
                  <a:lnTo>
                    <a:pt x="67" y="304"/>
                  </a:lnTo>
                  <a:lnTo>
                    <a:pt x="71" y="281"/>
                  </a:lnTo>
                  <a:lnTo>
                    <a:pt x="80" y="268"/>
                  </a:lnTo>
                  <a:lnTo>
                    <a:pt x="80" y="250"/>
                  </a:lnTo>
                  <a:lnTo>
                    <a:pt x="76" y="250"/>
                  </a:lnTo>
                  <a:lnTo>
                    <a:pt x="67" y="223"/>
                  </a:lnTo>
                  <a:lnTo>
                    <a:pt x="71" y="210"/>
                  </a:lnTo>
                  <a:lnTo>
                    <a:pt x="80" y="205"/>
                  </a:lnTo>
                  <a:lnTo>
                    <a:pt x="76" y="188"/>
                  </a:lnTo>
                  <a:lnTo>
                    <a:pt x="85" y="161"/>
                  </a:lnTo>
                  <a:lnTo>
                    <a:pt x="94" y="147"/>
                  </a:lnTo>
                  <a:lnTo>
                    <a:pt x="89" y="138"/>
                  </a:lnTo>
                  <a:lnTo>
                    <a:pt x="94" y="112"/>
                  </a:lnTo>
                  <a:lnTo>
                    <a:pt x="116" y="98"/>
                  </a:lnTo>
                  <a:lnTo>
                    <a:pt x="116" y="80"/>
                  </a:lnTo>
                  <a:lnTo>
                    <a:pt x="107" y="76"/>
                  </a:lnTo>
                  <a:lnTo>
                    <a:pt x="94" y="40"/>
                  </a:lnTo>
                  <a:lnTo>
                    <a:pt x="94" y="22"/>
                  </a:lnTo>
                  <a:lnTo>
                    <a:pt x="89" y="9"/>
                  </a:lnTo>
                  <a:lnTo>
                    <a:pt x="85" y="0"/>
                  </a:lnTo>
                  <a:lnTo>
                    <a:pt x="71" y="9"/>
                  </a:lnTo>
                  <a:close/>
                  <a:moveTo>
                    <a:pt x="71" y="666"/>
                  </a:moveTo>
                  <a:lnTo>
                    <a:pt x="71" y="670"/>
                  </a:lnTo>
                  <a:lnTo>
                    <a:pt x="67" y="675"/>
                  </a:lnTo>
                  <a:lnTo>
                    <a:pt x="67" y="679"/>
                  </a:lnTo>
                  <a:lnTo>
                    <a:pt x="71" y="679"/>
                  </a:lnTo>
                  <a:lnTo>
                    <a:pt x="71" y="675"/>
                  </a:lnTo>
                  <a:lnTo>
                    <a:pt x="76" y="675"/>
                  </a:lnTo>
                  <a:lnTo>
                    <a:pt x="71" y="666"/>
                  </a:lnTo>
                  <a:close/>
                  <a:moveTo>
                    <a:pt x="98" y="643"/>
                  </a:moveTo>
                  <a:lnTo>
                    <a:pt x="89" y="643"/>
                  </a:lnTo>
                  <a:lnTo>
                    <a:pt x="76" y="648"/>
                  </a:lnTo>
                  <a:lnTo>
                    <a:pt x="76" y="666"/>
                  </a:lnTo>
                  <a:lnTo>
                    <a:pt x="89" y="661"/>
                  </a:lnTo>
                  <a:lnTo>
                    <a:pt x="80" y="670"/>
                  </a:lnTo>
                  <a:lnTo>
                    <a:pt x="80" y="679"/>
                  </a:lnTo>
                  <a:lnTo>
                    <a:pt x="94" y="693"/>
                  </a:lnTo>
                  <a:lnTo>
                    <a:pt x="67" y="684"/>
                  </a:lnTo>
                  <a:lnTo>
                    <a:pt x="13" y="648"/>
                  </a:lnTo>
                  <a:lnTo>
                    <a:pt x="13" y="657"/>
                  </a:lnTo>
                  <a:lnTo>
                    <a:pt x="31" y="666"/>
                  </a:lnTo>
                  <a:lnTo>
                    <a:pt x="27" y="670"/>
                  </a:lnTo>
                  <a:lnTo>
                    <a:pt x="31" y="679"/>
                  </a:lnTo>
                  <a:lnTo>
                    <a:pt x="40" y="684"/>
                  </a:lnTo>
                  <a:lnTo>
                    <a:pt x="49" y="679"/>
                  </a:lnTo>
                  <a:lnTo>
                    <a:pt x="63" y="688"/>
                  </a:lnTo>
                  <a:lnTo>
                    <a:pt x="49" y="688"/>
                  </a:lnTo>
                  <a:lnTo>
                    <a:pt x="54" y="697"/>
                  </a:lnTo>
                  <a:lnTo>
                    <a:pt x="63" y="693"/>
                  </a:lnTo>
                  <a:lnTo>
                    <a:pt x="71" y="697"/>
                  </a:lnTo>
                  <a:lnTo>
                    <a:pt x="71" y="702"/>
                  </a:lnTo>
                  <a:lnTo>
                    <a:pt x="63" y="702"/>
                  </a:lnTo>
                  <a:lnTo>
                    <a:pt x="76" y="706"/>
                  </a:lnTo>
                  <a:lnTo>
                    <a:pt x="76" y="702"/>
                  </a:lnTo>
                  <a:lnTo>
                    <a:pt x="80" y="706"/>
                  </a:lnTo>
                  <a:lnTo>
                    <a:pt x="76" y="715"/>
                  </a:lnTo>
                  <a:lnTo>
                    <a:pt x="89" y="724"/>
                  </a:lnTo>
                  <a:lnTo>
                    <a:pt x="89" y="715"/>
                  </a:lnTo>
                  <a:lnTo>
                    <a:pt x="94" y="715"/>
                  </a:lnTo>
                  <a:lnTo>
                    <a:pt x="94" y="724"/>
                  </a:lnTo>
                  <a:lnTo>
                    <a:pt x="103" y="719"/>
                  </a:lnTo>
                  <a:lnTo>
                    <a:pt x="107" y="724"/>
                  </a:lnTo>
                  <a:lnTo>
                    <a:pt x="107" y="715"/>
                  </a:lnTo>
                  <a:lnTo>
                    <a:pt x="103" y="715"/>
                  </a:lnTo>
                  <a:lnTo>
                    <a:pt x="103" y="706"/>
                  </a:lnTo>
                  <a:lnTo>
                    <a:pt x="107" y="710"/>
                  </a:lnTo>
                  <a:lnTo>
                    <a:pt x="121" y="715"/>
                  </a:lnTo>
                  <a:lnTo>
                    <a:pt x="125" y="710"/>
                  </a:lnTo>
                  <a:lnTo>
                    <a:pt x="121" y="706"/>
                  </a:lnTo>
                  <a:lnTo>
                    <a:pt x="103" y="702"/>
                  </a:lnTo>
                  <a:lnTo>
                    <a:pt x="94" y="702"/>
                  </a:lnTo>
                  <a:lnTo>
                    <a:pt x="98" y="702"/>
                  </a:lnTo>
                  <a:lnTo>
                    <a:pt x="98" y="64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38BD9412-9A77-40E0-953B-9E068F4E8A35}"/>
                </a:ext>
              </a:extLst>
            </p:cNvPr>
            <p:cNvSpPr>
              <a:spLocks/>
            </p:cNvSpPr>
            <p:nvPr/>
          </p:nvSpPr>
          <p:spPr bwMode="gray">
            <a:xfrm>
              <a:off x="3777925" y="4296538"/>
              <a:ext cx="266343" cy="340407"/>
            </a:xfrm>
            <a:custGeom>
              <a:avLst/>
              <a:gdLst/>
              <a:ahLst/>
              <a:cxnLst>
                <a:cxn ang="0">
                  <a:pos x="22" y="174"/>
                </a:cxn>
                <a:cxn ang="0">
                  <a:pos x="36" y="174"/>
                </a:cxn>
                <a:cxn ang="0">
                  <a:pos x="71" y="192"/>
                </a:cxn>
                <a:cxn ang="0">
                  <a:pos x="107" y="210"/>
                </a:cxn>
                <a:cxn ang="0">
                  <a:pos x="121" y="241"/>
                </a:cxn>
                <a:cxn ang="0">
                  <a:pos x="147" y="201"/>
                </a:cxn>
                <a:cxn ang="0">
                  <a:pos x="134" y="192"/>
                </a:cxn>
                <a:cxn ang="0">
                  <a:pos x="143" y="183"/>
                </a:cxn>
                <a:cxn ang="0">
                  <a:pos x="134" y="174"/>
                </a:cxn>
                <a:cxn ang="0">
                  <a:pos x="156" y="161"/>
                </a:cxn>
                <a:cxn ang="0">
                  <a:pos x="170" y="165"/>
                </a:cxn>
                <a:cxn ang="0">
                  <a:pos x="174" y="143"/>
                </a:cxn>
                <a:cxn ang="0">
                  <a:pos x="170" y="134"/>
                </a:cxn>
                <a:cxn ang="0">
                  <a:pos x="165" y="112"/>
                </a:cxn>
                <a:cxn ang="0">
                  <a:pos x="143" y="94"/>
                </a:cxn>
                <a:cxn ang="0">
                  <a:pos x="107" y="85"/>
                </a:cxn>
                <a:cxn ang="0">
                  <a:pos x="98" y="63"/>
                </a:cxn>
                <a:cxn ang="0">
                  <a:pos x="85" y="54"/>
                </a:cxn>
                <a:cxn ang="0">
                  <a:pos x="89" y="31"/>
                </a:cxn>
                <a:cxn ang="0">
                  <a:pos x="107" y="9"/>
                </a:cxn>
                <a:cxn ang="0">
                  <a:pos x="116" y="0"/>
                </a:cxn>
                <a:cxn ang="0">
                  <a:pos x="85" y="18"/>
                </a:cxn>
                <a:cxn ang="0">
                  <a:pos x="71" y="22"/>
                </a:cxn>
                <a:cxn ang="0">
                  <a:pos x="49" y="31"/>
                </a:cxn>
                <a:cxn ang="0">
                  <a:pos x="49" y="40"/>
                </a:cxn>
                <a:cxn ang="0">
                  <a:pos x="31" y="58"/>
                </a:cxn>
                <a:cxn ang="0">
                  <a:pos x="27" y="58"/>
                </a:cxn>
                <a:cxn ang="0">
                  <a:pos x="18" y="76"/>
                </a:cxn>
                <a:cxn ang="0">
                  <a:pos x="27" y="89"/>
                </a:cxn>
                <a:cxn ang="0">
                  <a:pos x="27" y="121"/>
                </a:cxn>
                <a:cxn ang="0">
                  <a:pos x="22" y="143"/>
                </a:cxn>
                <a:cxn ang="0">
                  <a:pos x="9" y="152"/>
                </a:cxn>
                <a:cxn ang="0">
                  <a:pos x="0" y="161"/>
                </a:cxn>
              </a:cxnLst>
              <a:rect l="0" t="0" r="r" b="b"/>
              <a:pathLst>
                <a:path w="179" h="246">
                  <a:moveTo>
                    <a:pt x="9" y="161"/>
                  </a:moveTo>
                  <a:lnTo>
                    <a:pt x="22" y="174"/>
                  </a:lnTo>
                  <a:lnTo>
                    <a:pt x="27" y="179"/>
                  </a:lnTo>
                  <a:lnTo>
                    <a:pt x="36" y="174"/>
                  </a:lnTo>
                  <a:lnTo>
                    <a:pt x="58" y="188"/>
                  </a:lnTo>
                  <a:lnTo>
                    <a:pt x="71" y="192"/>
                  </a:lnTo>
                  <a:lnTo>
                    <a:pt x="94" y="215"/>
                  </a:lnTo>
                  <a:lnTo>
                    <a:pt x="107" y="210"/>
                  </a:lnTo>
                  <a:lnTo>
                    <a:pt x="134" y="219"/>
                  </a:lnTo>
                  <a:lnTo>
                    <a:pt x="121" y="241"/>
                  </a:lnTo>
                  <a:lnTo>
                    <a:pt x="129" y="246"/>
                  </a:lnTo>
                  <a:lnTo>
                    <a:pt x="147" y="201"/>
                  </a:lnTo>
                  <a:lnTo>
                    <a:pt x="143" y="192"/>
                  </a:lnTo>
                  <a:lnTo>
                    <a:pt x="134" y="192"/>
                  </a:lnTo>
                  <a:lnTo>
                    <a:pt x="129" y="183"/>
                  </a:lnTo>
                  <a:lnTo>
                    <a:pt x="143" y="183"/>
                  </a:lnTo>
                  <a:lnTo>
                    <a:pt x="147" y="174"/>
                  </a:lnTo>
                  <a:lnTo>
                    <a:pt x="134" y="174"/>
                  </a:lnTo>
                  <a:lnTo>
                    <a:pt x="138" y="161"/>
                  </a:lnTo>
                  <a:lnTo>
                    <a:pt x="156" y="161"/>
                  </a:lnTo>
                  <a:lnTo>
                    <a:pt x="170" y="152"/>
                  </a:lnTo>
                  <a:lnTo>
                    <a:pt x="170" y="165"/>
                  </a:lnTo>
                  <a:lnTo>
                    <a:pt x="179" y="165"/>
                  </a:lnTo>
                  <a:lnTo>
                    <a:pt x="174" y="143"/>
                  </a:lnTo>
                  <a:lnTo>
                    <a:pt x="161" y="148"/>
                  </a:lnTo>
                  <a:lnTo>
                    <a:pt x="170" y="134"/>
                  </a:lnTo>
                  <a:lnTo>
                    <a:pt x="165" y="130"/>
                  </a:lnTo>
                  <a:lnTo>
                    <a:pt x="165" y="112"/>
                  </a:lnTo>
                  <a:lnTo>
                    <a:pt x="170" y="89"/>
                  </a:lnTo>
                  <a:lnTo>
                    <a:pt x="143" y="94"/>
                  </a:lnTo>
                  <a:lnTo>
                    <a:pt x="134" y="80"/>
                  </a:lnTo>
                  <a:lnTo>
                    <a:pt x="107" y="85"/>
                  </a:lnTo>
                  <a:lnTo>
                    <a:pt x="94" y="72"/>
                  </a:lnTo>
                  <a:lnTo>
                    <a:pt x="98" y="63"/>
                  </a:lnTo>
                  <a:lnTo>
                    <a:pt x="89" y="54"/>
                  </a:lnTo>
                  <a:lnTo>
                    <a:pt x="85" y="54"/>
                  </a:lnTo>
                  <a:lnTo>
                    <a:pt x="89" y="49"/>
                  </a:lnTo>
                  <a:lnTo>
                    <a:pt x="89" y="31"/>
                  </a:lnTo>
                  <a:lnTo>
                    <a:pt x="98" y="18"/>
                  </a:lnTo>
                  <a:lnTo>
                    <a:pt x="107" y="9"/>
                  </a:lnTo>
                  <a:lnTo>
                    <a:pt x="116" y="9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85" y="18"/>
                  </a:lnTo>
                  <a:lnTo>
                    <a:pt x="76" y="18"/>
                  </a:lnTo>
                  <a:lnTo>
                    <a:pt x="71" y="22"/>
                  </a:lnTo>
                  <a:lnTo>
                    <a:pt x="62" y="22"/>
                  </a:lnTo>
                  <a:lnTo>
                    <a:pt x="49" y="31"/>
                  </a:lnTo>
                  <a:lnTo>
                    <a:pt x="45" y="40"/>
                  </a:lnTo>
                  <a:lnTo>
                    <a:pt x="49" y="40"/>
                  </a:lnTo>
                  <a:lnTo>
                    <a:pt x="49" y="49"/>
                  </a:lnTo>
                  <a:lnTo>
                    <a:pt x="31" y="58"/>
                  </a:lnTo>
                  <a:lnTo>
                    <a:pt x="31" y="72"/>
                  </a:lnTo>
                  <a:lnTo>
                    <a:pt x="27" y="58"/>
                  </a:lnTo>
                  <a:lnTo>
                    <a:pt x="27" y="72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27" y="89"/>
                  </a:lnTo>
                  <a:lnTo>
                    <a:pt x="22" y="98"/>
                  </a:lnTo>
                  <a:lnTo>
                    <a:pt x="27" y="121"/>
                  </a:lnTo>
                  <a:lnTo>
                    <a:pt x="27" y="125"/>
                  </a:lnTo>
                  <a:lnTo>
                    <a:pt x="22" y="143"/>
                  </a:lnTo>
                  <a:lnTo>
                    <a:pt x="13" y="143"/>
                  </a:lnTo>
                  <a:lnTo>
                    <a:pt x="9" y="152"/>
                  </a:lnTo>
                  <a:lnTo>
                    <a:pt x="9" y="156"/>
                  </a:lnTo>
                  <a:lnTo>
                    <a:pt x="0" y="161"/>
                  </a:lnTo>
                  <a:lnTo>
                    <a:pt x="9" y="16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78628A64-CCA1-44F2-8811-6354168F7307}"/>
                </a:ext>
              </a:extLst>
            </p:cNvPr>
            <p:cNvSpPr>
              <a:spLocks/>
            </p:cNvSpPr>
            <p:nvPr/>
          </p:nvSpPr>
          <p:spPr bwMode="gray">
            <a:xfrm>
              <a:off x="3638058" y="4326981"/>
              <a:ext cx="72909" cy="567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0" y="23"/>
                </a:cxn>
                <a:cxn ang="0">
                  <a:pos x="14" y="27"/>
                </a:cxn>
                <a:cxn ang="0">
                  <a:pos x="18" y="23"/>
                </a:cxn>
                <a:cxn ang="0">
                  <a:pos x="18" y="18"/>
                </a:cxn>
                <a:cxn ang="0">
                  <a:pos x="22" y="27"/>
                </a:cxn>
                <a:cxn ang="0">
                  <a:pos x="31" y="36"/>
                </a:cxn>
                <a:cxn ang="0">
                  <a:pos x="31" y="41"/>
                </a:cxn>
                <a:cxn ang="0">
                  <a:pos x="40" y="41"/>
                </a:cxn>
                <a:cxn ang="0">
                  <a:pos x="40" y="36"/>
                </a:cxn>
                <a:cxn ang="0">
                  <a:pos x="40" y="41"/>
                </a:cxn>
                <a:cxn ang="0">
                  <a:pos x="40" y="27"/>
                </a:cxn>
                <a:cxn ang="0">
                  <a:pos x="49" y="23"/>
                </a:cxn>
                <a:cxn ang="0">
                  <a:pos x="40" y="18"/>
                </a:cxn>
                <a:cxn ang="0">
                  <a:pos x="36" y="5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49" h="41">
                  <a:moveTo>
                    <a:pt x="0" y="0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14" y="27"/>
                  </a:lnTo>
                  <a:lnTo>
                    <a:pt x="18" y="23"/>
                  </a:lnTo>
                  <a:lnTo>
                    <a:pt x="18" y="18"/>
                  </a:lnTo>
                  <a:lnTo>
                    <a:pt x="22" y="27"/>
                  </a:lnTo>
                  <a:lnTo>
                    <a:pt x="31" y="36"/>
                  </a:lnTo>
                  <a:lnTo>
                    <a:pt x="31" y="41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40" y="41"/>
                  </a:lnTo>
                  <a:lnTo>
                    <a:pt x="40" y="27"/>
                  </a:lnTo>
                  <a:lnTo>
                    <a:pt x="49" y="23"/>
                  </a:lnTo>
                  <a:lnTo>
                    <a:pt x="40" y="18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B5086E67-564D-4701-85F4-B88BFB2CDFF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658889" y="4068216"/>
              <a:ext cx="238072" cy="8025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22"/>
                </a:cxn>
                <a:cxn ang="0">
                  <a:pos x="4" y="27"/>
                </a:cxn>
                <a:cxn ang="0">
                  <a:pos x="17" y="22"/>
                </a:cxn>
                <a:cxn ang="0">
                  <a:pos x="17" y="18"/>
                </a:cxn>
                <a:cxn ang="0">
                  <a:pos x="31" y="18"/>
                </a:cxn>
                <a:cxn ang="0">
                  <a:pos x="35" y="13"/>
                </a:cxn>
                <a:cxn ang="0">
                  <a:pos x="44" y="13"/>
                </a:cxn>
                <a:cxn ang="0">
                  <a:pos x="40" y="18"/>
                </a:cxn>
                <a:cxn ang="0">
                  <a:pos x="53" y="18"/>
                </a:cxn>
                <a:cxn ang="0">
                  <a:pos x="80" y="27"/>
                </a:cxn>
                <a:cxn ang="0">
                  <a:pos x="89" y="27"/>
                </a:cxn>
                <a:cxn ang="0">
                  <a:pos x="93" y="40"/>
                </a:cxn>
                <a:cxn ang="0">
                  <a:pos x="102" y="44"/>
                </a:cxn>
                <a:cxn ang="0">
                  <a:pos x="107" y="40"/>
                </a:cxn>
                <a:cxn ang="0">
                  <a:pos x="111" y="49"/>
                </a:cxn>
                <a:cxn ang="0">
                  <a:pos x="98" y="58"/>
                </a:cxn>
                <a:cxn ang="0">
                  <a:pos x="147" y="58"/>
                </a:cxn>
                <a:cxn ang="0">
                  <a:pos x="160" y="53"/>
                </a:cxn>
                <a:cxn ang="0">
                  <a:pos x="156" y="44"/>
                </a:cxn>
                <a:cxn ang="0">
                  <a:pos x="134" y="44"/>
                </a:cxn>
                <a:cxn ang="0">
                  <a:pos x="134" y="31"/>
                </a:cxn>
                <a:cxn ang="0">
                  <a:pos x="125" y="35"/>
                </a:cxn>
                <a:cxn ang="0">
                  <a:pos x="107" y="18"/>
                </a:cxn>
                <a:cxn ang="0">
                  <a:pos x="102" y="9"/>
                </a:cxn>
                <a:cxn ang="0">
                  <a:pos x="98" y="9"/>
                </a:cxn>
                <a:cxn ang="0">
                  <a:pos x="98" y="13"/>
                </a:cxn>
                <a:cxn ang="0">
                  <a:pos x="84" y="9"/>
                </a:cxn>
                <a:cxn ang="0">
                  <a:pos x="80" y="13"/>
                </a:cxn>
                <a:cxn ang="0">
                  <a:pos x="67" y="0"/>
                </a:cxn>
                <a:cxn ang="0">
                  <a:pos x="40" y="0"/>
                </a:cxn>
                <a:cxn ang="0">
                  <a:pos x="8" y="9"/>
                </a:cxn>
                <a:cxn ang="0">
                  <a:pos x="8" y="18"/>
                </a:cxn>
                <a:cxn ang="0">
                  <a:pos x="31" y="22"/>
                </a:cxn>
                <a:cxn ang="0">
                  <a:pos x="31" y="27"/>
                </a:cxn>
                <a:cxn ang="0">
                  <a:pos x="22" y="27"/>
                </a:cxn>
                <a:cxn ang="0">
                  <a:pos x="31" y="31"/>
                </a:cxn>
                <a:cxn ang="0">
                  <a:pos x="35" y="27"/>
                </a:cxn>
                <a:cxn ang="0">
                  <a:pos x="35" y="22"/>
                </a:cxn>
                <a:cxn ang="0">
                  <a:pos x="31" y="22"/>
                </a:cxn>
              </a:cxnLst>
              <a:rect l="0" t="0" r="r" b="b"/>
              <a:pathLst>
                <a:path w="160" h="58">
                  <a:moveTo>
                    <a:pt x="8" y="18"/>
                  </a:moveTo>
                  <a:lnTo>
                    <a:pt x="0" y="22"/>
                  </a:lnTo>
                  <a:lnTo>
                    <a:pt x="4" y="27"/>
                  </a:lnTo>
                  <a:lnTo>
                    <a:pt x="17" y="22"/>
                  </a:lnTo>
                  <a:lnTo>
                    <a:pt x="17" y="18"/>
                  </a:lnTo>
                  <a:lnTo>
                    <a:pt x="31" y="18"/>
                  </a:lnTo>
                  <a:lnTo>
                    <a:pt x="35" y="13"/>
                  </a:lnTo>
                  <a:lnTo>
                    <a:pt x="44" y="13"/>
                  </a:lnTo>
                  <a:lnTo>
                    <a:pt x="40" y="18"/>
                  </a:lnTo>
                  <a:lnTo>
                    <a:pt x="53" y="18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3" y="40"/>
                  </a:lnTo>
                  <a:lnTo>
                    <a:pt x="102" y="44"/>
                  </a:lnTo>
                  <a:lnTo>
                    <a:pt x="107" y="40"/>
                  </a:lnTo>
                  <a:lnTo>
                    <a:pt x="111" y="49"/>
                  </a:lnTo>
                  <a:lnTo>
                    <a:pt x="98" y="58"/>
                  </a:lnTo>
                  <a:lnTo>
                    <a:pt x="147" y="58"/>
                  </a:lnTo>
                  <a:lnTo>
                    <a:pt x="160" y="53"/>
                  </a:lnTo>
                  <a:lnTo>
                    <a:pt x="156" y="44"/>
                  </a:lnTo>
                  <a:lnTo>
                    <a:pt x="134" y="44"/>
                  </a:lnTo>
                  <a:lnTo>
                    <a:pt x="134" y="31"/>
                  </a:lnTo>
                  <a:lnTo>
                    <a:pt x="125" y="35"/>
                  </a:lnTo>
                  <a:lnTo>
                    <a:pt x="107" y="18"/>
                  </a:lnTo>
                  <a:lnTo>
                    <a:pt x="102" y="9"/>
                  </a:lnTo>
                  <a:lnTo>
                    <a:pt x="98" y="9"/>
                  </a:lnTo>
                  <a:lnTo>
                    <a:pt x="98" y="13"/>
                  </a:lnTo>
                  <a:lnTo>
                    <a:pt x="84" y="9"/>
                  </a:lnTo>
                  <a:lnTo>
                    <a:pt x="80" y="13"/>
                  </a:lnTo>
                  <a:lnTo>
                    <a:pt x="67" y="0"/>
                  </a:lnTo>
                  <a:lnTo>
                    <a:pt x="40" y="0"/>
                  </a:lnTo>
                  <a:lnTo>
                    <a:pt x="8" y="9"/>
                  </a:lnTo>
                  <a:lnTo>
                    <a:pt x="8" y="18"/>
                  </a:lnTo>
                  <a:close/>
                  <a:moveTo>
                    <a:pt x="31" y="22"/>
                  </a:moveTo>
                  <a:lnTo>
                    <a:pt x="31" y="27"/>
                  </a:lnTo>
                  <a:lnTo>
                    <a:pt x="22" y="27"/>
                  </a:lnTo>
                  <a:lnTo>
                    <a:pt x="31" y="31"/>
                  </a:lnTo>
                  <a:lnTo>
                    <a:pt x="35" y="27"/>
                  </a:lnTo>
                  <a:lnTo>
                    <a:pt x="35" y="22"/>
                  </a:lnTo>
                  <a:lnTo>
                    <a:pt x="31" y="2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D59A3DC1-8028-4880-9B35-9C75035328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931184" y="4148475"/>
              <a:ext cx="78862" cy="49816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3" y="36"/>
                </a:cxn>
                <a:cxn ang="0">
                  <a:pos x="18" y="22"/>
                </a:cxn>
                <a:cxn ang="0">
                  <a:pos x="22" y="18"/>
                </a:cxn>
                <a:cxn ang="0">
                  <a:pos x="22" y="22"/>
                </a:cxn>
                <a:cxn ang="0">
                  <a:pos x="35" y="18"/>
                </a:cxn>
                <a:cxn ang="0">
                  <a:pos x="44" y="18"/>
                </a:cxn>
                <a:cxn ang="0">
                  <a:pos x="49" y="22"/>
                </a:cxn>
                <a:cxn ang="0">
                  <a:pos x="53" y="18"/>
                </a:cxn>
                <a:cxn ang="0">
                  <a:pos x="53" y="13"/>
                </a:cxn>
                <a:cxn ang="0">
                  <a:pos x="44" y="9"/>
                </a:cxn>
                <a:cxn ang="0">
                  <a:pos x="40" y="4"/>
                </a:cxn>
                <a:cxn ang="0">
                  <a:pos x="35" y="4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4" y="9"/>
                </a:cxn>
                <a:cxn ang="0">
                  <a:pos x="0" y="22"/>
                </a:cxn>
              </a:cxnLst>
              <a:rect l="0" t="0" r="r" b="b"/>
              <a:pathLst>
                <a:path w="53" h="36">
                  <a:moveTo>
                    <a:pt x="0" y="22"/>
                  </a:moveTo>
                  <a:lnTo>
                    <a:pt x="13" y="36"/>
                  </a:lnTo>
                  <a:lnTo>
                    <a:pt x="18" y="22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35" y="18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18"/>
                  </a:lnTo>
                  <a:lnTo>
                    <a:pt x="53" y="13"/>
                  </a:lnTo>
                  <a:lnTo>
                    <a:pt x="44" y="9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9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B7A7A7E2-AC26-4B64-8DCF-D90DE0285D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519022" y="4519325"/>
              <a:ext cx="345204" cy="130075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0" y="40"/>
                </a:cxn>
                <a:cxn ang="0">
                  <a:pos x="4" y="45"/>
                </a:cxn>
                <a:cxn ang="0">
                  <a:pos x="9" y="40"/>
                </a:cxn>
                <a:cxn ang="0">
                  <a:pos x="4" y="22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8" y="40"/>
                </a:cxn>
                <a:cxn ang="0">
                  <a:pos x="18" y="36"/>
                </a:cxn>
                <a:cxn ang="0">
                  <a:pos x="13" y="31"/>
                </a:cxn>
                <a:cxn ang="0">
                  <a:pos x="161" y="76"/>
                </a:cxn>
                <a:cxn ang="0">
                  <a:pos x="161" y="80"/>
                </a:cxn>
                <a:cxn ang="0">
                  <a:pos x="156" y="85"/>
                </a:cxn>
                <a:cxn ang="0">
                  <a:pos x="161" y="94"/>
                </a:cxn>
                <a:cxn ang="0">
                  <a:pos x="183" y="94"/>
                </a:cxn>
                <a:cxn ang="0">
                  <a:pos x="187" y="71"/>
                </a:cxn>
                <a:cxn ang="0">
                  <a:pos x="210" y="62"/>
                </a:cxn>
                <a:cxn ang="0">
                  <a:pos x="232" y="36"/>
                </a:cxn>
                <a:cxn ang="0">
                  <a:pos x="232" y="27"/>
                </a:cxn>
                <a:cxn ang="0">
                  <a:pos x="210" y="13"/>
                </a:cxn>
                <a:cxn ang="0">
                  <a:pos x="201" y="18"/>
                </a:cxn>
                <a:cxn ang="0">
                  <a:pos x="196" y="13"/>
                </a:cxn>
                <a:cxn ang="0">
                  <a:pos x="183" y="0"/>
                </a:cxn>
                <a:cxn ang="0">
                  <a:pos x="161" y="9"/>
                </a:cxn>
                <a:cxn ang="0">
                  <a:pos x="165" y="18"/>
                </a:cxn>
                <a:cxn ang="0">
                  <a:pos x="156" y="36"/>
                </a:cxn>
                <a:cxn ang="0">
                  <a:pos x="152" y="36"/>
                </a:cxn>
                <a:cxn ang="0">
                  <a:pos x="152" y="45"/>
                </a:cxn>
                <a:cxn ang="0">
                  <a:pos x="147" y="58"/>
                </a:cxn>
                <a:cxn ang="0">
                  <a:pos x="156" y="62"/>
                </a:cxn>
                <a:cxn ang="0">
                  <a:pos x="169" y="58"/>
                </a:cxn>
                <a:cxn ang="0">
                  <a:pos x="169" y="62"/>
                </a:cxn>
                <a:cxn ang="0">
                  <a:pos x="161" y="76"/>
                </a:cxn>
              </a:cxnLst>
              <a:rect l="0" t="0" r="r" b="b"/>
              <a:pathLst>
                <a:path w="232" h="94">
                  <a:moveTo>
                    <a:pt x="4" y="22"/>
                  </a:moveTo>
                  <a:lnTo>
                    <a:pt x="0" y="27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4" y="45"/>
                  </a:lnTo>
                  <a:lnTo>
                    <a:pt x="9" y="40"/>
                  </a:lnTo>
                  <a:lnTo>
                    <a:pt x="4" y="22"/>
                  </a:lnTo>
                  <a:close/>
                  <a:moveTo>
                    <a:pt x="13" y="31"/>
                  </a:moveTo>
                  <a:lnTo>
                    <a:pt x="13" y="31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3" y="31"/>
                  </a:lnTo>
                  <a:close/>
                  <a:moveTo>
                    <a:pt x="161" y="76"/>
                  </a:moveTo>
                  <a:lnTo>
                    <a:pt x="161" y="80"/>
                  </a:lnTo>
                  <a:lnTo>
                    <a:pt x="156" y="85"/>
                  </a:lnTo>
                  <a:lnTo>
                    <a:pt x="161" y="94"/>
                  </a:lnTo>
                  <a:lnTo>
                    <a:pt x="183" y="94"/>
                  </a:lnTo>
                  <a:lnTo>
                    <a:pt x="187" y="71"/>
                  </a:lnTo>
                  <a:lnTo>
                    <a:pt x="210" y="62"/>
                  </a:lnTo>
                  <a:lnTo>
                    <a:pt x="232" y="36"/>
                  </a:lnTo>
                  <a:lnTo>
                    <a:pt x="232" y="27"/>
                  </a:lnTo>
                  <a:lnTo>
                    <a:pt x="210" y="13"/>
                  </a:lnTo>
                  <a:lnTo>
                    <a:pt x="201" y="18"/>
                  </a:lnTo>
                  <a:lnTo>
                    <a:pt x="196" y="13"/>
                  </a:lnTo>
                  <a:lnTo>
                    <a:pt x="183" y="0"/>
                  </a:lnTo>
                  <a:lnTo>
                    <a:pt x="161" y="9"/>
                  </a:lnTo>
                  <a:lnTo>
                    <a:pt x="165" y="18"/>
                  </a:lnTo>
                  <a:lnTo>
                    <a:pt x="156" y="36"/>
                  </a:lnTo>
                  <a:lnTo>
                    <a:pt x="152" y="36"/>
                  </a:lnTo>
                  <a:lnTo>
                    <a:pt x="152" y="45"/>
                  </a:lnTo>
                  <a:lnTo>
                    <a:pt x="147" y="58"/>
                  </a:lnTo>
                  <a:lnTo>
                    <a:pt x="156" y="62"/>
                  </a:lnTo>
                  <a:lnTo>
                    <a:pt x="169" y="58"/>
                  </a:lnTo>
                  <a:lnTo>
                    <a:pt x="169" y="62"/>
                  </a:lnTo>
                  <a:lnTo>
                    <a:pt x="161" y="76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35D37891-71EC-4F83-8E01-FD4E459B689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38365" y="4259177"/>
              <a:ext cx="53566" cy="318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7" y="23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5"/>
                </a:cxn>
                <a:cxn ang="0">
                  <a:pos x="27" y="5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14" y="5"/>
                </a:cxn>
                <a:cxn ang="0">
                  <a:pos x="0" y="9"/>
                </a:cxn>
              </a:cxnLst>
              <a:rect l="0" t="0" r="r" b="b"/>
              <a:pathLst>
                <a:path w="36" h="23">
                  <a:moveTo>
                    <a:pt x="0" y="9"/>
                  </a:moveTo>
                  <a:lnTo>
                    <a:pt x="27" y="23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5"/>
                  </a:lnTo>
                  <a:lnTo>
                    <a:pt x="27" y="5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EC7A897E-B5B5-4BF8-BDB5-AE331985A91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182648" y="5761948"/>
              <a:ext cx="66957" cy="37362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0" y="22"/>
                </a:cxn>
                <a:cxn ang="0">
                  <a:pos x="5" y="27"/>
                </a:cxn>
                <a:cxn ang="0">
                  <a:pos x="14" y="18"/>
                </a:cxn>
                <a:cxn ang="0">
                  <a:pos x="18" y="5"/>
                </a:cxn>
                <a:cxn ang="0">
                  <a:pos x="23" y="0"/>
                </a:cxn>
                <a:cxn ang="0">
                  <a:pos x="23" y="9"/>
                </a:cxn>
                <a:cxn ang="0">
                  <a:pos x="18" y="9"/>
                </a:cxn>
                <a:cxn ang="0">
                  <a:pos x="14" y="22"/>
                </a:cxn>
                <a:cxn ang="0">
                  <a:pos x="23" y="27"/>
                </a:cxn>
                <a:cxn ang="0">
                  <a:pos x="27" y="27"/>
                </a:cxn>
                <a:cxn ang="0">
                  <a:pos x="36" y="18"/>
                </a:cxn>
                <a:cxn ang="0">
                  <a:pos x="45" y="9"/>
                </a:cxn>
                <a:cxn ang="0">
                  <a:pos x="41" y="5"/>
                </a:cxn>
                <a:cxn ang="0">
                  <a:pos x="23" y="0"/>
                </a:cxn>
              </a:cxnLst>
              <a:rect l="0" t="0" r="r" b="b"/>
              <a:pathLst>
                <a:path w="45" h="27">
                  <a:moveTo>
                    <a:pt x="18" y="5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14" y="18"/>
                  </a:lnTo>
                  <a:lnTo>
                    <a:pt x="18" y="5"/>
                  </a:lnTo>
                  <a:close/>
                  <a:moveTo>
                    <a:pt x="23" y="0"/>
                  </a:moveTo>
                  <a:lnTo>
                    <a:pt x="23" y="9"/>
                  </a:lnTo>
                  <a:lnTo>
                    <a:pt x="18" y="9"/>
                  </a:lnTo>
                  <a:lnTo>
                    <a:pt x="14" y="22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6" y="18"/>
                  </a:lnTo>
                  <a:lnTo>
                    <a:pt x="45" y="9"/>
                  </a:lnTo>
                  <a:lnTo>
                    <a:pt x="41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0E1B64E8-C599-4725-A834-1637D134A1AF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3172" y="4439066"/>
              <a:ext cx="65469" cy="73340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4" y="13"/>
                </a:cxn>
                <a:cxn ang="0">
                  <a:pos x="13" y="31"/>
                </a:cxn>
                <a:cxn ang="0">
                  <a:pos x="0" y="45"/>
                </a:cxn>
                <a:cxn ang="0">
                  <a:pos x="9" y="53"/>
                </a:cxn>
                <a:cxn ang="0">
                  <a:pos x="22" y="53"/>
                </a:cxn>
                <a:cxn ang="0">
                  <a:pos x="36" y="45"/>
                </a:cxn>
                <a:cxn ang="0">
                  <a:pos x="44" y="27"/>
                </a:cxn>
                <a:cxn ang="0">
                  <a:pos x="40" y="18"/>
                </a:cxn>
                <a:cxn ang="0">
                  <a:pos x="27" y="4"/>
                </a:cxn>
                <a:cxn ang="0">
                  <a:pos x="13" y="0"/>
                </a:cxn>
                <a:cxn ang="0">
                  <a:pos x="9" y="4"/>
                </a:cxn>
              </a:cxnLst>
              <a:rect l="0" t="0" r="r" b="b"/>
              <a:pathLst>
                <a:path w="44" h="53">
                  <a:moveTo>
                    <a:pt x="9" y="4"/>
                  </a:moveTo>
                  <a:lnTo>
                    <a:pt x="4" y="13"/>
                  </a:lnTo>
                  <a:lnTo>
                    <a:pt x="13" y="31"/>
                  </a:lnTo>
                  <a:lnTo>
                    <a:pt x="0" y="45"/>
                  </a:lnTo>
                  <a:lnTo>
                    <a:pt x="9" y="53"/>
                  </a:lnTo>
                  <a:lnTo>
                    <a:pt x="22" y="53"/>
                  </a:lnTo>
                  <a:lnTo>
                    <a:pt x="36" y="45"/>
                  </a:lnTo>
                  <a:lnTo>
                    <a:pt x="44" y="27"/>
                  </a:lnTo>
                  <a:lnTo>
                    <a:pt x="40" y="18"/>
                  </a:lnTo>
                  <a:lnTo>
                    <a:pt x="27" y="4"/>
                  </a:lnTo>
                  <a:lnTo>
                    <a:pt x="13" y="0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288ADF2E-5F0F-4A39-A8A4-9EE2744D3F6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36411" y="4754565"/>
              <a:ext cx="371988" cy="401292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0" y="103"/>
                </a:cxn>
                <a:cxn ang="0">
                  <a:pos x="4" y="103"/>
                </a:cxn>
                <a:cxn ang="0">
                  <a:pos x="0" y="103"/>
                </a:cxn>
                <a:cxn ang="0">
                  <a:pos x="26" y="120"/>
                </a:cxn>
                <a:cxn ang="0">
                  <a:pos x="26" y="120"/>
                </a:cxn>
                <a:cxn ang="0">
                  <a:pos x="31" y="125"/>
                </a:cxn>
                <a:cxn ang="0">
                  <a:pos x="35" y="120"/>
                </a:cxn>
                <a:cxn ang="0">
                  <a:pos x="26" y="120"/>
                </a:cxn>
                <a:cxn ang="0">
                  <a:pos x="49" y="80"/>
                </a:cxn>
                <a:cxn ang="0">
                  <a:pos x="49" y="85"/>
                </a:cxn>
                <a:cxn ang="0">
                  <a:pos x="58" y="85"/>
                </a:cxn>
                <a:cxn ang="0">
                  <a:pos x="53" y="80"/>
                </a:cxn>
                <a:cxn ang="0">
                  <a:pos x="49" y="80"/>
                </a:cxn>
                <a:cxn ang="0">
                  <a:pos x="80" y="98"/>
                </a:cxn>
                <a:cxn ang="0">
                  <a:pos x="84" y="103"/>
                </a:cxn>
                <a:cxn ang="0">
                  <a:pos x="89" y="103"/>
                </a:cxn>
                <a:cxn ang="0">
                  <a:pos x="84" y="98"/>
                </a:cxn>
                <a:cxn ang="0">
                  <a:pos x="80" y="98"/>
                </a:cxn>
                <a:cxn ang="0">
                  <a:pos x="102" y="286"/>
                </a:cxn>
                <a:cxn ang="0">
                  <a:pos x="102" y="286"/>
                </a:cxn>
                <a:cxn ang="0">
                  <a:pos x="107" y="290"/>
                </a:cxn>
                <a:cxn ang="0">
                  <a:pos x="107" y="286"/>
                </a:cxn>
                <a:cxn ang="0">
                  <a:pos x="102" y="286"/>
                </a:cxn>
                <a:cxn ang="0">
                  <a:pos x="111" y="98"/>
                </a:cxn>
                <a:cxn ang="0">
                  <a:pos x="111" y="103"/>
                </a:cxn>
                <a:cxn ang="0">
                  <a:pos x="116" y="103"/>
                </a:cxn>
                <a:cxn ang="0">
                  <a:pos x="116" y="103"/>
                </a:cxn>
                <a:cxn ang="0">
                  <a:pos x="111" y="98"/>
                </a:cxn>
                <a:cxn ang="0">
                  <a:pos x="116" y="165"/>
                </a:cxn>
                <a:cxn ang="0">
                  <a:pos x="116" y="165"/>
                </a:cxn>
                <a:cxn ang="0">
                  <a:pos x="120" y="165"/>
                </a:cxn>
                <a:cxn ang="0">
                  <a:pos x="120" y="170"/>
                </a:cxn>
                <a:cxn ang="0">
                  <a:pos x="120" y="170"/>
                </a:cxn>
                <a:cxn ang="0">
                  <a:pos x="116" y="165"/>
                </a:cxn>
                <a:cxn ang="0">
                  <a:pos x="151" y="125"/>
                </a:cxn>
                <a:cxn ang="0">
                  <a:pos x="156" y="129"/>
                </a:cxn>
                <a:cxn ang="0">
                  <a:pos x="156" y="129"/>
                </a:cxn>
                <a:cxn ang="0">
                  <a:pos x="151" y="125"/>
                </a:cxn>
                <a:cxn ang="0">
                  <a:pos x="151" y="125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8" y="0"/>
                </a:cxn>
                <a:cxn ang="0">
                  <a:pos x="178" y="0"/>
                </a:cxn>
                <a:cxn ang="0">
                  <a:pos x="174" y="0"/>
                </a:cxn>
                <a:cxn ang="0">
                  <a:pos x="214" y="125"/>
                </a:cxn>
                <a:cxn ang="0">
                  <a:pos x="214" y="134"/>
                </a:cxn>
                <a:cxn ang="0">
                  <a:pos x="214" y="129"/>
                </a:cxn>
                <a:cxn ang="0">
                  <a:pos x="214" y="125"/>
                </a:cxn>
                <a:cxn ang="0">
                  <a:pos x="241" y="201"/>
                </a:cxn>
                <a:cxn ang="0">
                  <a:pos x="236" y="205"/>
                </a:cxn>
                <a:cxn ang="0">
                  <a:pos x="241" y="205"/>
                </a:cxn>
                <a:cxn ang="0">
                  <a:pos x="241" y="201"/>
                </a:cxn>
                <a:cxn ang="0">
                  <a:pos x="241" y="201"/>
                </a:cxn>
                <a:cxn ang="0">
                  <a:pos x="245" y="205"/>
                </a:cxn>
                <a:cxn ang="0">
                  <a:pos x="245" y="205"/>
                </a:cxn>
                <a:cxn ang="0">
                  <a:pos x="250" y="210"/>
                </a:cxn>
                <a:cxn ang="0">
                  <a:pos x="250" y="205"/>
                </a:cxn>
                <a:cxn ang="0">
                  <a:pos x="245" y="205"/>
                </a:cxn>
              </a:cxnLst>
              <a:rect l="0" t="0" r="r" b="b"/>
              <a:pathLst>
                <a:path w="250" h="290">
                  <a:moveTo>
                    <a:pt x="0" y="103"/>
                  </a:moveTo>
                  <a:lnTo>
                    <a:pt x="0" y="103"/>
                  </a:lnTo>
                  <a:lnTo>
                    <a:pt x="4" y="103"/>
                  </a:lnTo>
                  <a:lnTo>
                    <a:pt x="0" y="103"/>
                  </a:lnTo>
                  <a:close/>
                  <a:moveTo>
                    <a:pt x="26" y="120"/>
                  </a:moveTo>
                  <a:lnTo>
                    <a:pt x="26" y="120"/>
                  </a:lnTo>
                  <a:lnTo>
                    <a:pt x="31" y="125"/>
                  </a:lnTo>
                  <a:lnTo>
                    <a:pt x="35" y="120"/>
                  </a:lnTo>
                  <a:lnTo>
                    <a:pt x="26" y="120"/>
                  </a:lnTo>
                  <a:close/>
                  <a:moveTo>
                    <a:pt x="49" y="80"/>
                  </a:moveTo>
                  <a:lnTo>
                    <a:pt x="49" y="85"/>
                  </a:lnTo>
                  <a:lnTo>
                    <a:pt x="58" y="85"/>
                  </a:lnTo>
                  <a:lnTo>
                    <a:pt x="53" y="80"/>
                  </a:lnTo>
                  <a:lnTo>
                    <a:pt x="49" y="80"/>
                  </a:lnTo>
                  <a:close/>
                  <a:moveTo>
                    <a:pt x="80" y="98"/>
                  </a:moveTo>
                  <a:lnTo>
                    <a:pt x="84" y="103"/>
                  </a:lnTo>
                  <a:lnTo>
                    <a:pt x="89" y="103"/>
                  </a:lnTo>
                  <a:lnTo>
                    <a:pt x="84" y="98"/>
                  </a:lnTo>
                  <a:lnTo>
                    <a:pt x="80" y="98"/>
                  </a:lnTo>
                  <a:close/>
                  <a:moveTo>
                    <a:pt x="102" y="286"/>
                  </a:moveTo>
                  <a:lnTo>
                    <a:pt x="102" y="286"/>
                  </a:lnTo>
                  <a:lnTo>
                    <a:pt x="107" y="290"/>
                  </a:lnTo>
                  <a:lnTo>
                    <a:pt x="107" y="286"/>
                  </a:lnTo>
                  <a:lnTo>
                    <a:pt x="102" y="286"/>
                  </a:lnTo>
                  <a:close/>
                  <a:moveTo>
                    <a:pt x="111" y="98"/>
                  </a:moveTo>
                  <a:lnTo>
                    <a:pt x="111" y="103"/>
                  </a:lnTo>
                  <a:lnTo>
                    <a:pt x="116" y="103"/>
                  </a:lnTo>
                  <a:lnTo>
                    <a:pt x="116" y="103"/>
                  </a:lnTo>
                  <a:lnTo>
                    <a:pt x="111" y="98"/>
                  </a:lnTo>
                  <a:close/>
                  <a:moveTo>
                    <a:pt x="116" y="165"/>
                  </a:moveTo>
                  <a:lnTo>
                    <a:pt x="116" y="165"/>
                  </a:lnTo>
                  <a:lnTo>
                    <a:pt x="120" y="165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16" y="165"/>
                  </a:lnTo>
                  <a:close/>
                  <a:moveTo>
                    <a:pt x="151" y="125"/>
                  </a:moveTo>
                  <a:lnTo>
                    <a:pt x="156" y="129"/>
                  </a:lnTo>
                  <a:lnTo>
                    <a:pt x="156" y="129"/>
                  </a:lnTo>
                  <a:lnTo>
                    <a:pt x="151" y="125"/>
                  </a:lnTo>
                  <a:lnTo>
                    <a:pt x="151" y="125"/>
                  </a:lnTo>
                  <a:close/>
                  <a:moveTo>
                    <a:pt x="174" y="0"/>
                  </a:moveTo>
                  <a:lnTo>
                    <a:pt x="17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4" y="0"/>
                  </a:lnTo>
                  <a:close/>
                  <a:moveTo>
                    <a:pt x="214" y="125"/>
                  </a:moveTo>
                  <a:lnTo>
                    <a:pt x="214" y="134"/>
                  </a:lnTo>
                  <a:lnTo>
                    <a:pt x="214" y="129"/>
                  </a:lnTo>
                  <a:lnTo>
                    <a:pt x="214" y="125"/>
                  </a:lnTo>
                  <a:close/>
                  <a:moveTo>
                    <a:pt x="241" y="201"/>
                  </a:moveTo>
                  <a:lnTo>
                    <a:pt x="236" y="205"/>
                  </a:lnTo>
                  <a:lnTo>
                    <a:pt x="241" y="205"/>
                  </a:lnTo>
                  <a:lnTo>
                    <a:pt x="241" y="201"/>
                  </a:lnTo>
                  <a:lnTo>
                    <a:pt x="241" y="201"/>
                  </a:lnTo>
                  <a:close/>
                  <a:moveTo>
                    <a:pt x="245" y="205"/>
                  </a:moveTo>
                  <a:lnTo>
                    <a:pt x="245" y="205"/>
                  </a:lnTo>
                  <a:lnTo>
                    <a:pt x="250" y="210"/>
                  </a:lnTo>
                  <a:lnTo>
                    <a:pt x="250" y="205"/>
                  </a:lnTo>
                  <a:lnTo>
                    <a:pt x="245" y="20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C3F2544C-8967-4BDA-BF5C-0830069139F6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9913" y="4303457"/>
              <a:ext cx="13391" cy="553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9" y="4"/>
                </a:cxn>
                <a:cxn ang="0">
                  <a:pos x="5" y="0"/>
                </a:cxn>
              </a:cxnLst>
              <a:rect l="0" t="0" r="r" b="b"/>
              <a:pathLst>
                <a:path w="9" h="4">
                  <a:moveTo>
                    <a:pt x="5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991ED220-063D-4DBF-959E-535ED9EAFE1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7353" y="4216279"/>
              <a:ext cx="11904" cy="1245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942066AB-367E-459D-BF3E-6401C45D6509}"/>
                </a:ext>
              </a:extLst>
            </p:cNvPr>
            <p:cNvSpPr>
              <a:spLocks/>
            </p:cNvSpPr>
            <p:nvPr/>
          </p:nvSpPr>
          <p:spPr bwMode="gray">
            <a:xfrm>
              <a:off x="3498191" y="4185836"/>
              <a:ext cx="86301" cy="8579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9" y="62"/>
                </a:cxn>
                <a:cxn ang="0">
                  <a:pos x="18" y="58"/>
                </a:cxn>
                <a:cxn ang="0">
                  <a:pos x="27" y="62"/>
                </a:cxn>
                <a:cxn ang="0">
                  <a:pos x="41" y="58"/>
                </a:cxn>
                <a:cxn ang="0">
                  <a:pos x="41" y="53"/>
                </a:cxn>
                <a:cxn ang="0">
                  <a:pos x="41" y="49"/>
                </a:cxn>
                <a:cxn ang="0">
                  <a:pos x="49" y="44"/>
                </a:cxn>
                <a:cxn ang="0">
                  <a:pos x="58" y="35"/>
                </a:cxn>
                <a:cxn ang="0">
                  <a:pos x="58" y="31"/>
                </a:cxn>
                <a:cxn ang="0">
                  <a:pos x="49" y="35"/>
                </a:cxn>
                <a:cxn ang="0">
                  <a:pos x="45" y="35"/>
                </a:cxn>
                <a:cxn ang="0">
                  <a:pos x="49" y="31"/>
                </a:cxn>
                <a:cxn ang="0">
                  <a:pos x="45" y="31"/>
                </a:cxn>
                <a:cxn ang="0">
                  <a:pos x="41" y="17"/>
                </a:cxn>
                <a:cxn ang="0">
                  <a:pos x="45" y="0"/>
                </a:cxn>
                <a:cxn ang="0">
                  <a:pos x="41" y="4"/>
                </a:cxn>
                <a:cxn ang="0">
                  <a:pos x="36" y="0"/>
                </a:cxn>
                <a:cxn ang="0">
                  <a:pos x="18" y="0"/>
                </a:cxn>
                <a:cxn ang="0">
                  <a:pos x="14" y="9"/>
                </a:cxn>
                <a:cxn ang="0">
                  <a:pos x="27" y="26"/>
                </a:cxn>
                <a:cxn ang="0">
                  <a:pos x="27" y="31"/>
                </a:cxn>
                <a:cxn ang="0">
                  <a:pos x="5" y="31"/>
                </a:cxn>
                <a:cxn ang="0">
                  <a:pos x="0" y="53"/>
                </a:cxn>
              </a:cxnLst>
              <a:rect l="0" t="0" r="r" b="b"/>
              <a:pathLst>
                <a:path w="58" h="62">
                  <a:moveTo>
                    <a:pt x="0" y="53"/>
                  </a:moveTo>
                  <a:lnTo>
                    <a:pt x="9" y="62"/>
                  </a:lnTo>
                  <a:lnTo>
                    <a:pt x="18" y="58"/>
                  </a:lnTo>
                  <a:lnTo>
                    <a:pt x="27" y="62"/>
                  </a:lnTo>
                  <a:lnTo>
                    <a:pt x="41" y="58"/>
                  </a:lnTo>
                  <a:lnTo>
                    <a:pt x="41" y="53"/>
                  </a:lnTo>
                  <a:lnTo>
                    <a:pt x="41" y="49"/>
                  </a:lnTo>
                  <a:lnTo>
                    <a:pt x="49" y="44"/>
                  </a:lnTo>
                  <a:lnTo>
                    <a:pt x="58" y="35"/>
                  </a:lnTo>
                  <a:lnTo>
                    <a:pt x="58" y="31"/>
                  </a:lnTo>
                  <a:lnTo>
                    <a:pt x="49" y="35"/>
                  </a:lnTo>
                  <a:lnTo>
                    <a:pt x="45" y="35"/>
                  </a:lnTo>
                  <a:lnTo>
                    <a:pt x="49" y="31"/>
                  </a:lnTo>
                  <a:lnTo>
                    <a:pt x="45" y="31"/>
                  </a:lnTo>
                  <a:lnTo>
                    <a:pt x="41" y="17"/>
                  </a:lnTo>
                  <a:lnTo>
                    <a:pt x="45" y="0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14" y="9"/>
                  </a:lnTo>
                  <a:lnTo>
                    <a:pt x="27" y="26"/>
                  </a:lnTo>
                  <a:lnTo>
                    <a:pt x="27" y="31"/>
                  </a:lnTo>
                  <a:lnTo>
                    <a:pt x="5" y="31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66B898A-4AB9-4457-8207-373BA8E970B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3304" y="4376797"/>
              <a:ext cx="105645" cy="15498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14"/>
                </a:cxn>
                <a:cxn ang="0">
                  <a:pos x="9" y="18"/>
                </a:cxn>
                <a:cxn ang="0">
                  <a:pos x="13" y="27"/>
                </a:cxn>
                <a:cxn ang="0">
                  <a:pos x="4" y="31"/>
                </a:cxn>
                <a:cxn ang="0">
                  <a:pos x="0" y="40"/>
                </a:cxn>
                <a:cxn ang="0">
                  <a:pos x="9" y="49"/>
                </a:cxn>
                <a:cxn ang="0">
                  <a:pos x="18" y="49"/>
                </a:cxn>
                <a:cxn ang="0">
                  <a:pos x="18" y="63"/>
                </a:cxn>
                <a:cxn ang="0">
                  <a:pos x="27" y="63"/>
                </a:cxn>
                <a:cxn ang="0">
                  <a:pos x="18" y="72"/>
                </a:cxn>
                <a:cxn ang="0">
                  <a:pos x="18" y="94"/>
                </a:cxn>
                <a:cxn ang="0">
                  <a:pos x="27" y="107"/>
                </a:cxn>
                <a:cxn ang="0">
                  <a:pos x="36" y="112"/>
                </a:cxn>
                <a:cxn ang="0">
                  <a:pos x="45" y="103"/>
                </a:cxn>
                <a:cxn ang="0">
                  <a:pos x="71" y="98"/>
                </a:cxn>
                <a:cxn ang="0">
                  <a:pos x="67" y="90"/>
                </a:cxn>
                <a:cxn ang="0">
                  <a:pos x="63" y="76"/>
                </a:cxn>
                <a:cxn ang="0">
                  <a:pos x="54" y="76"/>
                </a:cxn>
                <a:cxn ang="0">
                  <a:pos x="45" y="67"/>
                </a:cxn>
                <a:cxn ang="0">
                  <a:pos x="49" y="58"/>
                </a:cxn>
                <a:cxn ang="0">
                  <a:pos x="58" y="54"/>
                </a:cxn>
                <a:cxn ang="0">
                  <a:pos x="63" y="40"/>
                </a:cxn>
                <a:cxn ang="0">
                  <a:pos x="58" y="36"/>
                </a:cxn>
                <a:cxn ang="0">
                  <a:pos x="40" y="22"/>
                </a:cxn>
                <a:cxn ang="0">
                  <a:pos x="36" y="14"/>
                </a:cxn>
                <a:cxn ang="0">
                  <a:pos x="27" y="5"/>
                </a:cxn>
                <a:cxn ang="0">
                  <a:pos x="18" y="0"/>
                </a:cxn>
              </a:cxnLst>
              <a:rect l="0" t="0" r="r" b="b"/>
              <a:pathLst>
                <a:path w="71" h="112">
                  <a:moveTo>
                    <a:pt x="18" y="0"/>
                  </a:moveTo>
                  <a:lnTo>
                    <a:pt x="22" y="14"/>
                  </a:lnTo>
                  <a:lnTo>
                    <a:pt x="9" y="18"/>
                  </a:lnTo>
                  <a:lnTo>
                    <a:pt x="13" y="27"/>
                  </a:lnTo>
                  <a:lnTo>
                    <a:pt x="4" y="31"/>
                  </a:lnTo>
                  <a:lnTo>
                    <a:pt x="0" y="40"/>
                  </a:lnTo>
                  <a:lnTo>
                    <a:pt x="9" y="49"/>
                  </a:lnTo>
                  <a:lnTo>
                    <a:pt x="18" y="49"/>
                  </a:lnTo>
                  <a:lnTo>
                    <a:pt x="18" y="63"/>
                  </a:lnTo>
                  <a:lnTo>
                    <a:pt x="27" y="63"/>
                  </a:lnTo>
                  <a:lnTo>
                    <a:pt x="18" y="72"/>
                  </a:lnTo>
                  <a:lnTo>
                    <a:pt x="18" y="94"/>
                  </a:lnTo>
                  <a:lnTo>
                    <a:pt x="27" y="107"/>
                  </a:lnTo>
                  <a:lnTo>
                    <a:pt x="36" y="112"/>
                  </a:lnTo>
                  <a:lnTo>
                    <a:pt x="45" y="103"/>
                  </a:lnTo>
                  <a:lnTo>
                    <a:pt x="71" y="98"/>
                  </a:lnTo>
                  <a:lnTo>
                    <a:pt x="67" y="90"/>
                  </a:lnTo>
                  <a:lnTo>
                    <a:pt x="63" y="76"/>
                  </a:lnTo>
                  <a:lnTo>
                    <a:pt x="54" y="76"/>
                  </a:lnTo>
                  <a:lnTo>
                    <a:pt x="45" y="67"/>
                  </a:lnTo>
                  <a:lnTo>
                    <a:pt x="49" y="58"/>
                  </a:lnTo>
                  <a:lnTo>
                    <a:pt x="58" y="54"/>
                  </a:lnTo>
                  <a:lnTo>
                    <a:pt x="63" y="40"/>
                  </a:lnTo>
                  <a:lnTo>
                    <a:pt x="58" y="36"/>
                  </a:lnTo>
                  <a:lnTo>
                    <a:pt x="40" y="22"/>
                  </a:lnTo>
                  <a:lnTo>
                    <a:pt x="36" y="14"/>
                  </a:lnTo>
                  <a:lnTo>
                    <a:pt x="27" y="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F9913273-70FA-4E15-8071-EE365F6572F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3570" y="4141556"/>
              <a:ext cx="53566" cy="44280"/>
            </a:xfrm>
            <a:custGeom>
              <a:avLst/>
              <a:gdLst/>
              <a:ahLst/>
              <a:cxnLst>
                <a:cxn ang="0">
                  <a:pos x="36" y="5"/>
                </a:cxn>
                <a:cxn ang="0">
                  <a:pos x="36" y="14"/>
                </a:cxn>
                <a:cxn ang="0">
                  <a:pos x="32" y="27"/>
                </a:cxn>
                <a:cxn ang="0">
                  <a:pos x="14" y="27"/>
                </a:cxn>
                <a:cxn ang="0">
                  <a:pos x="9" y="32"/>
                </a:cxn>
                <a:cxn ang="0">
                  <a:pos x="5" y="27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14" y="23"/>
                </a:cxn>
                <a:cxn ang="0">
                  <a:pos x="23" y="23"/>
                </a:cxn>
                <a:cxn ang="0">
                  <a:pos x="23" y="18"/>
                </a:cxn>
                <a:cxn ang="0">
                  <a:pos x="23" y="9"/>
                </a:cxn>
                <a:cxn ang="0">
                  <a:pos x="14" y="9"/>
                </a:cxn>
                <a:cxn ang="0">
                  <a:pos x="14" y="5"/>
                </a:cxn>
                <a:cxn ang="0">
                  <a:pos x="23" y="0"/>
                </a:cxn>
                <a:cxn ang="0">
                  <a:pos x="36" y="5"/>
                </a:cxn>
              </a:cxnLst>
              <a:rect l="0" t="0" r="r" b="b"/>
              <a:pathLst>
                <a:path w="36" h="32">
                  <a:moveTo>
                    <a:pt x="36" y="5"/>
                  </a:moveTo>
                  <a:lnTo>
                    <a:pt x="36" y="14"/>
                  </a:lnTo>
                  <a:lnTo>
                    <a:pt x="32" y="27"/>
                  </a:lnTo>
                  <a:lnTo>
                    <a:pt x="14" y="27"/>
                  </a:lnTo>
                  <a:lnTo>
                    <a:pt x="9" y="32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8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6" y="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0F1FA2F6-7B1F-4DE2-90F8-CE5509A43D1F}"/>
                </a:ext>
              </a:extLst>
            </p:cNvPr>
            <p:cNvSpPr>
              <a:spLocks/>
            </p:cNvSpPr>
            <p:nvPr/>
          </p:nvSpPr>
          <p:spPr bwMode="gray">
            <a:xfrm>
              <a:off x="3559197" y="4221815"/>
              <a:ext cx="132428" cy="69189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3"/>
                </a:cxn>
                <a:cxn ang="0">
                  <a:pos x="8" y="18"/>
                </a:cxn>
                <a:cxn ang="0">
                  <a:pos x="17" y="9"/>
                </a:cxn>
                <a:cxn ang="0">
                  <a:pos x="26" y="9"/>
                </a:cxn>
                <a:cxn ang="0">
                  <a:pos x="49" y="5"/>
                </a:cxn>
                <a:cxn ang="0">
                  <a:pos x="49" y="0"/>
                </a:cxn>
                <a:cxn ang="0">
                  <a:pos x="67" y="5"/>
                </a:cxn>
                <a:cxn ang="0">
                  <a:pos x="75" y="9"/>
                </a:cxn>
                <a:cxn ang="0">
                  <a:pos x="80" y="14"/>
                </a:cxn>
                <a:cxn ang="0">
                  <a:pos x="84" y="14"/>
                </a:cxn>
                <a:cxn ang="0">
                  <a:pos x="89" y="18"/>
                </a:cxn>
                <a:cxn ang="0">
                  <a:pos x="75" y="27"/>
                </a:cxn>
                <a:cxn ang="0">
                  <a:pos x="71" y="27"/>
                </a:cxn>
                <a:cxn ang="0">
                  <a:pos x="58" y="36"/>
                </a:cxn>
                <a:cxn ang="0">
                  <a:pos x="49" y="36"/>
                </a:cxn>
                <a:cxn ang="0">
                  <a:pos x="40" y="41"/>
                </a:cxn>
                <a:cxn ang="0">
                  <a:pos x="40" y="45"/>
                </a:cxn>
                <a:cxn ang="0">
                  <a:pos x="31" y="50"/>
                </a:cxn>
                <a:cxn ang="0">
                  <a:pos x="31" y="41"/>
                </a:cxn>
                <a:cxn ang="0">
                  <a:pos x="22" y="45"/>
                </a:cxn>
                <a:cxn ang="0">
                  <a:pos x="22" y="32"/>
                </a:cxn>
                <a:cxn ang="0">
                  <a:pos x="13" y="32"/>
                </a:cxn>
                <a:cxn ang="0">
                  <a:pos x="8" y="27"/>
                </a:cxn>
                <a:cxn ang="0">
                  <a:pos x="0" y="27"/>
                </a:cxn>
              </a:cxnLst>
              <a:rect l="0" t="0" r="r" b="b"/>
              <a:pathLst>
                <a:path w="89" h="50">
                  <a:moveTo>
                    <a:pt x="0" y="27"/>
                  </a:moveTo>
                  <a:lnTo>
                    <a:pt x="0" y="23"/>
                  </a:lnTo>
                  <a:lnTo>
                    <a:pt x="8" y="18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67" y="5"/>
                  </a:lnTo>
                  <a:lnTo>
                    <a:pt x="75" y="9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9" y="18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58" y="36"/>
                  </a:lnTo>
                  <a:lnTo>
                    <a:pt x="49" y="36"/>
                  </a:lnTo>
                  <a:lnTo>
                    <a:pt x="40" y="41"/>
                  </a:lnTo>
                  <a:lnTo>
                    <a:pt x="40" y="45"/>
                  </a:lnTo>
                  <a:lnTo>
                    <a:pt x="31" y="50"/>
                  </a:lnTo>
                  <a:lnTo>
                    <a:pt x="31" y="41"/>
                  </a:lnTo>
                  <a:lnTo>
                    <a:pt x="22" y="45"/>
                  </a:lnTo>
                  <a:lnTo>
                    <a:pt x="22" y="32"/>
                  </a:lnTo>
                  <a:lnTo>
                    <a:pt x="13" y="32"/>
                  </a:lnTo>
                  <a:lnTo>
                    <a:pt x="8" y="27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C6F6A9F7-3800-4CA1-AD63-7802D737C8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7269" y="4166464"/>
              <a:ext cx="47614" cy="2490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18" y="18"/>
                </a:cxn>
                <a:cxn ang="0">
                  <a:pos x="32" y="14"/>
                </a:cxn>
                <a:cxn ang="0">
                  <a:pos x="32" y="9"/>
                </a:cxn>
                <a:cxn ang="0">
                  <a:pos x="23" y="0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32" h="18">
                  <a:moveTo>
                    <a:pt x="0" y="5"/>
                  </a:moveTo>
                  <a:lnTo>
                    <a:pt x="9" y="14"/>
                  </a:lnTo>
                  <a:lnTo>
                    <a:pt x="9" y="14"/>
                  </a:lnTo>
                  <a:lnTo>
                    <a:pt x="18" y="18"/>
                  </a:lnTo>
                  <a:lnTo>
                    <a:pt x="32" y="14"/>
                  </a:lnTo>
                  <a:lnTo>
                    <a:pt x="32" y="9"/>
                  </a:lnTo>
                  <a:lnTo>
                    <a:pt x="23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id="{A8A19D2D-417D-4F48-BB16-080DEA0349F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9256" y="4246722"/>
              <a:ext cx="7440" cy="12454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5" y="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90" name="Freeform 86">
              <a:extLst>
                <a:ext uri="{FF2B5EF4-FFF2-40B4-BE49-F238E27FC236}">
                  <a16:creationId xmlns:a16="http://schemas.microsoft.com/office/drawing/2014/main" id="{D9A361D7-055D-439A-8529-51DB0BE3A92E}"/>
                </a:ext>
              </a:extLst>
            </p:cNvPr>
            <p:cNvSpPr>
              <a:spLocks/>
            </p:cNvSpPr>
            <p:nvPr/>
          </p:nvSpPr>
          <p:spPr bwMode="gray">
            <a:xfrm>
              <a:off x="2966994" y="3857883"/>
              <a:ext cx="657673" cy="401292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36" y="53"/>
                </a:cxn>
                <a:cxn ang="0">
                  <a:pos x="49" y="80"/>
                </a:cxn>
                <a:cxn ang="0">
                  <a:pos x="40" y="94"/>
                </a:cxn>
                <a:cxn ang="0">
                  <a:pos x="71" y="107"/>
                </a:cxn>
                <a:cxn ang="0">
                  <a:pos x="80" y="134"/>
                </a:cxn>
                <a:cxn ang="0">
                  <a:pos x="80" y="129"/>
                </a:cxn>
                <a:cxn ang="0">
                  <a:pos x="116" y="147"/>
                </a:cxn>
                <a:cxn ang="0">
                  <a:pos x="107" y="134"/>
                </a:cxn>
                <a:cxn ang="0">
                  <a:pos x="98" y="138"/>
                </a:cxn>
                <a:cxn ang="0">
                  <a:pos x="94" y="111"/>
                </a:cxn>
                <a:cxn ang="0">
                  <a:pos x="80" y="94"/>
                </a:cxn>
                <a:cxn ang="0">
                  <a:pos x="63" y="58"/>
                </a:cxn>
                <a:cxn ang="0">
                  <a:pos x="49" y="49"/>
                </a:cxn>
                <a:cxn ang="0">
                  <a:pos x="58" y="22"/>
                </a:cxn>
                <a:cxn ang="0">
                  <a:pos x="67" y="58"/>
                </a:cxn>
                <a:cxn ang="0">
                  <a:pos x="76" y="62"/>
                </a:cxn>
                <a:cxn ang="0">
                  <a:pos x="89" y="80"/>
                </a:cxn>
                <a:cxn ang="0">
                  <a:pos x="103" y="89"/>
                </a:cxn>
                <a:cxn ang="0">
                  <a:pos x="121" y="103"/>
                </a:cxn>
                <a:cxn ang="0">
                  <a:pos x="130" y="120"/>
                </a:cxn>
                <a:cxn ang="0">
                  <a:pos x="170" y="165"/>
                </a:cxn>
                <a:cxn ang="0">
                  <a:pos x="174" y="196"/>
                </a:cxn>
                <a:cxn ang="0">
                  <a:pos x="201" y="232"/>
                </a:cxn>
                <a:cxn ang="0">
                  <a:pos x="259" y="259"/>
                </a:cxn>
                <a:cxn ang="0">
                  <a:pos x="317" y="268"/>
                </a:cxn>
                <a:cxn ang="0">
                  <a:pos x="357" y="290"/>
                </a:cxn>
                <a:cxn ang="0">
                  <a:pos x="384" y="263"/>
                </a:cxn>
                <a:cxn ang="0">
                  <a:pos x="393" y="237"/>
                </a:cxn>
                <a:cxn ang="0">
                  <a:pos x="411" y="228"/>
                </a:cxn>
                <a:cxn ang="0">
                  <a:pos x="429" y="214"/>
                </a:cxn>
                <a:cxn ang="0">
                  <a:pos x="433" y="205"/>
                </a:cxn>
                <a:cxn ang="0">
                  <a:pos x="438" y="183"/>
                </a:cxn>
                <a:cxn ang="0">
                  <a:pos x="398" y="183"/>
                </a:cxn>
                <a:cxn ang="0">
                  <a:pos x="384" y="210"/>
                </a:cxn>
                <a:cxn ang="0">
                  <a:pos x="366" y="223"/>
                </a:cxn>
                <a:cxn ang="0">
                  <a:pos x="326" y="232"/>
                </a:cxn>
                <a:cxn ang="0">
                  <a:pos x="299" y="205"/>
                </a:cxn>
                <a:cxn ang="0">
                  <a:pos x="286" y="179"/>
                </a:cxn>
                <a:cxn ang="0">
                  <a:pos x="286" y="143"/>
                </a:cxn>
                <a:cxn ang="0">
                  <a:pos x="281" y="134"/>
                </a:cxn>
                <a:cxn ang="0">
                  <a:pos x="290" y="111"/>
                </a:cxn>
                <a:cxn ang="0">
                  <a:pos x="255" y="85"/>
                </a:cxn>
                <a:cxn ang="0">
                  <a:pos x="201" y="67"/>
                </a:cxn>
                <a:cxn ang="0">
                  <a:pos x="156" y="18"/>
                </a:cxn>
                <a:cxn ang="0">
                  <a:pos x="89" y="27"/>
                </a:cxn>
              </a:cxnLst>
              <a:rect l="0" t="0" r="r" b="b"/>
              <a:pathLst>
                <a:path w="442" h="290">
                  <a:moveTo>
                    <a:pt x="0" y="4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18" y="36"/>
                  </a:lnTo>
                  <a:lnTo>
                    <a:pt x="22" y="49"/>
                  </a:lnTo>
                  <a:lnTo>
                    <a:pt x="36" y="53"/>
                  </a:lnTo>
                  <a:lnTo>
                    <a:pt x="45" y="67"/>
                  </a:lnTo>
                  <a:lnTo>
                    <a:pt x="45" y="76"/>
                  </a:lnTo>
                  <a:lnTo>
                    <a:pt x="49" y="80"/>
                  </a:lnTo>
                  <a:lnTo>
                    <a:pt x="40" y="76"/>
                  </a:lnTo>
                  <a:lnTo>
                    <a:pt x="31" y="80"/>
                  </a:lnTo>
                  <a:lnTo>
                    <a:pt x="40" y="94"/>
                  </a:lnTo>
                  <a:lnTo>
                    <a:pt x="54" y="98"/>
                  </a:lnTo>
                  <a:lnTo>
                    <a:pt x="58" y="94"/>
                  </a:lnTo>
                  <a:lnTo>
                    <a:pt x="71" y="107"/>
                  </a:lnTo>
                  <a:lnTo>
                    <a:pt x="71" y="134"/>
                  </a:lnTo>
                  <a:lnTo>
                    <a:pt x="80" y="138"/>
                  </a:lnTo>
                  <a:lnTo>
                    <a:pt x="80" y="134"/>
                  </a:lnTo>
                  <a:lnTo>
                    <a:pt x="76" y="134"/>
                  </a:lnTo>
                  <a:lnTo>
                    <a:pt x="76" y="129"/>
                  </a:lnTo>
                  <a:lnTo>
                    <a:pt x="80" y="129"/>
                  </a:lnTo>
                  <a:lnTo>
                    <a:pt x="85" y="138"/>
                  </a:lnTo>
                  <a:lnTo>
                    <a:pt x="107" y="161"/>
                  </a:lnTo>
                  <a:lnTo>
                    <a:pt x="116" y="147"/>
                  </a:lnTo>
                  <a:lnTo>
                    <a:pt x="112" y="138"/>
                  </a:lnTo>
                  <a:lnTo>
                    <a:pt x="112" y="134"/>
                  </a:lnTo>
                  <a:lnTo>
                    <a:pt x="107" y="134"/>
                  </a:lnTo>
                  <a:lnTo>
                    <a:pt x="107" y="138"/>
                  </a:lnTo>
                  <a:lnTo>
                    <a:pt x="103" y="134"/>
                  </a:lnTo>
                  <a:lnTo>
                    <a:pt x="98" y="138"/>
                  </a:lnTo>
                  <a:lnTo>
                    <a:pt x="94" y="120"/>
                  </a:lnTo>
                  <a:lnTo>
                    <a:pt x="89" y="111"/>
                  </a:lnTo>
                  <a:lnTo>
                    <a:pt x="94" y="111"/>
                  </a:lnTo>
                  <a:lnTo>
                    <a:pt x="94" y="107"/>
                  </a:lnTo>
                  <a:lnTo>
                    <a:pt x="89" y="107"/>
                  </a:lnTo>
                  <a:lnTo>
                    <a:pt x="80" y="94"/>
                  </a:lnTo>
                  <a:lnTo>
                    <a:pt x="80" y="98"/>
                  </a:lnTo>
                  <a:lnTo>
                    <a:pt x="58" y="62"/>
                  </a:lnTo>
                  <a:lnTo>
                    <a:pt x="63" y="58"/>
                  </a:lnTo>
                  <a:lnTo>
                    <a:pt x="54" y="53"/>
                  </a:lnTo>
                  <a:lnTo>
                    <a:pt x="54" y="58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6" y="18"/>
                  </a:lnTo>
                  <a:lnTo>
                    <a:pt x="58" y="22"/>
                  </a:lnTo>
                  <a:lnTo>
                    <a:pt x="58" y="31"/>
                  </a:lnTo>
                  <a:lnTo>
                    <a:pt x="71" y="58"/>
                  </a:lnTo>
                  <a:lnTo>
                    <a:pt x="67" y="58"/>
                  </a:lnTo>
                  <a:lnTo>
                    <a:pt x="67" y="67"/>
                  </a:lnTo>
                  <a:lnTo>
                    <a:pt x="71" y="67"/>
                  </a:lnTo>
                  <a:lnTo>
                    <a:pt x="76" y="62"/>
                  </a:lnTo>
                  <a:lnTo>
                    <a:pt x="71" y="58"/>
                  </a:lnTo>
                  <a:lnTo>
                    <a:pt x="80" y="67"/>
                  </a:lnTo>
                  <a:lnTo>
                    <a:pt x="89" y="80"/>
                  </a:lnTo>
                  <a:lnTo>
                    <a:pt x="94" y="80"/>
                  </a:lnTo>
                  <a:lnTo>
                    <a:pt x="98" y="89"/>
                  </a:lnTo>
                  <a:lnTo>
                    <a:pt x="103" y="89"/>
                  </a:lnTo>
                  <a:lnTo>
                    <a:pt x="112" y="98"/>
                  </a:lnTo>
                  <a:lnTo>
                    <a:pt x="116" y="98"/>
                  </a:lnTo>
                  <a:lnTo>
                    <a:pt x="121" y="103"/>
                  </a:lnTo>
                  <a:lnTo>
                    <a:pt x="116" y="116"/>
                  </a:lnTo>
                  <a:lnTo>
                    <a:pt x="121" y="120"/>
                  </a:lnTo>
                  <a:lnTo>
                    <a:pt x="130" y="120"/>
                  </a:lnTo>
                  <a:lnTo>
                    <a:pt x="152" y="147"/>
                  </a:lnTo>
                  <a:lnTo>
                    <a:pt x="152" y="152"/>
                  </a:lnTo>
                  <a:lnTo>
                    <a:pt x="170" y="165"/>
                  </a:lnTo>
                  <a:lnTo>
                    <a:pt x="174" y="187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0" y="201"/>
                  </a:lnTo>
                  <a:lnTo>
                    <a:pt x="174" y="210"/>
                  </a:lnTo>
                  <a:lnTo>
                    <a:pt x="201" y="232"/>
                  </a:lnTo>
                  <a:lnTo>
                    <a:pt x="228" y="237"/>
                  </a:lnTo>
                  <a:lnTo>
                    <a:pt x="237" y="254"/>
                  </a:lnTo>
                  <a:lnTo>
                    <a:pt x="259" y="259"/>
                  </a:lnTo>
                  <a:lnTo>
                    <a:pt x="295" y="277"/>
                  </a:lnTo>
                  <a:lnTo>
                    <a:pt x="308" y="272"/>
                  </a:lnTo>
                  <a:lnTo>
                    <a:pt x="317" y="268"/>
                  </a:lnTo>
                  <a:lnTo>
                    <a:pt x="331" y="268"/>
                  </a:lnTo>
                  <a:lnTo>
                    <a:pt x="339" y="272"/>
                  </a:lnTo>
                  <a:lnTo>
                    <a:pt x="357" y="290"/>
                  </a:lnTo>
                  <a:lnTo>
                    <a:pt x="362" y="268"/>
                  </a:lnTo>
                  <a:lnTo>
                    <a:pt x="384" y="268"/>
                  </a:lnTo>
                  <a:lnTo>
                    <a:pt x="384" y="263"/>
                  </a:lnTo>
                  <a:lnTo>
                    <a:pt x="371" y="246"/>
                  </a:lnTo>
                  <a:lnTo>
                    <a:pt x="375" y="237"/>
                  </a:lnTo>
                  <a:lnTo>
                    <a:pt x="393" y="237"/>
                  </a:lnTo>
                  <a:lnTo>
                    <a:pt x="398" y="241"/>
                  </a:lnTo>
                  <a:lnTo>
                    <a:pt x="402" y="237"/>
                  </a:lnTo>
                  <a:lnTo>
                    <a:pt x="411" y="228"/>
                  </a:lnTo>
                  <a:lnTo>
                    <a:pt x="415" y="223"/>
                  </a:lnTo>
                  <a:lnTo>
                    <a:pt x="420" y="232"/>
                  </a:lnTo>
                  <a:lnTo>
                    <a:pt x="429" y="214"/>
                  </a:lnTo>
                  <a:lnTo>
                    <a:pt x="424" y="210"/>
                  </a:lnTo>
                  <a:lnTo>
                    <a:pt x="433" y="201"/>
                  </a:lnTo>
                  <a:lnTo>
                    <a:pt x="433" y="205"/>
                  </a:lnTo>
                  <a:lnTo>
                    <a:pt x="442" y="196"/>
                  </a:lnTo>
                  <a:lnTo>
                    <a:pt x="438" y="196"/>
                  </a:lnTo>
                  <a:lnTo>
                    <a:pt x="438" y="183"/>
                  </a:lnTo>
                  <a:lnTo>
                    <a:pt x="433" y="179"/>
                  </a:lnTo>
                  <a:lnTo>
                    <a:pt x="415" y="179"/>
                  </a:lnTo>
                  <a:lnTo>
                    <a:pt x="398" y="183"/>
                  </a:lnTo>
                  <a:lnTo>
                    <a:pt x="384" y="192"/>
                  </a:lnTo>
                  <a:lnTo>
                    <a:pt x="389" y="192"/>
                  </a:lnTo>
                  <a:lnTo>
                    <a:pt x="384" y="210"/>
                  </a:lnTo>
                  <a:lnTo>
                    <a:pt x="375" y="219"/>
                  </a:lnTo>
                  <a:lnTo>
                    <a:pt x="380" y="223"/>
                  </a:lnTo>
                  <a:lnTo>
                    <a:pt x="366" y="223"/>
                  </a:lnTo>
                  <a:lnTo>
                    <a:pt x="366" y="219"/>
                  </a:lnTo>
                  <a:lnTo>
                    <a:pt x="339" y="228"/>
                  </a:lnTo>
                  <a:lnTo>
                    <a:pt x="326" y="232"/>
                  </a:lnTo>
                  <a:lnTo>
                    <a:pt x="322" y="228"/>
                  </a:lnTo>
                  <a:lnTo>
                    <a:pt x="308" y="219"/>
                  </a:lnTo>
                  <a:lnTo>
                    <a:pt x="299" y="205"/>
                  </a:lnTo>
                  <a:lnTo>
                    <a:pt x="290" y="196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1" y="174"/>
                  </a:lnTo>
                  <a:lnTo>
                    <a:pt x="281" y="156"/>
                  </a:lnTo>
                  <a:lnTo>
                    <a:pt x="286" y="143"/>
                  </a:lnTo>
                  <a:lnTo>
                    <a:pt x="281" y="138"/>
                  </a:lnTo>
                  <a:lnTo>
                    <a:pt x="281" y="138"/>
                  </a:lnTo>
                  <a:lnTo>
                    <a:pt x="281" y="134"/>
                  </a:lnTo>
                  <a:lnTo>
                    <a:pt x="281" y="134"/>
                  </a:lnTo>
                  <a:lnTo>
                    <a:pt x="286" y="125"/>
                  </a:lnTo>
                  <a:lnTo>
                    <a:pt x="290" y="111"/>
                  </a:lnTo>
                  <a:lnTo>
                    <a:pt x="286" y="111"/>
                  </a:lnTo>
                  <a:lnTo>
                    <a:pt x="264" y="103"/>
                  </a:lnTo>
                  <a:lnTo>
                    <a:pt x="255" y="85"/>
                  </a:lnTo>
                  <a:lnTo>
                    <a:pt x="228" y="53"/>
                  </a:lnTo>
                  <a:lnTo>
                    <a:pt x="214" y="49"/>
                  </a:lnTo>
                  <a:lnTo>
                    <a:pt x="201" y="67"/>
                  </a:lnTo>
                  <a:lnTo>
                    <a:pt x="183" y="53"/>
                  </a:lnTo>
                  <a:lnTo>
                    <a:pt x="179" y="31"/>
                  </a:lnTo>
                  <a:lnTo>
                    <a:pt x="156" y="18"/>
                  </a:lnTo>
                  <a:lnTo>
                    <a:pt x="130" y="18"/>
                  </a:lnTo>
                  <a:lnTo>
                    <a:pt x="134" y="27"/>
                  </a:lnTo>
                  <a:lnTo>
                    <a:pt x="89" y="27"/>
                  </a:lnTo>
                  <a:lnTo>
                    <a:pt x="36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C33388CA-27BF-48D2-8EEF-1DF1B91DABC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990703" y="4296538"/>
              <a:ext cx="26783" cy="12454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9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5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8" y="5"/>
                </a:cxn>
                <a:cxn ang="0">
                  <a:pos x="18" y="9"/>
                </a:cxn>
                <a:cxn ang="0">
                  <a:pos x="18" y="9"/>
                </a:cxn>
              </a:cxnLst>
              <a:rect l="0" t="0" r="r" b="b"/>
              <a:pathLst>
                <a:path w="18" h="9">
                  <a:moveTo>
                    <a:pt x="9" y="9"/>
                  </a:moveTo>
                  <a:lnTo>
                    <a:pt x="9" y="9"/>
                  </a:lnTo>
                  <a:lnTo>
                    <a:pt x="13" y="5"/>
                  </a:lnTo>
                  <a:lnTo>
                    <a:pt x="4" y="0"/>
                  </a:lnTo>
                  <a:lnTo>
                    <a:pt x="0" y="5"/>
                  </a:lnTo>
                  <a:lnTo>
                    <a:pt x="9" y="9"/>
                  </a:lnTo>
                  <a:close/>
                  <a:moveTo>
                    <a:pt x="18" y="9"/>
                  </a:moveTo>
                  <a:lnTo>
                    <a:pt x="18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115CB8F9-C8F4-4BE4-81ED-87237675DD45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7884" y="4246722"/>
              <a:ext cx="99693" cy="87178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0" y="36"/>
                </a:cxn>
                <a:cxn ang="0">
                  <a:pos x="27" y="58"/>
                </a:cxn>
                <a:cxn ang="0">
                  <a:pos x="45" y="58"/>
                </a:cxn>
                <a:cxn ang="0">
                  <a:pos x="58" y="63"/>
                </a:cxn>
                <a:cxn ang="0">
                  <a:pos x="58" y="63"/>
                </a:cxn>
                <a:cxn ang="0">
                  <a:pos x="58" y="54"/>
                </a:cxn>
                <a:cxn ang="0">
                  <a:pos x="63" y="54"/>
                </a:cxn>
                <a:cxn ang="0">
                  <a:pos x="58" y="41"/>
                </a:cxn>
                <a:cxn ang="0">
                  <a:pos x="63" y="36"/>
                </a:cxn>
                <a:cxn ang="0">
                  <a:pos x="63" y="27"/>
                </a:cxn>
                <a:cxn ang="0">
                  <a:pos x="67" y="9"/>
                </a:cxn>
                <a:cxn ang="0">
                  <a:pos x="63" y="5"/>
                </a:cxn>
                <a:cxn ang="0">
                  <a:pos x="63" y="0"/>
                </a:cxn>
                <a:cxn ang="0">
                  <a:pos x="49" y="9"/>
                </a:cxn>
                <a:cxn ang="0">
                  <a:pos x="45" y="9"/>
                </a:cxn>
                <a:cxn ang="0">
                  <a:pos x="32" y="18"/>
                </a:cxn>
                <a:cxn ang="0">
                  <a:pos x="23" y="18"/>
                </a:cxn>
                <a:cxn ang="0">
                  <a:pos x="14" y="23"/>
                </a:cxn>
                <a:cxn ang="0">
                  <a:pos x="14" y="27"/>
                </a:cxn>
                <a:cxn ang="0">
                  <a:pos x="5" y="32"/>
                </a:cxn>
              </a:cxnLst>
              <a:rect l="0" t="0" r="r" b="b"/>
              <a:pathLst>
                <a:path w="67" h="63">
                  <a:moveTo>
                    <a:pt x="5" y="32"/>
                  </a:moveTo>
                  <a:lnTo>
                    <a:pt x="0" y="36"/>
                  </a:lnTo>
                  <a:lnTo>
                    <a:pt x="27" y="58"/>
                  </a:lnTo>
                  <a:lnTo>
                    <a:pt x="45" y="58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58" y="54"/>
                  </a:lnTo>
                  <a:lnTo>
                    <a:pt x="63" y="54"/>
                  </a:lnTo>
                  <a:lnTo>
                    <a:pt x="58" y="41"/>
                  </a:lnTo>
                  <a:lnTo>
                    <a:pt x="63" y="36"/>
                  </a:lnTo>
                  <a:lnTo>
                    <a:pt x="63" y="27"/>
                  </a:lnTo>
                  <a:lnTo>
                    <a:pt x="67" y="9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32" y="18"/>
                  </a:lnTo>
                  <a:lnTo>
                    <a:pt x="23" y="18"/>
                  </a:lnTo>
                  <a:lnTo>
                    <a:pt x="14" y="23"/>
                  </a:lnTo>
                  <a:lnTo>
                    <a:pt x="14" y="27"/>
                  </a:lnTo>
                  <a:lnTo>
                    <a:pt x="5" y="3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93" name="Freeform 89">
              <a:extLst>
                <a:ext uri="{FF2B5EF4-FFF2-40B4-BE49-F238E27FC236}">
                  <a16:creationId xmlns:a16="http://schemas.microsoft.com/office/drawing/2014/main" id="{A1EE6301-59A1-4511-A05A-73796D4EE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7577" y="4358808"/>
              <a:ext cx="120524" cy="553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9" y="0"/>
                </a:cxn>
                <a:cxn ang="0">
                  <a:pos x="14" y="9"/>
                </a:cxn>
                <a:cxn ang="0">
                  <a:pos x="18" y="4"/>
                </a:cxn>
                <a:cxn ang="0">
                  <a:pos x="27" y="13"/>
                </a:cxn>
                <a:cxn ang="0">
                  <a:pos x="49" y="0"/>
                </a:cxn>
                <a:cxn ang="0">
                  <a:pos x="58" y="0"/>
                </a:cxn>
                <a:cxn ang="0">
                  <a:pos x="72" y="4"/>
                </a:cxn>
                <a:cxn ang="0">
                  <a:pos x="81" y="13"/>
                </a:cxn>
                <a:cxn ang="0">
                  <a:pos x="81" y="27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67" y="27"/>
                </a:cxn>
                <a:cxn ang="0">
                  <a:pos x="72" y="18"/>
                </a:cxn>
                <a:cxn ang="0">
                  <a:pos x="58" y="13"/>
                </a:cxn>
                <a:cxn ang="0">
                  <a:pos x="49" y="9"/>
                </a:cxn>
                <a:cxn ang="0">
                  <a:pos x="45" y="18"/>
                </a:cxn>
                <a:cxn ang="0">
                  <a:pos x="41" y="22"/>
                </a:cxn>
                <a:cxn ang="0">
                  <a:pos x="45" y="31"/>
                </a:cxn>
                <a:cxn ang="0">
                  <a:pos x="32" y="40"/>
                </a:cxn>
                <a:cxn ang="0">
                  <a:pos x="27" y="31"/>
                </a:cxn>
                <a:cxn ang="0">
                  <a:pos x="18" y="27"/>
                </a:cxn>
                <a:cxn ang="0">
                  <a:pos x="9" y="18"/>
                </a:cxn>
                <a:cxn ang="0">
                  <a:pos x="5" y="27"/>
                </a:cxn>
                <a:cxn ang="0">
                  <a:pos x="0" y="18"/>
                </a:cxn>
              </a:cxnLst>
              <a:rect l="0" t="0" r="r" b="b"/>
              <a:pathLst>
                <a:path w="81" h="40">
                  <a:moveTo>
                    <a:pt x="0" y="18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14" y="9"/>
                  </a:lnTo>
                  <a:lnTo>
                    <a:pt x="18" y="4"/>
                  </a:lnTo>
                  <a:lnTo>
                    <a:pt x="27" y="13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81" y="13"/>
                  </a:lnTo>
                  <a:lnTo>
                    <a:pt x="81" y="27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72" y="18"/>
                  </a:lnTo>
                  <a:lnTo>
                    <a:pt x="58" y="13"/>
                  </a:lnTo>
                  <a:lnTo>
                    <a:pt x="49" y="9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5" y="31"/>
                  </a:lnTo>
                  <a:lnTo>
                    <a:pt x="32" y="40"/>
                  </a:lnTo>
                  <a:lnTo>
                    <a:pt x="27" y="31"/>
                  </a:lnTo>
                  <a:lnTo>
                    <a:pt x="18" y="27"/>
                  </a:lnTo>
                  <a:lnTo>
                    <a:pt x="9" y="18"/>
                  </a:lnTo>
                  <a:lnTo>
                    <a:pt x="5" y="27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94" name="Freeform 90">
              <a:extLst>
                <a:ext uri="{FF2B5EF4-FFF2-40B4-BE49-F238E27FC236}">
                  <a16:creationId xmlns:a16="http://schemas.microsoft.com/office/drawing/2014/main" id="{8C9C8FD9-0A4E-4D88-B396-5C7FB972390F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6521" y="4952444"/>
              <a:ext cx="180042" cy="17850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5" y="31"/>
                </a:cxn>
                <a:cxn ang="0">
                  <a:pos x="5" y="18"/>
                </a:cxn>
                <a:cxn ang="0">
                  <a:pos x="14" y="9"/>
                </a:cxn>
                <a:cxn ang="0">
                  <a:pos x="49" y="0"/>
                </a:cxn>
                <a:cxn ang="0">
                  <a:pos x="63" y="4"/>
                </a:cxn>
                <a:cxn ang="0">
                  <a:pos x="67" y="18"/>
                </a:cxn>
                <a:cxn ang="0">
                  <a:pos x="72" y="13"/>
                </a:cxn>
                <a:cxn ang="0">
                  <a:pos x="72" y="27"/>
                </a:cxn>
                <a:cxn ang="0">
                  <a:pos x="67" y="44"/>
                </a:cxn>
                <a:cxn ang="0">
                  <a:pos x="81" y="44"/>
                </a:cxn>
                <a:cxn ang="0">
                  <a:pos x="94" y="40"/>
                </a:cxn>
                <a:cxn ang="0">
                  <a:pos x="103" y="49"/>
                </a:cxn>
                <a:cxn ang="0">
                  <a:pos x="103" y="76"/>
                </a:cxn>
                <a:cxn ang="0">
                  <a:pos x="116" y="71"/>
                </a:cxn>
                <a:cxn ang="0">
                  <a:pos x="121" y="76"/>
                </a:cxn>
                <a:cxn ang="0">
                  <a:pos x="116" y="94"/>
                </a:cxn>
                <a:cxn ang="0">
                  <a:pos x="121" y="98"/>
                </a:cxn>
                <a:cxn ang="0">
                  <a:pos x="116" y="116"/>
                </a:cxn>
                <a:cxn ang="0">
                  <a:pos x="103" y="129"/>
                </a:cxn>
                <a:cxn ang="0">
                  <a:pos x="85" y="129"/>
                </a:cxn>
                <a:cxn ang="0">
                  <a:pos x="72" y="125"/>
                </a:cxn>
                <a:cxn ang="0">
                  <a:pos x="58" y="125"/>
                </a:cxn>
                <a:cxn ang="0">
                  <a:pos x="72" y="98"/>
                </a:cxn>
                <a:cxn ang="0">
                  <a:pos x="72" y="89"/>
                </a:cxn>
                <a:cxn ang="0">
                  <a:pos x="36" y="71"/>
                </a:cxn>
                <a:cxn ang="0">
                  <a:pos x="27" y="71"/>
                </a:cxn>
                <a:cxn ang="0">
                  <a:pos x="0" y="44"/>
                </a:cxn>
              </a:cxnLst>
              <a:rect l="0" t="0" r="r" b="b"/>
              <a:pathLst>
                <a:path w="121" h="129">
                  <a:moveTo>
                    <a:pt x="0" y="44"/>
                  </a:moveTo>
                  <a:lnTo>
                    <a:pt x="5" y="31"/>
                  </a:lnTo>
                  <a:lnTo>
                    <a:pt x="5" y="18"/>
                  </a:lnTo>
                  <a:lnTo>
                    <a:pt x="14" y="9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67" y="18"/>
                  </a:lnTo>
                  <a:lnTo>
                    <a:pt x="72" y="13"/>
                  </a:lnTo>
                  <a:lnTo>
                    <a:pt x="72" y="27"/>
                  </a:lnTo>
                  <a:lnTo>
                    <a:pt x="67" y="44"/>
                  </a:lnTo>
                  <a:lnTo>
                    <a:pt x="81" y="44"/>
                  </a:lnTo>
                  <a:lnTo>
                    <a:pt x="94" y="40"/>
                  </a:lnTo>
                  <a:lnTo>
                    <a:pt x="103" y="49"/>
                  </a:lnTo>
                  <a:lnTo>
                    <a:pt x="103" y="76"/>
                  </a:lnTo>
                  <a:lnTo>
                    <a:pt x="116" y="71"/>
                  </a:lnTo>
                  <a:lnTo>
                    <a:pt x="121" y="76"/>
                  </a:lnTo>
                  <a:lnTo>
                    <a:pt x="116" y="94"/>
                  </a:lnTo>
                  <a:lnTo>
                    <a:pt x="121" y="98"/>
                  </a:lnTo>
                  <a:lnTo>
                    <a:pt x="116" y="116"/>
                  </a:lnTo>
                  <a:lnTo>
                    <a:pt x="103" y="129"/>
                  </a:lnTo>
                  <a:lnTo>
                    <a:pt x="85" y="129"/>
                  </a:lnTo>
                  <a:lnTo>
                    <a:pt x="72" y="125"/>
                  </a:lnTo>
                  <a:lnTo>
                    <a:pt x="58" y="125"/>
                  </a:lnTo>
                  <a:lnTo>
                    <a:pt x="72" y="98"/>
                  </a:lnTo>
                  <a:lnTo>
                    <a:pt x="72" y="89"/>
                  </a:lnTo>
                  <a:lnTo>
                    <a:pt x="36" y="71"/>
                  </a:lnTo>
                  <a:lnTo>
                    <a:pt x="27" y="71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E2BCC791-693E-47B2-8E42-B69E0698C5F2}"/>
                </a:ext>
              </a:extLst>
            </p:cNvPr>
            <p:cNvSpPr>
              <a:spLocks/>
            </p:cNvSpPr>
            <p:nvPr/>
          </p:nvSpPr>
          <p:spPr bwMode="gray">
            <a:xfrm>
              <a:off x="3737751" y="4556686"/>
              <a:ext cx="266343" cy="370850"/>
            </a:xfrm>
            <a:custGeom>
              <a:avLst/>
              <a:gdLst/>
              <a:ahLst/>
              <a:cxnLst>
                <a:cxn ang="0">
                  <a:pos x="14" y="49"/>
                </a:cxn>
                <a:cxn ang="0">
                  <a:pos x="9" y="49"/>
                </a:cxn>
                <a:cxn ang="0">
                  <a:pos x="0" y="58"/>
                </a:cxn>
                <a:cxn ang="0">
                  <a:pos x="0" y="71"/>
                </a:cxn>
                <a:cxn ang="0">
                  <a:pos x="5" y="80"/>
                </a:cxn>
                <a:cxn ang="0">
                  <a:pos x="0" y="85"/>
                </a:cxn>
                <a:cxn ang="0">
                  <a:pos x="18" y="98"/>
                </a:cxn>
                <a:cxn ang="0">
                  <a:pos x="31" y="116"/>
                </a:cxn>
                <a:cxn ang="0">
                  <a:pos x="49" y="156"/>
                </a:cxn>
                <a:cxn ang="0">
                  <a:pos x="58" y="174"/>
                </a:cxn>
                <a:cxn ang="0">
                  <a:pos x="72" y="196"/>
                </a:cxn>
                <a:cxn ang="0">
                  <a:pos x="72" y="201"/>
                </a:cxn>
                <a:cxn ang="0">
                  <a:pos x="94" y="228"/>
                </a:cxn>
                <a:cxn ang="0">
                  <a:pos x="98" y="223"/>
                </a:cxn>
                <a:cxn ang="0">
                  <a:pos x="139" y="250"/>
                </a:cxn>
                <a:cxn ang="0">
                  <a:pos x="156" y="268"/>
                </a:cxn>
                <a:cxn ang="0">
                  <a:pos x="170" y="259"/>
                </a:cxn>
                <a:cxn ang="0">
                  <a:pos x="170" y="250"/>
                </a:cxn>
                <a:cxn ang="0">
                  <a:pos x="174" y="237"/>
                </a:cxn>
                <a:cxn ang="0">
                  <a:pos x="170" y="232"/>
                </a:cxn>
                <a:cxn ang="0">
                  <a:pos x="174" y="210"/>
                </a:cxn>
                <a:cxn ang="0">
                  <a:pos x="174" y="187"/>
                </a:cxn>
                <a:cxn ang="0">
                  <a:pos x="179" y="178"/>
                </a:cxn>
                <a:cxn ang="0">
                  <a:pos x="170" y="161"/>
                </a:cxn>
                <a:cxn ang="0">
                  <a:pos x="152" y="161"/>
                </a:cxn>
                <a:cxn ang="0">
                  <a:pos x="152" y="134"/>
                </a:cxn>
                <a:cxn ang="0">
                  <a:pos x="130" y="147"/>
                </a:cxn>
                <a:cxn ang="0">
                  <a:pos x="125" y="138"/>
                </a:cxn>
                <a:cxn ang="0">
                  <a:pos x="112" y="138"/>
                </a:cxn>
                <a:cxn ang="0">
                  <a:pos x="112" y="125"/>
                </a:cxn>
                <a:cxn ang="0">
                  <a:pos x="103" y="107"/>
                </a:cxn>
                <a:cxn ang="0">
                  <a:pos x="116" y="89"/>
                </a:cxn>
                <a:cxn ang="0">
                  <a:pos x="121" y="76"/>
                </a:cxn>
                <a:cxn ang="0">
                  <a:pos x="130" y="67"/>
                </a:cxn>
                <a:cxn ang="0">
                  <a:pos x="148" y="62"/>
                </a:cxn>
                <a:cxn ang="0">
                  <a:pos x="161" y="62"/>
                </a:cxn>
                <a:cxn ang="0">
                  <a:pos x="156" y="58"/>
                </a:cxn>
                <a:cxn ang="0">
                  <a:pos x="148" y="53"/>
                </a:cxn>
                <a:cxn ang="0">
                  <a:pos x="161" y="31"/>
                </a:cxn>
                <a:cxn ang="0">
                  <a:pos x="134" y="22"/>
                </a:cxn>
                <a:cxn ang="0">
                  <a:pos x="121" y="27"/>
                </a:cxn>
                <a:cxn ang="0">
                  <a:pos x="98" y="4"/>
                </a:cxn>
                <a:cxn ang="0">
                  <a:pos x="85" y="0"/>
                </a:cxn>
                <a:cxn ang="0">
                  <a:pos x="85" y="9"/>
                </a:cxn>
                <a:cxn ang="0">
                  <a:pos x="63" y="35"/>
                </a:cxn>
                <a:cxn ang="0">
                  <a:pos x="40" y="44"/>
                </a:cxn>
                <a:cxn ang="0">
                  <a:pos x="36" y="67"/>
                </a:cxn>
                <a:cxn ang="0">
                  <a:pos x="14" y="67"/>
                </a:cxn>
                <a:cxn ang="0">
                  <a:pos x="9" y="58"/>
                </a:cxn>
                <a:cxn ang="0">
                  <a:pos x="14" y="53"/>
                </a:cxn>
                <a:cxn ang="0">
                  <a:pos x="14" y="49"/>
                </a:cxn>
              </a:cxnLst>
              <a:rect l="0" t="0" r="r" b="b"/>
              <a:pathLst>
                <a:path w="179" h="268">
                  <a:moveTo>
                    <a:pt x="14" y="49"/>
                  </a:moveTo>
                  <a:lnTo>
                    <a:pt x="9" y="49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5" y="80"/>
                  </a:lnTo>
                  <a:lnTo>
                    <a:pt x="0" y="85"/>
                  </a:lnTo>
                  <a:lnTo>
                    <a:pt x="18" y="98"/>
                  </a:lnTo>
                  <a:lnTo>
                    <a:pt x="31" y="116"/>
                  </a:lnTo>
                  <a:lnTo>
                    <a:pt x="49" y="156"/>
                  </a:lnTo>
                  <a:lnTo>
                    <a:pt x="58" y="174"/>
                  </a:lnTo>
                  <a:lnTo>
                    <a:pt x="72" y="196"/>
                  </a:lnTo>
                  <a:lnTo>
                    <a:pt x="72" y="201"/>
                  </a:lnTo>
                  <a:lnTo>
                    <a:pt x="94" y="228"/>
                  </a:lnTo>
                  <a:lnTo>
                    <a:pt x="98" y="223"/>
                  </a:lnTo>
                  <a:lnTo>
                    <a:pt x="139" y="250"/>
                  </a:lnTo>
                  <a:lnTo>
                    <a:pt x="156" y="268"/>
                  </a:lnTo>
                  <a:lnTo>
                    <a:pt x="170" y="259"/>
                  </a:lnTo>
                  <a:lnTo>
                    <a:pt x="170" y="250"/>
                  </a:lnTo>
                  <a:lnTo>
                    <a:pt x="174" y="237"/>
                  </a:lnTo>
                  <a:lnTo>
                    <a:pt x="170" y="232"/>
                  </a:lnTo>
                  <a:lnTo>
                    <a:pt x="174" y="210"/>
                  </a:lnTo>
                  <a:lnTo>
                    <a:pt x="174" y="187"/>
                  </a:lnTo>
                  <a:lnTo>
                    <a:pt x="179" y="178"/>
                  </a:lnTo>
                  <a:lnTo>
                    <a:pt x="170" y="161"/>
                  </a:lnTo>
                  <a:lnTo>
                    <a:pt x="152" y="161"/>
                  </a:lnTo>
                  <a:lnTo>
                    <a:pt x="152" y="134"/>
                  </a:lnTo>
                  <a:lnTo>
                    <a:pt x="130" y="147"/>
                  </a:lnTo>
                  <a:lnTo>
                    <a:pt x="125" y="138"/>
                  </a:lnTo>
                  <a:lnTo>
                    <a:pt x="112" y="138"/>
                  </a:lnTo>
                  <a:lnTo>
                    <a:pt x="112" y="125"/>
                  </a:lnTo>
                  <a:lnTo>
                    <a:pt x="103" y="107"/>
                  </a:lnTo>
                  <a:lnTo>
                    <a:pt x="116" y="89"/>
                  </a:lnTo>
                  <a:lnTo>
                    <a:pt x="121" y="76"/>
                  </a:lnTo>
                  <a:lnTo>
                    <a:pt x="130" y="67"/>
                  </a:lnTo>
                  <a:lnTo>
                    <a:pt x="148" y="62"/>
                  </a:lnTo>
                  <a:lnTo>
                    <a:pt x="161" y="62"/>
                  </a:lnTo>
                  <a:lnTo>
                    <a:pt x="156" y="58"/>
                  </a:lnTo>
                  <a:lnTo>
                    <a:pt x="148" y="53"/>
                  </a:lnTo>
                  <a:lnTo>
                    <a:pt x="161" y="31"/>
                  </a:lnTo>
                  <a:lnTo>
                    <a:pt x="134" y="22"/>
                  </a:lnTo>
                  <a:lnTo>
                    <a:pt x="121" y="27"/>
                  </a:lnTo>
                  <a:lnTo>
                    <a:pt x="98" y="4"/>
                  </a:lnTo>
                  <a:lnTo>
                    <a:pt x="85" y="0"/>
                  </a:lnTo>
                  <a:lnTo>
                    <a:pt x="85" y="9"/>
                  </a:lnTo>
                  <a:lnTo>
                    <a:pt x="63" y="35"/>
                  </a:lnTo>
                  <a:lnTo>
                    <a:pt x="40" y="44"/>
                  </a:lnTo>
                  <a:lnTo>
                    <a:pt x="36" y="67"/>
                  </a:lnTo>
                  <a:lnTo>
                    <a:pt x="14" y="67"/>
                  </a:lnTo>
                  <a:lnTo>
                    <a:pt x="9" y="58"/>
                  </a:lnTo>
                  <a:lnTo>
                    <a:pt x="14" y="53"/>
                  </a:lnTo>
                  <a:lnTo>
                    <a:pt x="14" y="4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8B6C707F-D94C-4141-A457-341FADA2378B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4268" y="4166464"/>
              <a:ext cx="32735" cy="1937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3" y="9"/>
                </a:cxn>
                <a:cxn ang="0">
                  <a:pos x="17" y="14"/>
                </a:cxn>
                <a:cxn ang="0">
                  <a:pos x="22" y="9"/>
                </a:cxn>
                <a:cxn ang="0">
                  <a:pos x="22" y="0"/>
                </a:cxn>
                <a:cxn ang="0">
                  <a:pos x="13" y="5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13" y="9"/>
                  </a:lnTo>
                  <a:lnTo>
                    <a:pt x="17" y="14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1C9D3AB3-7E11-4764-9021-25B10CFAB1EF}"/>
                </a:ext>
              </a:extLst>
            </p:cNvPr>
            <p:cNvSpPr>
              <a:spLocks/>
            </p:cNvSpPr>
            <p:nvPr/>
          </p:nvSpPr>
          <p:spPr bwMode="gray">
            <a:xfrm>
              <a:off x="4176696" y="4266095"/>
              <a:ext cx="1488" cy="12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277BE8BF-508B-4F54-B638-5EADEA51D54C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9256" y="4278549"/>
              <a:ext cx="7440" cy="1245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5" y="9"/>
                </a:cxn>
                <a:cxn ang="0">
                  <a:pos x="5" y="4"/>
                </a:cxn>
                <a:cxn ang="0">
                  <a:pos x="5" y="0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E937C2B5-A66A-4473-9C02-F046E7D6D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0262" y="4426612"/>
              <a:ext cx="92253" cy="92713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22" y="54"/>
                </a:cxn>
                <a:cxn ang="0">
                  <a:pos x="18" y="40"/>
                </a:cxn>
                <a:cxn ang="0">
                  <a:pos x="9" y="40"/>
                </a:cxn>
                <a:cxn ang="0">
                  <a:pos x="0" y="31"/>
                </a:cxn>
                <a:cxn ang="0">
                  <a:pos x="4" y="22"/>
                </a:cxn>
                <a:cxn ang="0">
                  <a:pos x="13" y="18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35" y="4"/>
                </a:cxn>
                <a:cxn ang="0">
                  <a:pos x="58" y="4"/>
                </a:cxn>
                <a:cxn ang="0">
                  <a:pos x="58" y="13"/>
                </a:cxn>
                <a:cxn ang="0">
                  <a:pos x="53" y="22"/>
                </a:cxn>
                <a:cxn ang="0">
                  <a:pos x="62" y="40"/>
                </a:cxn>
                <a:cxn ang="0">
                  <a:pos x="49" y="54"/>
                </a:cxn>
                <a:cxn ang="0">
                  <a:pos x="31" y="54"/>
                </a:cxn>
                <a:cxn ang="0">
                  <a:pos x="31" y="67"/>
                </a:cxn>
                <a:cxn ang="0">
                  <a:pos x="26" y="62"/>
                </a:cxn>
              </a:cxnLst>
              <a:rect l="0" t="0" r="r" b="b"/>
              <a:pathLst>
                <a:path w="62" h="67">
                  <a:moveTo>
                    <a:pt x="26" y="62"/>
                  </a:moveTo>
                  <a:lnTo>
                    <a:pt x="22" y="54"/>
                  </a:lnTo>
                  <a:lnTo>
                    <a:pt x="18" y="40"/>
                  </a:lnTo>
                  <a:lnTo>
                    <a:pt x="9" y="40"/>
                  </a:lnTo>
                  <a:lnTo>
                    <a:pt x="0" y="31"/>
                  </a:lnTo>
                  <a:lnTo>
                    <a:pt x="4" y="22"/>
                  </a:lnTo>
                  <a:lnTo>
                    <a:pt x="13" y="18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5" y="4"/>
                  </a:lnTo>
                  <a:lnTo>
                    <a:pt x="58" y="4"/>
                  </a:lnTo>
                  <a:lnTo>
                    <a:pt x="58" y="13"/>
                  </a:lnTo>
                  <a:lnTo>
                    <a:pt x="53" y="22"/>
                  </a:lnTo>
                  <a:lnTo>
                    <a:pt x="62" y="40"/>
                  </a:lnTo>
                  <a:lnTo>
                    <a:pt x="49" y="54"/>
                  </a:lnTo>
                  <a:lnTo>
                    <a:pt x="31" y="54"/>
                  </a:lnTo>
                  <a:lnTo>
                    <a:pt x="31" y="67"/>
                  </a:lnTo>
                  <a:lnTo>
                    <a:pt x="26" y="6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F91B3049-7A47-4379-AA82-74BA9701FAD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157353" y="4321446"/>
              <a:ext cx="32735" cy="304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4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13" y="9"/>
                </a:cxn>
                <a:cxn ang="0">
                  <a:pos x="4" y="9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4" y="22"/>
                </a:cxn>
                <a:cxn ang="0">
                  <a:pos x="13" y="22"/>
                </a:cxn>
                <a:cxn ang="0">
                  <a:pos x="13" y="9"/>
                </a:cxn>
              </a:cxnLst>
              <a:rect l="0" t="0" r="r" b="b"/>
              <a:pathLst>
                <a:path w="22" h="22">
                  <a:moveTo>
                    <a:pt x="13" y="0"/>
                  </a:moveTo>
                  <a:lnTo>
                    <a:pt x="13" y="4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0"/>
                  </a:lnTo>
                  <a:close/>
                  <a:moveTo>
                    <a:pt x="13" y="9"/>
                  </a:moveTo>
                  <a:lnTo>
                    <a:pt x="4" y="9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13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86D02809-6978-4845-A3D3-87AB72B5B09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51032" y="2422916"/>
              <a:ext cx="2193236" cy="1738013"/>
            </a:xfrm>
            <a:custGeom>
              <a:avLst/>
              <a:gdLst/>
              <a:ahLst/>
              <a:cxnLst>
                <a:cxn ang="0">
                  <a:pos x="26" y="425"/>
                </a:cxn>
                <a:cxn ang="0">
                  <a:pos x="35" y="594"/>
                </a:cxn>
                <a:cxn ang="0">
                  <a:pos x="58" y="590"/>
                </a:cxn>
                <a:cxn ang="0">
                  <a:pos x="107" y="232"/>
                </a:cxn>
                <a:cxn ang="0">
                  <a:pos x="44" y="232"/>
                </a:cxn>
                <a:cxn ang="0">
                  <a:pos x="120" y="282"/>
                </a:cxn>
                <a:cxn ang="0">
                  <a:pos x="67" y="353"/>
                </a:cxn>
                <a:cxn ang="0">
                  <a:pos x="75" y="442"/>
                </a:cxn>
                <a:cxn ang="0">
                  <a:pos x="134" y="465"/>
                </a:cxn>
                <a:cxn ang="0">
                  <a:pos x="174" y="509"/>
                </a:cxn>
                <a:cxn ang="0">
                  <a:pos x="98" y="554"/>
                </a:cxn>
                <a:cxn ang="0">
                  <a:pos x="138" y="550"/>
                </a:cxn>
                <a:cxn ang="0">
                  <a:pos x="227" y="447"/>
                </a:cxn>
                <a:cxn ang="0">
                  <a:pos x="250" y="438"/>
                </a:cxn>
                <a:cxn ang="0">
                  <a:pos x="321" y="429"/>
                </a:cxn>
                <a:cxn ang="0">
                  <a:pos x="352" y="429"/>
                </a:cxn>
                <a:cxn ang="0">
                  <a:pos x="455" y="469"/>
                </a:cxn>
                <a:cxn ang="0">
                  <a:pos x="495" y="460"/>
                </a:cxn>
                <a:cxn ang="0">
                  <a:pos x="518" y="496"/>
                </a:cxn>
                <a:cxn ang="0">
                  <a:pos x="567" y="572"/>
                </a:cxn>
                <a:cxn ang="0">
                  <a:pos x="477" y="447"/>
                </a:cxn>
                <a:cxn ang="0">
                  <a:pos x="406" y="433"/>
                </a:cxn>
                <a:cxn ang="0">
                  <a:pos x="268" y="67"/>
                </a:cxn>
                <a:cxn ang="0">
                  <a:pos x="209" y="9"/>
                </a:cxn>
                <a:cxn ang="0">
                  <a:pos x="116" y="58"/>
                </a:cxn>
                <a:cxn ang="0">
                  <a:pos x="40" y="152"/>
                </a:cxn>
                <a:cxn ang="0">
                  <a:pos x="134" y="228"/>
                </a:cxn>
                <a:cxn ang="0">
                  <a:pos x="160" y="1229"/>
                </a:cxn>
                <a:cxn ang="0">
                  <a:pos x="201" y="1251"/>
                </a:cxn>
                <a:cxn ang="0">
                  <a:pos x="491" y="527"/>
                </a:cxn>
                <a:cxn ang="0">
                  <a:pos x="513" y="523"/>
                </a:cxn>
                <a:cxn ang="0">
                  <a:pos x="536" y="563"/>
                </a:cxn>
                <a:cxn ang="0">
                  <a:pos x="531" y="572"/>
                </a:cxn>
                <a:cxn ang="0">
                  <a:pos x="652" y="742"/>
                </a:cxn>
                <a:cxn ang="0">
                  <a:pos x="647" y="885"/>
                </a:cxn>
                <a:cxn ang="0">
                  <a:pos x="679" y="947"/>
                </a:cxn>
                <a:cxn ang="0">
                  <a:pos x="746" y="1023"/>
                </a:cxn>
                <a:cxn ang="0">
                  <a:pos x="951" y="1104"/>
                </a:cxn>
                <a:cxn ang="0">
                  <a:pos x="1094" y="1086"/>
                </a:cxn>
                <a:cxn ang="0">
                  <a:pos x="1139" y="1081"/>
                </a:cxn>
                <a:cxn ang="0">
                  <a:pos x="1246" y="1104"/>
                </a:cxn>
                <a:cxn ang="0">
                  <a:pos x="1286" y="1135"/>
                </a:cxn>
                <a:cxn ang="0">
                  <a:pos x="1304" y="1014"/>
                </a:cxn>
                <a:cxn ang="0">
                  <a:pos x="1344" y="983"/>
                </a:cxn>
                <a:cxn ang="0">
                  <a:pos x="1335" y="912"/>
                </a:cxn>
                <a:cxn ang="0">
                  <a:pos x="1353" y="930"/>
                </a:cxn>
                <a:cxn ang="0">
                  <a:pos x="1371" y="885"/>
                </a:cxn>
                <a:cxn ang="0">
                  <a:pos x="1420" y="858"/>
                </a:cxn>
                <a:cxn ang="0">
                  <a:pos x="1469" y="800"/>
                </a:cxn>
                <a:cxn ang="0">
                  <a:pos x="1357" y="804"/>
                </a:cxn>
                <a:cxn ang="0">
                  <a:pos x="1299" y="849"/>
                </a:cxn>
                <a:cxn ang="0">
                  <a:pos x="1246" y="818"/>
                </a:cxn>
                <a:cxn ang="0">
                  <a:pos x="1206" y="800"/>
                </a:cxn>
                <a:cxn ang="0">
                  <a:pos x="1188" y="795"/>
                </a:cxn>
                <a:cxn ang="0">
                  <a:pos x="1170" y="755"/>
                </a:cxn>
                <a:cxn ang="0">
                  <a:pos x="1116" y="737"/>
                </a:cxn>
                <a:cxn ang="0">
                  <a:pos x="1389" y="885"/>
                </a:cxn>
              </a:cxnLst>
              <a:rect l="0" t="0" r="r" b="b"/>
              <a:pathLst>
                <a:path w="1474" h="1256">
                  <a:moveTo>
                    <a:pt x="13" y="603"/>
                  </a:moveTo>
                  <a:lnTo>
                    <a:pt x="8" y="608"/>
                  </a:lnTo>
                  <a:lnTo>
                    <a:pt x="8" y="612"/>
                  </a:lnTo>
                  <a:lnTo>
                    <a:pt x="4" y="617"/>
                  </a:lnTo>
                  <a:lnTo>
                    <a:pt x="0" y="626"/>
                  </a:lnTo>
                  <a:lnTo>
                    <a:pt x="8" y="621"/>
                  </a:lnTo>
                  <a:lnTo>
                    <a:pt x="22" y="608"/>
                  </a:lnTo>
                  <a:lnTo>
                    <a:pt x="13" y="603"/>
                  </a:lnTo>
                  <a:close/>
                  <a:moveTo>
                    <a:pt x="26" y="425"/>
                  </a:moveTo>
                  <a:lnTo>
                    <a:pt x="26" y="429"/>
                  </a:lnTo>
                  <a:lnTo>
                    <a:pt x="40" y="442"/>
                  </a:lnTo>
                  <a:lnTo>
                    <a:pt x="49" y="438"/>
                  </a:lnTo>
                  <a:lnTo>
                    <a:pt x="49" y="429"/>
                  </a:lnTo>
                  <a:lnTo>
                    <a:pt x="44" y="420"/>
                  </a:lnTo>
                  <a:lnTo>
                    <a:pt x="40" y="420"/>
                  </a:lnTo>
                  <a:lnTo>
                    <a:pt x="35" y="425"/>
                  </a:lnTo>
                  <a:lnTo>
                    <a:pt x="26" y="425"/>
                  </a:lnTo>
                  <a:close/>
                  <a:moveTo>
                    <a:pt x="35" y="594"/>
                  </a:moveTo>
                  <a:lnTo>
                    <a:pt x="31" y="599"/>
                  </a:lnTo>
                  <a:lnTo>
                    <a:pt x="35" y="603"/>
                  </a:lnTo>
                  <a:lnTo>
                    <a:pt x="17" y="612"/>
                  </a:lnTo>
                  <a:lnTo>
                    <a:pt x="22" y="617"/>
                  </a:lnTo>
                  <a:lnTo>
                    <a:pt x="40" y="608"/>
                  </a:lnTo>
                  <a:lnTo>
                    <a:pt x="49" y="603"/>
                  </a:lnTo>
                  <a:lnTo>
                    <a:pt x="49" y="599"/>
                  </a:lnTo>
                  <a:lnTo>
                    <a:pt x="58" y="590"/>
                  </a:lnTo>
                  <a:lnTo>
                    <a:pt x="58" y="590"/>
                  </a:lnTo>
                  <a:lnTo>
                    <a:pt x="49" y="590"/>
                  </a:lnTo>
                  <a:lnTo>
                    <a:pt x="44" y="594"/>
                  </a:lnTo>
                  <a:lnTo>
                    <a:pt x="35" y="594"/>
                  </a:lnTo>
                  <a:close/>
                  <a:moveTo>
                    <a:pt x="129" y="232"/>
                  </a:moveTo>
                  <a:lnTo>
                    <a:pt x="116" y="223"/>
                  </a:lnTo>
                  <a:lnTo>
                    <a:pt x="111" y="223"/>
                  </a:lnTo>
                  <a:lnTo>
                    <a:pt x="98" y="201"/>
                  </a:lnTo>
                  <a:lnTo>
                    <a:pt x="93" y="206"/>
                  </a:lnTo>
                  <a:lnTo>
                    <a:pt x="107" y="232"/>
                  </a:lnTo>
                  <a:lnTo>
                    <a:pt x="111" y="228"/>
                  </a:lnTo>
                  <a:lnTo>
                    <a:pt x="120" y="241"/>
                  </a:lnTo>
                  <a:lnTo>
                    <a:pt x="84" y="241"/>
                  </a:lnTo>
                  <a:lnTo>
                    <a:pt x="80" y="223"/>
                  </a:lnTo>
                  <a:lnTo>
                    <a:pt x="62" y="223"/>
                  </a:lnTo>
                  <a:lnTo>
                    <a:pt x="49" y="232"/>
                  </a:lnTo>
                  <a:lnTo>
                    <a:pt x="53" y="237"/>
                  </a:lnTo>
                  <a:lnTo>
                    <a:pt x="40" y="241"/>
                  </a:lnTo>
                  <a:lnTo>
                    <a:pt x="44" y="232"/>
                  </a:lnTo>
                  <a:lnTo>
                    <a:pt x="40" y="232"/>
                  </a:lnTo>
                  <a:lnTo>
                    <a:pt x="13" y="255"/>
                  </a:lnTo>
                  <a:lnTo>
                    <a:pt x="22" y="264"/>
                  </a:lnTo>
                  <a:lnTo>
                    <a:pt x="49" y="268"/>
                  </a:lnTo>
                  <a:lnTo>
                    <a:pt x="35" y="277"/>
                  </a:lnTo>
                  <a:lnTo>
                    <a:pt x="49" y="299"/>
                  </a:lnTo>
                  <a:lnTo>
                    <a:pt x="93" y="304"/>
                  </a:lnTo>
                  <a:lnTo>
                    <a:pt x="98" y="295"/>
                  </a:lnTo>
                  <a:lnTo>
                    <a:pt x="120" y="282"/>
                  </a:lnTo>
                  <a:lnTo>
                    <a:pt x="125" y="290"/>
                  </a:lnTo>
                  <a:lnTo>
                    <a:pt x="116" y="295"/>
                  </a:lnTo>
                  <a:lnTo>
                    <a:pt x="125" y="322"/>
                  </a:lnTo>
                  <a:lnTo>
                    <a:pt x="111" y="331"/>
                  </a:lnTo>
                  <a:lnTo>
                    <a:pt x="107" y="331"/>
                  </a:lnTo>
                  <a:lnTo>
                    <a:pt x="93" y="340"/>
                  </a:lnTo>
                  <a:lnTo>
                    <a:pt x="84" y="331"/>
                  </a:lnTo>
                  <a:lnTo>
                    <a:pt x="75" y="335"/>
                  </a:lnTo>
                  <a:lnTo>
                    <a:pt x="67" y="353"/>
                  </a:lnTo>
                  <a:lnTo>
                    <a:pt x="49" y="375"/>
                  </a:lnTo>
                  <a:lnTo>
                    <a:pt x="58" y="393"/>
                  </a:lnTo>
                  <a:lnTo>
                    <a:pt x="62" y="389"/>
                  </a:lnTo>
                  <a:lnTo>
                    <a:pt x="62" y="402"/>
                  </a:lnTo>
                  <a:lnTo>
                    <a:pt x="67" y="402"/>
                  </a:lnTo>
                  <a:lnTo>
                    <a:pt x="58" y="416"/>
                  </a:lnTo>
                  <a:lnTo>
                    <a:pt x="62" y="425"/>
                  </a:lnTo>
                  <a:lnTo>
                    <a:pt x="67" y="420"/>
                  </a:lnTo>
                  <a:lnTo>
                    <a:pt x="75" y="442"/>
                  </a:lnTo>
                  <a:lnTo>
                    <a:pt x="98" y="438"/>
                  </a:lnTo>
                  <a:lnTo>
                    <a:pt x="102" y="429"/>
                  </a:lnTo>
                  <a:lnTo>
                    <a:pt x="111" y="442"/>
                  </a:lnTo>
                  <a:lnTo>
                    <a:pt x="107" y="451"/>
                  </a:lnTo>
                  <a:lnTo>
                    <a:pt x="107" y="469"/>
                  </a:lnTo>
                  <a:lnTo>
                    <a:pt x="98" y="478"/>
                  </a:lnTo>
                  <a:lnTo>
                    <a:pt x="111" y="478"/>
                  </a:lnTo>
                  <a:lnTo>
                    <a:pt x="120" y="469"/>
                  </a:lnTo>
                  <a:lnTo>
                    <a:pt x="134" y="465"/>
                  </a:lnTo>
                  <a:lnTo>
                    <a:pt x="142" y="469"/>
                  </a:lnTo>
                  <a:lnTo>
                    <a:pt x="156" y="492"/>
                  </a:lnTo>
                  <a:lnTo>
                    <a:pt x="160" y="492"/>
                  </a:lnTo>
                  <a:lnTo>
                    <a:pt x="160" y="478"/>
                  </a:lnTo>
                  <a:lnTo>
                    <a:pt x="169" y="483"/>
                  </a:lnTo>
                  <a:lnTo>
                    <a:pt x="187" y="460"/>
                  </a:lnTo>
                  <a:lnTo>
                    <a:pt x="183" y="474"/>
                  </a:lnTo>
                  <a:lnTo>
                    <a:pt x="183" y="496"/>
                  </a:lnTo>
                  <a:lnTo>
                    <a:pt x="174" y="509"/>
                  </a:lnTo>
                  <a:lnTo>
                    <a:pt x="156" y="518"/>
                  </a:lnTo>
                  <a:lnTo>
                    <a:pt x="156" y="527"/>
                  </a:lnTo>
                  <a:lnTo>
                    <a:pt x="142" y="527"/>
                  </a:lnTo>
                  <a:lnTo>
                    <a:pt x="125" y="536"/>
                  </a:lnTo>
                  <a:lnTo>
                    <a:pt x="129" y="550"/>
                  </a:lnTo>
                  <a:lnTo>
                    <a:pt x="120" y="554"/>
                  </a:lnTo>
                  <a:lnTo>
                    <a:pt x="116" y="541"/>
                  </a:lnTo>
                  <a:lnTo>
                    <a:pt x="107" y="541"/>
                  </a:lnTo>
                  <a:lnTo>
                    <a:pt x="98" y="554"/>
                  </a:lnTo>
                  <a:lnTo>
                    <a:pt x="84" y="572"/>
                  </a:lnTo>
                  <a:lnTo>
                    <a:pt x="75" y="572"/>
                  </a:lnTo>
                  <a:lnTo>
                    <a:pt x="67" y="585"/>
                  </a:lnTo>
                  <a:lnTo>
                    <a:pt x="67" y="594"/>
                  </a:lnTo>
                  <a:lnTo>
                    <a:pt x="93" y="581"/>
                  </a:lnTo>
                  <a:lnTo>
                    <a:pt x="89" y="572"/>
                  </a:lnTo>
                  <a:lnTo>
                    <a:pt x="98" y="572"/>
                  </a:lnTo>
                  <a:lnTo>
                    <a:pt x="107" y="576"/>
                  </a:lnTo>
                  <a:lnTo>
                    <a:pt x="138" y="550"/>
                  </a:lnTo>
                  <a:lnTo>
                    <a:pt x="138" y="559"/>
                  </a:lnTo>
                  <a:lnTo>
                    <a:pt x="142" y="545"/>
                  </a:lnTo>
                  <a:lnTo>
                    <a:pt x="147" y="550"/>
                  </a:lnTo>
                  <a:lnTo>
                    <a:pt x="174" y="527"/>
                  </a:lnTo>
                  <a:lnTo>
                    <a:pt x="192" y="527"/>
                  </a:lnTo>
                  <a:lnTo>
                    <a:pt x="205" y="505"/>
                  </a:lnTo>
                  <a:lnTo>
                    <a:pt x="236" y="465"/>
                  </a:lnTo>
                  <a:lnTo>
                    <a:pt x="223" y="460"/>
                  </a:lnTo>
                  <a:lnTo>
                    <a:pt x="227" y="447"/>
                  </a:lnTo>
                  <a:lnTo>
                    <a:pt x="236" y="442"/>
                  </a:lnTo>
                  <a:lnTo>
                    <a:pt x="259" y="402"/>
                  </a:lnTo>
                  <a:lnTo>
                    <a:pt x="268" y="393"/>
                  </a:lnTo>
                  <a:lnTo>
                    <a:pt x="285" y="398"/>
                  </a:lnTo>
                  <a:lnTo>
                    <a:pt x="290" y="407"/>
                  </a:lnTo>
                  <a:lnTo>
                    <a:pt x="272" y="402"/>
                  </a:lnTo>
                  <a:lnTo>
                    <a:pt x="259" y="416"/>
                  </a:lnTo>
                  <a:lnTo>
                    <a:pt x="259" y="420"/>
                  </a:lnTo>
                  <a:lnTo>
                    <a:pt x="250" y="438"/>
                  </a:lnTo>
                  <a:lnTo>
                    <a:pt x="250" y="447"/>
                  </a:lnTo>
                  <a:lnTo>
                    <a:pt x="259" y="451"/>
                  </a:lnTo>
                  <a:lnTo>
                    <a:pt x="250" y="460"/>
                  </a:lnTo>
                  <a:lnTo>
                    <a:pt x="259" y="465"/>
                  </a:lnTo>
                  <a:lnTo>
                    <a:pt x="272" y="451"/>
                  </a:lnTo>
                  <a:lnTo>
                    <a:pt x="276" y="456"/>
                  </a:lnTo>
                  <a:lnTo>
                    <a:pt x="290" y="442"/>
                  </a:lnTo>
                  <a:lnTo>
                    <a:pt x="321" y="442"/>
                  </a:lnTo>
                  <a:lnTo>
                    <a:pt x="321" y="429"/>
                  </a:lnTo>
                  <a:lnTo>
                    <a:pt x="317" y="425"/>
                  </a:lnTo>
                  <a:lnTo>
                    <a:pt x="312" y="420"/>
                  </a:lnTo>
                  <a:lnTo>
                    <a:pt x="308" y="425"/>
                  </a:lnTo>
                  <a:lnTo>
                    <a:pt x="303" y="411"/>
                  </a:lnTo>
                  <a:lnTo>
                    <a:pt x="308" y="407"/>
                  </a:lnTo>
                  <a:lnTo>
                    <a:pt x="312" y="416"/>
                  </a:lnTo>
                  <a:lnTo>
                    <a:pt x="326" y="411"/>
                  </a:lnTo>
                  <a:lnTo>
                    <a:pt x="339" y="429"/>
                  </a:lnTo>
                  <a:lnTo>
                    <a:pt x="352" y="429"/>
                  </a:lnTo>
                  <a:lnTo>
                    <a:pt x="357" y="420"/>
                  </a:lnTo>
                  <a:lnTo>
                    <a:pt x="357" y="429"/>
                  </a:lnTo>
                  <a:lnTo>
                    <a:pt x="366" y="438"/>
                  </a:lnTo>
                  <a:lnTo>
                    <a:pt x="384" y="433"/>
                  </a:lnTo>
                  <a:lnTo>
                    <a:pt x="402" y="442"/>
                  </a:lnTo>
                  <a:lnTo>
                    <a:pt x="419" y="447"/>
                  </a:lnTo>
                  <a:lnTo>
                    <a:pt x="433" y="438"/>
                  </a:lnTo>
                  <a:lnTo>
                    <a:pt x="428" y="456"/>
                  </a:lnTo>
                  <a:lnTo>
                    <a:pt x="455" y="469"/>
                  </a:lnTo>
                  <a:lnTo>
                    <a:pt x="473" y="483"/>
                  </a:lnTo>
                  <a:lnTo>
                    <a:pt x="477" y="478"/>
                  </a:lnTo>
                  <a:lnTo>
                    <a:pt x="469" y="465"/>
                  </a:lnTo>
                  <a:lnTo>
                    <a:pt x="473" y="465"/>
                  </a:lnTo>
                  <a:lnTo>
                    <a:pt x="486" y="474"/>
                  </a:lnTo>
                  <a:lnTo>
                    <a:pt x="482" y="483"/>
                  </a:lnTo>
                  <a:lnTo>
                    <a:pt x="491" y="487"/>
                  </a:lnTo>
                  <a:lnTo>
                    <a:pt x="495" y="474"/>
                  </a:lnTo>
                  <a:lnTo>
                    <a:pt x="495" y="460"/>
                  </a:lnTo>
                  <a:lnTo>
                    <a:pt x="495" y="460"/>
                  </a:lnTo>
                  <a:lnTo>
                    <a:pt x="500" y="478"/>
                  </a:lnTo>
                  <a:lnTo>
                    <a:pt x="495" y="487"/>
                  </a:lnTo>
                  <a:lnTo>
                    <a:pt x="504" y="496"/>
                  </a:lnTo>
                  <a:lnTo>
                    <a:pt x="504" y="518"/>
                  </a:lnTo>
                  <a:lnTo>
                    <a:pt x="513" y="505"/>
                  </a:lnTo>
                  <a:lnTo>
                    <a:pt x="509" y="487"/>
                  </a:lnTo>
                  <a:lnTo>
                    <a:pt x="513" y="487"/>
                  </a:lnTo>
                  <a:lnTo>
                    <a:pt x="518" y="496"/>
                  </a:lnTo>
                  <a:lnTo>
                    <a:pt x="522" y="518"/>
                  </a:lnTo>
                  <a:lnTo>
                    <a:pt x="536" y="527"/>
                  </a:lnTo>
                  <a:lnTo>
                    <a:pt x="531" y="541"/>
                  </a:lnTo>
                  <a:lnTo>
                    <a:pt x="540" y="550"/>
                  </a:lnTo>
                  <a:lnTo>
                    <a:pt x="540" y="559"/>
                  </a:lnTo>
                  <a:lnTo>
                    <a:pt x="549" y="572"/>
                  </a:lnTo>
                  <a:lnTo>
                    <a:pt x="558" y="568"/>
                  </a:lnTo>
                  <a:lnTo>
                    <a:pt x="562" y="581"/>
                  </a:lnTo>
                  <a:lnTo>
                    <a:pt x="567" y="572"/>
                  </a:lnTo>
                  <a:lnTo>
                    <a:pt x="567" y="554"/>
                  </a:lnTo>
                  <a:lnTo>
                    <a:pt x="567" y="550"/>
                  </a:lnTo>
                  <a:lnTo>
                    <a:pt x="567" y="541"/>
                  </a:lnTo>
                  <a:lnTo>
                    <a:pt x="558" y="541"/>
                  </a:lnTo>
                  <a:lnTo>
                    <a:pt x="540" y="523"/>
                  </a:lnTo>
                  <a:lnTo>
                    <a:pt x="527" y="496"/>
                  </a:lnTo>
                  <a:lnTo>
                    <a:pt x="509" y="460"/>
                  </a:lnTo>
                  <a:lnTo>
                    <a:pt x="491" y="447"/>
                  </a:lnTo>
                  <a:lnTo>
                    <a:pt x="477" y="447"/>
                  </a:lnTo>
                  <a:lnTo>
                    <a:pt x="469" y="460"/>
                  </a:lnTo>
                  <a:lnTo>
                    <a:pt x="455" y="465"/>
                  </a:lnTo>
                  <a:lnTo>
                    <a:pt x="451" y="456"/>
                  </a:lnTo>
                  <a:lnTo>
                    <a:pt x="437" y="438"/>
                  </a:lnTo>
                  <a:lnTo>
                    <a:pt x="433" y="433"/>
                  </a:lnTo>
                  <a:lnTo>
                    <a:pt x="428" y="429"/>
                  </a:lnTo>
                  <a:lnTo>
                    <a:pt x="419" y="438"/>
                  </a:lnTo>
                  <a:lnTo>
                    <a:pt x="410" y="438"/>
                  </a:lnTo>
                  <a:lnTo>
                    <a:pt x="406" y="433"/>
                  </a:lnTo>
                  <a:lnTo>
                    <a:pt x="406" y="98"/>
                  </a:lnTo>
                  <a:lnTo>
                    <a:pt x="388" y="89"/>
                  </a:lnTo>
                  <a:lnTo>
                    <a:pt x="361" y="76"/>
                  </a:lnTo>
                  <a:lnTo>
                    <a:pt x="348" y="85"/>
                  </a:lnTo>
                  <a:lnTo>
                    <a:pt x="330" y="76"/>
                  </a:lnTo>
                  <a:lnTo>
                    <a:pt x="317" y="76"/>
                  </a:lnTo>
                  <a:lnTo>
                    <a:pt x="299" y="67"/>
                  </a:lnTo>
                  <a:lnTo>
                    <a:pt x="281" y="63"/>
                  </a:lnTo>
                  <a:lnTo>
                    <a:pt x="268" y="67"/>
                  </a:lnTo>
                  <a:lnTo>
                    <a:pt x="259" y="72"/>
                  </a:lnTo>
                  <a:lnTo>
                    <a:pt x="259" y="63"/>
                  </a:lnTo>
                  <a:lnTo>
                    <a:pt x="245" y="58"/>
                  </a:lnTo>
                  <a:lnTo>
                    <a:pt x="250" y="45"/>
                  </a:lnTo>
                  <a:lnTo>
                    <a:pt x="236" y="49"/>
                  </a:lnTo>
                  <a:lnTo>
                    <a:pt x="236" y="36"/>
                  </a:lnTo>
                  <a:lnTo>
                    <a:pt x="214" y="31"/>
                  </a:lnTo>
                  <a:lnTo>
                    <a:pt x="214" y="9"/>
                  </a:lnTo>
                  <a:lnTo>
                    <a:pt x="209" y="9"/>
                  </a:lnTo>
                  <a:lnTo>
                    <a:pt x="205" y="27"/>
                  </a:lnTo>
                  <a:lnTo>
                    <a:pt x="205" y="31"/>
                  </a:lnTo>
                  <a:lnTo>
                    <a:pt x="192" y="36"/>
                  </a:lnTo>
                  <a:lnTo>
                    <a:pt x="201" y="9"/>
                  </a:lnTo>
                  <a:lnTo>
                    <a:pt x="187" y="0"/>
                  </a:lnTo>
                  <a:lnTo>
                    <a:pt x="169" y="31"/>
                  </a:lnTo>
                  <a:lnTo>
                    <a:pt x="151" y="36"/>
                  </a:lnTo>
                  <a:lnTo>
                    <a:pt x="142" y="36"/>
                  </a:lnTo>
                  <a:lnTo>
                    <a:pt x="116" y="58"/>
                  </a:lnTo>
                  <a:lnTo>
                    <a:pt x="111" y="67"/>
                  </a:lnTo>
                  <a:lnTo>
                    <a:pt x="107" y="58"/>
                  </a:lnTo>
                  <a:lnTo>
                    <a:pt x="98" y="76"/>
                  </a:lnTo>
                  <a:lnTo>
                    <a:pt x="93" y="80"/>
                  </a:lnTo>
                  <a:lnTo>
                    <a:pt x="84" y="94"/>
                  </a:lnTo>
                  <a:lnTo>
                    <a:pt x="84" y="112"/>
                  </a:lnTo>
                  <a:lnTo>
                    <a:pt x="53" y="130"/>
                  </a:lnTo>
                  <a:lnTo>
                    <a:pt x="44" y="130"/>
                  </a:lnTo>
                  <a:lnTo>
                    <a:pt x="40" y="152"/>
                  </a:lnTo>
                  <a:lnTo>
                    <a:pt x="53" y="156"/>
                  </a:lnTo>
                  <a:lnTo>
                    <a:pt x="75" y="170"/>
                  </a:lnTo>
                  <a:lnTo>
                    <a:pt x="80" y="183"/>
                  </a:lnTo>
                  <a:lnTo>
                    <a:pt x="80" y="197"/>
                  </a:lnTo>
                  <a:lnTo>
                    <a:pt x="111" y="201"/>
                  </a:lnTo>
                  <a:lnTo>
                    <a:pt x="111" y="210"/>
                  </a:lnTo>
                  <a:lnTo>
                    <a:pt x="116" y="219"/>
                  </a:lnTo>
                  <a:lnTo>
                    <a:pt x="129" y="219"/>
                  </a:lnTo>
                  <a:lnTo>
                    <a:pt x="134" y="228"/>
                  </a:lnTo>
                  <a:lnTo>
                    <a:pt x="129" y="232"/>
                  </a:lnTo>
                  <a:close/>
                  <a:moveTo>
                    <a:pt x="138" y="1211"/>
                  </a:moveTo>
                  <a:lnTo>
                    <a:pt x="142" y="1216"/>
                  </a:lnTo>
                  <a:lnTo>
                    <a:pt x="147" y="1216"/>
                  </a:lnTo>
                  <a:lnTo>
                    <a:pt x="147" y="1207"/>
                  </a:lnTo>
                  <a:lnTo>
                    <a:pt x="138" y="1211"/>
                  </a:lnTo>
                  <a:close/>
                  <a:moveTo>
                    <a:pt x="165" y="1216"/>
                  </a:moveTo>
                  <a:lnTo>
                    <a:pt x="156" y="1220"/>
                  </a:lnTo>
                  <a:lnTo>
                    <a:pt x="160" y="1229"/>
                  </a:lnTo>
                  <a:lnTo>
                    <a:pt x="169" y="1229"/>
                  </a:lnTo>
                  <a:lnTo>
                    <a:pt x="169" y="1220"/>
                  </a:lnTo>
                  <a:lnTo>
                    <a:pt x="165" y="1216"/>
                  </a:lnTo>
                  <a:close/>
                  <a:moveTo>
                    <a:pt x="205" y="1256"/>
                  </a:moveTo>
                  <a:lnTo>
                    <a:pt x="209" y="1247"/>
                  </a:lnTo>
                  <a:lnTo>
                    <a:pt x="205" y="1242"/>
                  </a:lnTo>
                  <a:lnTo>
                    <a:pt x="196" y="1238"/>
                  </a:lnTo>
                  <a:lnTo>
                    <a:pt x="192" y="1242"/>
                  </a:lnTo>
                  <a:lnTo>
                    <a:pt x="201" y="1251"/>
                  </a:lnTo>
                  <a:lnTo>
                    <a:pt x="205" y="1256"/>
                  </a:lnTo>
                  <a:close/>
                  <a:moveTo>
                    <a:pt x="477" y="487"/>
                  </a:moveTo>
                  <a:lnTo>
                    <a:pt x="477" y="492"/>
                  </a:lnTo>
                  <a:lnTo>
                    <a:pt x="486" y="509"/>
                  </a:lnTo>
                  <a:lnTo>
                    <a:pt x="482" y="518"/>
                  </a:lnTo>
                  <a:lnTo>
                    <a:pt x="486" y="518"/>
                  </a:lnTo>
                  <a:lnTo>
                    <a:pt x="491" y="514"/>
                  </a:lnTo>
                  <a:lnTo>
                    <a:pt x="495" y="523"/>
                  </a:lnTo>
                  <a:lnTo>
                    <a:pt x="491" y="527"/>
                  </a:lnTo>
                  <a:lnTo>
                    <a:pt x="500" y="541"/>
                  </a:lnTo>
                  <a:lnTo>
                    <a:pt x="504" y="527"/>
                  </a:lnTo>
                  <a:lnTo>
                    <a:pt x="500" y="518"/>
                  </a:lnTo>
                  <a:lnTo>
                    <a:pt x="500" y="492"/>
                  </a:lnTo>
                  <a:lnTo>
                    <a:pt x="486" y="487"/>
                  </a:lnTo>
                  <a:lnTo>
                    <a:pt x="477" y="487"/>
                  </a:lnTo>
                  <a:close/>
                  <a:moveTo>
                    <a:pt x="504" y="545"/>
                  </a:moveTo>
                  <a:lnTo>
                    <a:pt x="509" y="541"/>
                  </a:lnTo>
                  <a:lnTo>
                    <a:pt x="513" y="523"/>
                  </a:lnTo>
                  <a:lnTo>
                    <a:pt x="518" y="532"/>
                  </a:lnTo>
                  <a:lnTo>
                    <a:pt x="527" y="532"/>
                  </a:lnTo>
                  <a:lnTo>
                    <a:pt x="531" y="527"/>
                  </a:lnTo>
                  <a:lnTo>
                    <a:pt x="513" y="514"/>
                  </a:lnTo>
                  <a:lnTo>
                    <a:pt x="509" y="523"/>
                  </a:lnTo>
                  <a:lnTo>
                    <a:pt x="509" y="532"/>
                  </a:lnTo>
                  <a:lnTo>
                    <a:pt x="504" y="545"/>
                  </a:lnTo>
                  <a:close/>
                  <a:moveTo>
                    <a:pt x="540" y="572"/>
                  </a:moveTo>
                  <a:lnTo>
                    <a:pt x="536" y="563"/>
                  </a:lnTo>
                  <a:lnTo>
                    <a:pt x="536" y="559"/>
                  </a:lnTo>
                  <a:lnTo>
                    <a:pt x="522" y="541"/>
                  </a:lnTo>
                  <a:lnTo>
                    <a:pt x="518" y="536"/>
                  </a:lnTo>
                  <a:lnTo>
                    <a:pt x="513" y="550"/>
                  </a:lnTo>
                  <a:lnTo>
                    <a:pt x="518" y="550"/>
                  </a:lnTo>
                  <a:lnTo>
                    <a:pt x="527" y="568"/>
                  </a:lnTo>
                  <a:lnTo>
                    <a:pt x="522" y="568"/>
                  </a:lnTo>
                  <a:lnTo>
                    <a:pt x="527" y="581"/>
                  </a:lnTo>
                  <a:lnTo>
                    <a:pt x="531" y="572"/>
                  </a:lnTo>
                  <a:lnTo>
                    <a:pt x="540" y="581"/>
                  </a:lnTo>
                  <a:lnTo>
                    <a:pt x="540" y="572"/>
                  </a:lnTo>
                  <a:close/>
                  <a:moveTo>
                    <a:pt x="674" y="719"/>
                  </a:moveTo>
                  <a:lnTo>
                    <a:pt x="670" y="724"/>
                  </a:lnTo>
                  <a:lnTo>
                    <a:pt x="674" y="733"/>
                  </a:lnTo>
                  <a:lnTo>
                    <a:pt x="656" y="728"/>
                  </a:lnTo>
                  <a:lnTo>
                    <a:pt x="647" y="728"/>
                  </a:lnTo>
                  <a:lnTo>
                    <a:pt x="647" y="737"/>
                  </a:lnTo>
                  <a:lnTo>
                    <a:pt x="652" y="742"/>
                  </a:lnTo>
                  <a:lnTo>
                    <a:pt x="652" y="773"/>
                  </a:lnTo>
                  <a:lnTo>
                    <a:pt x="665" y="778"/>
                  </a:lnTo>
                  <a:lnTo>
                    <a:pt x="656" y="782"/>
                  </a:lnTo>
                  <a:lnTo>
                    <a:pt x="656" y="791"/>
                  </a:lnTo>
                  <a:lnTo>
                    <a:pt x="656" y="818"/>
                  </a:lnTo>
                  <a:lnTo>
                    <a:pt x="652" y="831"/>
                  </a:lnTo>
                  <a:lnTo>
                    <a:pt x="647" y="836"/>
                  </a:lnTo>
                  <a:lnTo>
                    <a:pt x="652" y="885"/>
                  </a:lnTo>
                  <a:lnTo>
                    <a:pt x="647" y="885"/>
                  </a:lnTo>
                  <a:lnTo>
                    <a:pt x="652" y="894"/>
                  </a:lnTo>
                  <a:lnTo>
                    <a:pt x="656" y="903"/>
                  </a:lnTo>
                  <a:lnTo>
                    <a:pt x="656" y="921"/>
                  </a:lnTo>
                  <a:lnTo>
                    <a:pt x="670" y="934"/>
                  </a:lnTo>
                  <a:lnTo>
                    <a:pt x="670" y="938"/>
                  </a:lnTo>
                  <a:lnTo>
                    <a:pt x="674" y="943"/>
                  </a:lnTo>
                  <a:lnTo>
                    <a:pt x="683" y="934"/>
                  </a:lnTo>
                  <a:lnTo>
                    <a:pt x="683" y="938"/>
                  </a:lnTo>
                  <a:lnTo>
                    <a:pt x="679" y="947"/>
                  </a:lnTo>
                  <a:lnTo>
                    <a:pt x="679" y="965"/>
                  </a:lnTo>
                  <a:lnTo>
                    <a:pt x="687" y="974"/>
                  </a:lnTo>
                  <a:lnTo>
                    <a:pt x="701" y="988"/>
                  </a:lnTo>
                  <a:lnTo>
                    <a:pt x="701" y="992"/>
                  </a:lnTo>
                  <a:lnTo>
                    <a:pt x="705" y="992"/>
                  </a:lnTo>
                  <a:lnTo>
                    <a:pt x="705" y="1005"/>
                  </a:lnTo>
                  <a:lnTo>
                    <a:pt x="719" y="1005"/>
                  </a:lnTo>
                  <a:lnTo>
                    <a:pt x="732" y="1014"/>
                  </a:lnTo>
                  <a:lnTo>
                    <a:pt x="746" y="1023"/>
                  </a:lnTo>
                  <a:lnTo>
                    <a:pt x="750" y="1041"/>
                  </a:lnTo>
                  <a:lnTo>
                    <a:pt x="786" y="1037"/>
                  </a:lnTo>
                  <a:lnTo>
                    <a:pt x="839" y="1064"/>
                  </a:lnTo>
                  <a:lnTo>
                    <a:pt x="884" y="1064"/>
                  </a:lnTo>
                  <a:lnTo>
                    <a:pt x="880" y="1055"/>
                  </a:lnTo>
                  <a:lnTo>
                    <a:pt x="906" y="1055"/>
                  </a:lnTo>
                  <a:lnTo>
                    <a:pt x="929" y="1068"/>
                  </a:lnTo>
                  <a:lnTo>
                    <a:pt x="933" y="1090"/>
                  </a:lnTo>
                  <a:lnTo>
                    <a:pt x="951" y="1104"/>
                  </a:lnTo>
                  <a:lnTo>
                    <a:pt x="964" y="1086"/>
                  </a:lnTo>
                  <a:lnTo>
                    <a:pt x="978" y="1090"/>
                  </a:lnTo>
                  <a:lnTo>
                    <a:pt x="1005" y="1122"/>
                  </a:lnTo>
                  <a:lnTo>
                    <a:pt x="1014" y="1140"/>
                  </a:lnTo>
                  <a:lnTo>
                    <a:pt x="1036" y="1148"/>
                  </a:lnTo>
                  <a:lnTo>
                    <a:pt x="1045" y="1144"/>
                  </a:lnTo>
                  <a:lnTo>
                    <a:pt x="1040" y="1126"/>
                  </a:lnTo>
                  <a:lnTo>
                    <a:pt x="1049" y="1113"/>
                  </a:lnTo>
                  <a:lnTo>
                    <a:pt x="1094" y="1086"/>
                  </a:lnTo>
                  <a:lnTo>
                    <a:pt x="1125" y="1095"/>
                  </a:lnTo>
                  <a:lnTo>
                    <a:pt x="1139" y="1099"/>
                  </a:lnTo>
                  <a:lnTo>
                    <a:pt x="1143" y="1095"/>
                  </a:lnTo>
                  <a:lnTo>
                    <a:pt x="1152" y="1099"/>
                  </a:lnTo>
                  <a:lnTo>
                    <a:pt x="1156" y="1095"/>
                  </a:lnTo>
                  <a:lnTo>
                    <a:pt x="1148" y="1090"/>
                  </a:lnTo>
                  <a:lnTo>
                    <a:pt x="1152" y="1086"/>
                  </a:lnTo>
                  <a:lnTo>
                    <a:pt x="1148" y="1077"/>
                  </a:lnTo>
                  <a:lnTo>
                    <a:pt x="1139" y="1081"/>
                  </a:lnTo>
                  <a:lnTo>
                    <a:pt x="1139" y="1073"/>
                  </a:lnTo>
                  <a:lnTo>
                    <a:pt x="1170" y="1077"/>
                  </a:lnTo>
                  <a:lnTo>
                    <a:pt x="1179" y="1077"/>
                  </a:lnTo>
                  <a:lnTo>
                    <a:pt x="1183" y="1077"/>
                  </a:lnTo>
                  <a:lnTo>
                    <a:pt x="1192" y="1073"/>
                  </a:lnTo>
                  <a:lnTo>
                    <a:pt x="1201" y="1077"/>
                  </a:lnTo>
                  <a:lnTo>
                    <a:pt x="1210" y="1090"/>
                  </a:lnTo>
                  <a:lnTo>
                    <a:pt x="1228" y="1077"/>
                  </a:lnTo>
                  <a:lnTo>
                    <a:pt x="1246" y="1104"/>
                  </a:lnTo>
                  <a:lnTo>
                    <a:pt x="1237" y="1117"/>
                  </a:lnTo>
                  <a:lnTo>
                    <a:pt x="1246" y="1117"/>
                  </a:lnTo>
                  <a:lnTo>
                    <a:pt x="1246" y="1122"/>
                  </a:lnTo>
                  <a:lnTo>
                    <a:pt x="1259" y="1148"/>
                  </a:lnTo>
                  <a:lnTo>
                    <a:pt x="1264" y="1148"/>
                  </a:lnTo>
                  <a:lnTo>
                    <a:pt x="1268" y="1157"/>
                  </a:lnTo>
                  <a:lnTo>
                    <a:pt x="1268" y="1162"/>
                  </a:lnTo>
                  <a:lnTo>
                    <a:pt x="1282" y="1157"/>
                  </a:lnTo>
                  <a:lnTo>
                    <a:pt x="1286" y="1135"/>
                  </a:lnTo>
                  <a:lnTo>
                    <a:pt x="1277" y="1122"/>
                  </a:lnTo>
                  <a:lnTo>
                    <a:pt x="1277" y="1108"/>
                  </a:lnTo>
                  <a:lnTo>
                    <a:pt x="1268" y="1095"/>
                  </a:lnTo>
                  <a:lnTo>
                    <a:pt x="1268" y="1081"/>
                  </a:lnTo>
                  <a:lnTo>
                    <a:pt x="1264" y="1068"/>
                  </a:lnTo>
                  <a:lnTo>
                    <a:pt x="1273" y="1046"/>
                  </a:lnTo>
                  <a:lnTo>
                    <a:pt x="1277" y="1046"/>
                  </a:lnTo>
                  <a:lnTo>
                    <a:pt x="1295" y="1028"/>
                  </a:lnTo>
                  <a:lnTo>
                    <a:pt x="1304" y="1014"/>
                  </a:lnTo>
                  <a:lnTo>
                    <a:pt x="1317" y="1010"/>
                  </a:lnTo>
                  <a:lnTo>
                    <a:pt x="1322" y="1001"/>
                  </a:lnTo>
                  <a:lnTo>
                    <a:pt x="1326" y="1005"/>
                  </a:lnTo>
                  <a:lnTo>
                    <a:pt x="1331" y="997"/>
                  </a:lnTo>
                  <a:lnTo>
                    <a:pt x="1335" y="997"/>
                  </a:lnTo>
                  <a:lnTo>
                    <a:pt x="1344" y="992"/>
                  </a:lnTo>
                  <a:lnTo>
                    <a:pt x="1331" y="992"/>
                  </a:lnTo>
                  <a:lnTo>
                    <a:pt x="1335" y="983"/>
                  </a:lnTo>
                  <a:lnTo>
                    <a:pt x="1344" y="983"/>
                  </a:lnTo>
                  <a:lnTo>
                    <a:pt x="1344" y="974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49" y="970"/>
                  </a:lnTo>
                  <a:lnTo>
                    <a:pt x="1340" y="956"/>
                  </a:lnTo>
                  <a:lnTo>
                    <a:pt x="1335" y="956"/>
                  </a:lnTo>
                  <a:lnTo>
                    <a:pt x="1335" y="947"/>
                  </a:lnTo>
                  <a:lnTo>
                    <a:pt x="1335" y="938"/>
                  </a:lnTo>
                  <a:lnTo>
                    <a:pt x="1335" y="912"/>
                  </a:lnTo>
                  <a:lnTo>
                    <a:pt x="1340" y="907"/>
                  </a:lnTo>
                  <a:lnTo>
                    <a:pt x="1340" y="934"/>
                  </a:lnTo>
                  <a:lnTo>
                    <a:pt x="1344" y="938"/>
                  </a:lnTo>
                  <a:lnTo>
                    <a:pt x="1344" y="952"/>
                  </a:lnTo>
                  <a:lnTo>
                    <a:pt x="1344" y="956"/>
                  </a:lnTo>
                  <a:lnTo>
                    <a:pt x="1349" y="943"/>
                  </a:lnTo>
                  <a:lnTo>
                    <a:pt x="1353" y="943"/>
                  </a:lnTo>
                  <a:lnTo>
                    <a:pt x="1357" y="934"/>
                  </a:lnTo>
                  <a:lnTo>
                    <a:pt x="1353" y="930"/>
                  </a:lnTo>
                  <a:lnTo>
                    <a:pt x="1353" y="921"/>
                  </a:lnTo>
                  <a:lnTo>
                    <a:pt x="1353" y="916"/>
                  </a:lnTo>
                  <a:lnTo>
                    <a:pt x="1357" y="916"/>
                  </a:lnTo>
                  <a:lnTo>
                    <a:pt x="1357" y="925"/>
                  </a:lnTo>
                  <a:lnTo>
                    <a:pt x="1366" y="912"/>
                  </a:lnTo>
                  <a:lnTo>
                    <a:pt x="1375" y="912"/>
                  </a:lnTo>
                  <a:lnTo>
                    <a:pt x="1375" y="889"/>
                  </a:lnTo>
                  <a:lnTo>
                    <a:pt x="1371" y="889"/>
                  </a:lnTo>
                  <a:lnTo>
                    <a:pt x="1371" y="885"/>
                  </a:lnTo>
                  <a:lnTo>
                    <a:pt x="1402" y="871"/>
                  </a:lnTo>
                  <a:lnTo>
                    <a:pt x="1411" y="871"/>
                  </a:lnTo>
                  <a:lnTo>
                    <a:pt x="1420" y="867"/>
                  </a:lnTo>
                  <a:lnTo>
                    <a:pt x="1429" y="867"/>
                  </a:lnTo>
                  <a:lnTo>
                    <a:pt x="1433" y="862"/>
                  </a:lnTo>
                  <a:lnTo>
                    <a:pt x="1429" y="854"/>
                  </a:lnTo>
                  <a:lnTo>
                    <a:pt x="1424" y="854"/>
                  </a:lnTo>
                  <a:lnTo>
                    <a:pt x="1424" y="858"/>
                  </a:lnTo>
                  <a:lnTo>
                    <a:pt x="1420" y="858"/>
                  </a:lnTo>
                  <a:lnTo>
                    <a:pt x="1420" y="849"/>
                  </a:lnTo>
                  <a:lnTo>
                    <a:pt x="1424" y="831"/>
                  </a:lnTo>
                  <a:lnTo>
                    <a:pt x="1429" y="822"/>
                  </a:lnTo>
                  <a:lnTo>
                    <a:pt x="1442" y="822"/>
                  </a:lnTo>
                  <a:lnTo>
                    <a:pt x="1447" y="813"/>
                  </a:lnTo>
                  <a:lnTo>
                    <a:pt x="1456" y="822"/>
                  </a:lnTo>
                  <a:lnTo>
                    <a:pt x="1474" y="809"/>
                  </a:lnTo>
                  <a:lnTo>
                    <a:pt x="1474" y="800"/>
                  </a:lnTo>
                  <a:lnTo>
                    <a:pt x="1469" y="800"/>
                  </a:lnTo>
                  <a:lnTo>
                    <a:pt x="1469" y="795"/>
                  </a:lnTo>
                  <a:lnTo>
                    <a:pt x="1460" y="791"/>
                  </a:lnTo>
                  <a:lnTo>
                    <a:pt x="1451" y="751"/>
                  </a:lnTo>
                  <a:lnTo>
                    <a:pt x="1442" y="755"/>
                  </a:lnTo>
                  <a:lnTo>
                    <a:pt x="1438" y="751"/>
                  </a:lnTo>
                  <a:lnTo>
                    <a:pt x="1420" y="778"/>
                  </a:lnTo>
                  <a:lnTo>
                    <a:pt x="1407" y="800"/>
                  </a:lnTo>
                  <a:lnTo>
                    <a:pt x="1362" y="804"/>
                  </a:lnTo>
                  <a:lnTo>
                    <a:pt x="1357" y="804"/>
                  </a:lnTo>
                  <a:lnTo>
                    <a:pt x="1340" y="818"/>
                  </a:lnTo>
                  <a:lnTo>
                    <a:pt x="1344" y="822"/>
                  </a:lnTo>
                  <a:lnTo>
                    <a:pt x="1340" y="831"/>
                  </a:lnTo>
                  <a:lnTo>
                    <a:pt x="1326" y="836"/>
                  </a:lnTo>
                  <a:lnTo>
                    <a:pt x="1304" y="831"/>
                  </a:lnTo>
                  <a:lnTo>
                    <a:pt x="1304" y="836"/>
                  </a:lnTo>
                  <a:lnTo>
                    <a:pt x="1299" y="845"/>
                  </a:lnTo>
                  <a:lnTo>
                    <a:pt x="1304" y="845"/>
                  </a:lnTo>
                  <a:lnTo>
                    <a:pt x="1299" y="849"/>
                  </a:lnTo>
                  <a:lnTo>
                    <a:pt x="1282" y="858"/>
                  </a:lnTo>
                  <a:lnTo>
                    <a:pt x="1268" y="867"/>
                  </a:lnTo>
                  <a:lnTo>
                    <a:pt x="1250" y="871"/>
                  </a:lnTo>
                  <a:lnTo>
                    <a:pt x="1237" y="862"/>
                  </a:lnTo>
                  <a:lnTo>
                    <a:pt x="1241" y="854"/>
                  </a:lnTo>
                  <a:lnTo>
                    <a:pt x="1241" y="845"/>
                  </a:lnTo>
                  <a:lnTo>
                    <a:pt x="1246" y="845"/>
                  </a:lnTo>
                  <a:lnTo>
                    <a:pt x="1246" y="831"/>
                  </a:lnTo>
                  <a:lnTo>
                    <a:pt x="1246" y="818"/>
                  </a:lnTo>
                  <a:lnTo>
                    <a:pt x="1237" y="818"/>
                  </a:lnTo>
                  <a:lnTo>
                    <a:pt x="1232" y="822"/>
                  </a:lnTo>
                  <a:lnTo>
                    <a:pt x="1232" y="818"/>
                  </a:lnTo>
                  <a:lnTo>
                    <a:pt x="1237" y="809"/>
                  </a:lnTo>
                  <a:lnTo>
                    <a:pt x="1241" y="795"/>
                  </a:lnTo>
                  <a:lnTo>
                    <a:pt x="1232" y="791"/>
                  </a:lnTo>
                  <a:lnTo>
                    <a:pt x="1219" y="787"/>
                  </a:lnTo>
                  <a:lnTo>
                    <a:pt x="1215" y="787"/>
                  </a:lnTo>
                  <a:lnTo>
                    <a:pt x="1206" y="800"/>
                  </a:lnTo>
                  <a:lnTo>
                    <a:pt x="1201" y="800"/>
                  </a:lnTo>
                  <a:lnTo>
                    <a:pt x="1197" y="804"/>
                  </a:lnTo>
                  <a:lnTo>
                    <a:pt x="1192" y="827"/>
                  </a:lnTo>
                  <a:lnTo>
                    <a:pt x="1192" y="849"/>
                  </a:lnTo>
                  <a:lnTo>
                    <a:pt x="1183" y="862"/>
                  </a:lnTo>
                  <a:lnTo>
                    <a:pt x="1174" y="854"/>
                  </a:lnTo>
                  <a:lnTo>
                    <a:pt x="1174" y="840"/>
                  </a:lnTo>
                  <a:lnTo>
                    <a:pt x="1179" y="809"/>
                  </a:lnTo>
                  <a:lnTo>
                    <a:pt x="1188" y="795"/>
                  </a:lnTo>
                  <a:lnTo>
                    <a:pt x="1170" y="804"/>
                  </a:lnTo>
                  <a:lnTo>
                    <a:pt x="1188" y="787"/>
                  </a:lnTo>
                  <a:lnTo>
                    <a:pt x="1223" y="778"/>
                  </a:lnTo>
                  <a:lnTo>
                    <a:pt x="1219" y="769"/>
                  </a:lnTo>
                  <a:lnTo>
                    <a:pt x="1215" y="764"/>
                  </a:lnTo>
                  <a:lnTo>
                    <a:pt x="1215" y="760"/>
                  </a:lnTo>
                  <a:lnTo>
                    <a:pt x="1197" y="764"/>
                  </a:lnTo>
                  <a:lnTo>
                    <a:pt x="1188" y="769"/>
                  </a:lnTo>
                  <a:lnTo>
                    <a:pt x="1170" y="755"/>
                  </a:lnTo>
                  <a:lnTo>
                    <a:pt x="1161" y="755"/>
                  </a:lnTo>
                  <a:lnTo>
                    <a:pt x="1170" y="746"/>
                  </a:lnTo>
                  <a:lnTo>
                    <a:pt x="1134" y="760"/>
                  </a:lnTo>
                  <a:lnTo>
                    <a:pt x="1125" y="760"/>
                  </a:lnTo>
                  <a:lnTo>
                    <a:pt x="1112" y="760"/>
                  </a:lnTo>
                  <a:lnTo>
                    <a:pt x="1125" y="751"/>
                  </a:lnTo>
                  <a:lnTo>
                    <a:pt x="1139" y="737"/>
                  </a:lnTo>
                  <a:lnTo>
                    <a:pt x="1130" y="733"/>
                  </a:lnTo>
                  <a:lnTo>
                    <a:pt x="1116" y="737"/>
                  </a:lnTo>
                  <a:lnTo>
                    <a:pt x="1107" y="728"/>
                  </a:lnTo>
                  <a:lnTo>
                    <a:pt x="1098" y="724"/>
                  </a:lnTo>
                  <a:lnTo>
                    <a:pt x="1076" y="724"/>
                  </a:lnTo>
                  <a:lnTo>
                    <a:pt x="1072" y="715"/>
                  </a:lnTo>
                  <a:lnTo>
                    <a:pt x="1063" y="719"/>
                  </a:lnTo>
                  <a:lnTo>
                    <a:pt x="674" y="719"/>
                  </a:lnTo>
                  <a:close/>
                  <a:moveTo>
                    <a:pt x="1375" y="885"/>
                  </a:moveTo>
                  <a:lnTo>
                    <a:pt x="1380" y="889"/>
                  </a:lnTo>
                  <a:lnTo>
                    <a:pt x="1389" y="885"/>
                  </a:lnTo>
                  <a:lnTo>
                    <a:pt x="1402" y="876"/>
                  </a:lnTo>
                  <a:lnTo>
                    <a:pt x="1402" y="876"/>
                  </a:lnTo>
                  <a:lnTo>
                    <a:pt x="1384" y="880"/>
                  </a:lnTo>
                  <a:lnTo>
                    <a:pt x="1375" y="88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02" name="Freeform 98">
              <a:extLst>
                <a:ext uri="{FF2B5EF4-FFF2-40B4-BE49-F238E27FC236}">
                  <a16:creationId xmlns:a16="http://schemas.microsoft.com/office/drawing/2014/main" id="{8F8B1D63-16CC-49F4-A6F9-89D1D59CC6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82955" y="4173382"/>
              <a:ext cx="20831" cy="17989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9" y="4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5" y="13"/>
                </a:cxn>
                <a:cxn ang="0">
                  <a:pos x="9" y="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5" y="1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9" y="0"/>
                </a:cxn>
              </a:cxnLst>
              <a:rect l="0" t="0" r="r" b="b"/>
              <a:pathLst>
                <a:path w="14" h="13">
                  <a:moveTo>
                    <a:pt x="5" y="4"/>
                  </a:moveTo>
                  <a:lnTo>
                    <a:pt x="9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4"/>
                  </a:lnTo>
                  <a:close/>
                  <a:moveTo>
                    <a:pt x="5" y="13"/>
                  </a:moveTo>
                  <a:lnTo>
                    <a:pt x="9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5" y="13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03" name="Freeform 99">
              <a:extLst>
                <a:ext uri="{FF2B5EF4-FFF2-40B4-BE49-F238E27FC236}">
                  <a16:creationId xmlns:a16="http://schemas.microsoft.com/office/drawing/2014/main" id="{836458D4-29A0-46C0-9084-09914DA7FF7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0262" y="5193219"/>
              <a:ext cx="105645" cy="11762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49"/>
                </a:cxn>
                <a:cxn ang="0">
                  <a:pos x="0" y="31"/>
                </a:cxn>
                <a:cxn ang="0">
                  <a:pos x="9" y="4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31" y="13"/>
                </a:cxn>
                <a:cxn ang="0">
                  <a:pos x="40" y="9"/>
                </a:cxn>
                <a:cxn ang="0">
                  <a:pos x="49" y="22"/>
                </a:cxn>
                <a:cxn ang="0">
                  <a:pos x="62" y="27"/>
                </a:cxn>
                <a:cxn ang="0">
                  <a:pos x="71" y="45"/>
                </a:cxn>
                <a:cxn ang="0">
                  <a:pos x="67" y="54"/>
                </a:cxn>
                <a:cxn ang="0">
                  <a:pos x="67" y="67"/>
                </a:cxn>
                <a:cxn ang="0">
                  <a:pos x="49" y="85"/>
                </a:cxn>
                <a:cxn ang="0">
                  <a:pos x="31" y="85"/>
                </a:cxn>
                <a:cxn ang="0">
                  <a:pos x="13" y="80"/>
                </a:cxn>
                <a:cxn ang="0">
                  <a:pos x="4" y="80"/>
                </a:cxn>
                <a:cxn ang="0">
                  <a:pos x="0" y="67"/>
                </a:cxn>
                <a:cxn ang="0">
                  <a:pos x="0" y="54"/>
                </a:cxn>
              </a:cxnLst>
              <a:rect l="0" t="0" r="r" b="b"/>
              <a:pathLst>
                <a:path w="71" h="85">
                  <a:moveTo>
                    <a:pt x="0" y="54"/>
                  </a:moveTo>
                  <a:lnTo>
                    <a:pt x="4" y="49"/>
                  </a:lnTo>
                  <a:lnTo>
                    <a:pt x="0" y="31"/>
                  </a:lnTo>
                  <a:lnTo>
                    <a:pt x="9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1" y="13"/>
                  </a:lnTo>
                  <a:lnTo>
                    <a:pt x="40" y="9"/>
                  </a:lnTo>
                  <a:lnTo>
                    <a:pt x="49" y="22"/>
                  </a:lnTo>
                  <a:lnTo>
                    <a:pt x="62" y="27"/>
                  </a:lnTo>
                  <a:lnTo>
                    <a:pt x="71" y="45"/>
                  </a:lnTo>
                  <a:lnTo>
                    <a:pt x="67" y="54"/>
                  </a:lnTo>
                  <a:lnTo>
                    <a:pt x="67" y="67"/>
                  </a:lnTo>
                  <a:lnTo>
                    <a:pt x="49" y="85"/>
                  </a:lnTo>
                  <a:lnTo>
                    <a:pt x="31" y="85"/>
                  </a:lnTo>
                  <a:lnTo>
                    <a:pt x="13" y="80"/>
                  </a:lnTo>
                  <a:lnTo>
                    <a:pt x="4" y="80"/>
                  </a:lnTo>
                  <a:lnTo>
                    <a:pt x="0" y="67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04" name="Freeform 100">
              <a:extLst>
                <a:ext uri="{FF2B5EF4-FFF2-40B4-BE49-F238E27FC236}">
                  <a16:creationId xmlns:a16="http://schemas.microsoft.com/office/drawing/2014/main" id="{DEA6BA83-EA3F-4275-80D9-3F9C0C81969B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4401" y="4303457"/>
              <a:ext cx="291638" cy="228322"/>
            </a:xfrm>
            <a:custGeom>
              <a:avLst/>
              <a:gdLst/>
              <a:ahLst/>
              <a:cxnLst>
                <a:cxn ang="0">
                  <a:pos x="89" y="138"/>
                </a:cxn>
                <a:cxn ang="0">
                  <a:pos x="85" y="129"/>
                </a:cxn>
                <a:cxn ang="0">
                  <a:pos x="80" y="107"/>
                </a:cxn>
                <a:cxn ang="0">
                  <a:pos x="58" y="89"/>
                </a:cxn>
                <a:cxn ang="0">
                  <a:pos x="22" y="80"/>
                </a:cxn>
                <a:cxn ang="0">
                  <a:pos x="13" y="58"/>
                </a:cxn>
                <a:cxn ang="0">
                  <a:pos x="0" y="49"/>
                </a:cxn>
                <a:cxn ang="0">
                  <a:pos x="4" y="26"/>
                </a:cxn>
                <a:cxn ang="0">
                  <a:pos x="22" y="4"/>
                </a:cxn>
                <a:cxn ang="0">
                  <a:pos x="18" y="13"/>
                </a:cxn>
                <a:cxn ang="0">
                  <a:pos x="13" y="35"/>
                </a:cxn>
                <a:cxn ang="0">
                  <a:pos x="31" y="44"/>
                </a:cxn>
                <a:cxn ang="0">
                  <a:pos x="22" y="26"/>
                </a:cxn>
                <a:cxn ang="0">
                  <a:pos x="49" y="17"/>
                </a:cxn>
                <a:cxn ang="0">
                  <a:pos x="44" y="13"/>
                </a:cxn>
                <a:cxn ang="0">
                  <a:pos x="49" y="0"/>
                </a:cxn>
                <a:cxn ang="0">
                  <a:pos x="62" y="13"/>
                </a:cxn>
                <a:cxn ang="0">
                  <a:pos x="71" y="26"/>
                </a:cxn>
                <a:cxn ang="0">
                  <a:pos x="120" y="35"/>
                </a:cxn>
                <a:cxn ang="0">
                  <a:pos x="129" y="17"/>
                </a:cxn>
                <a:cxn ang="0">
                  <a:pos x="143" y="17"/>
                </a:cxn>
                <a:cxn ang="0">
                  <a:pos x="170" y="26"/>
                </a:cxn>
                <a:cxn ang="0">
                  <a:pos x="161" y="40"/>
                </a:cxn>
                <a:cxn ang="0">
                  <a:pos x="183" y="44"/>
                </a:cxn>
                <a:cxn ang="0">
                  <a:pos x="192" y="53"/>
                </a:cxn>
                <a:cxn ang="0">
                  <a:pos x="183" y="71"/>
                </a:cxn>
                <a:cxn ang="0">
                  <a:pos x="178" y="84"/>
                </a:cxn>
                <a:cxn ang="0">
                  <a:pos x="183" y="102"/>
                </a:cxn>
                <a:cxn ang="0">
                  <a:pos x="152" y="120"/>
                </a:cxn>
                <a:cxn ang="0">
                  <a:pos x="125" y="111"/>
                </a:cxn>
                <a:cxn ang="0">
                  <a:pos x="125" y="125"/>
                </a:cxn>
                <a:cxn ang="0">
                  <a:pos x="143" y="147"/>
                </a:cxn>
                <a:cxn ang="0">
                  <a:pos x="125" y="156"/>
                </a:cxn>
                <a:cxn ang="0">
                  <a:pos x="94" y="160"/>
                </a:cxn>
              </a:cxnLst>
              <a:rect l="0" t="0" r="r" b="b"/>
              <a:pathLst>
                <a:path w="196" h="165">
                  <a:moveTo>
                    <a:pt x="94" y="160"/>
                  </a:moveTo>
                  <a:lnTo>
                    <a:pt x="89" y="138"/>
                  </a:lnTo>
                  <a:lnTo>
                    <a:pt x="76" y="143"/>
                  </a:lnTo>
                  <a:lnTo>
                    <a:pt x="85" y="129"/>
                  </a:lnTo>
                  <a:lnTo>
                    <a:pt x="80" y="125"/>
                  </a:lnTo>
                  <a:lnTo>
                    <a:pt x="80" y="107"/>
                  </a:lnTo>
                  <a:lnTo>
                    <a:pt x="85" y="84"/>
                  </a:lnTo>
                  <a:lnTo>
                    <a:pt x="58" y="89"/>
                  </a:lnTo>
                  <a:lnTo>
                    <a:pt x="49" y="75"/>
                  </a:lnTo>
                  <a:lnTo>
                    <a:pt x="22" y="80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4" y="44"/>
                  </a:lnTo>
                  <a:lnTo>
                    <a:pt x="4" y="26"/>
                  </a:lnTo>
                  <a:lnTo>
                    <a:pt x="13" y="13"/>
                  </a:lnTo>
                  <a:lnTo>
                    <a:pt x="22" y="4"/>
                  </a:lnTo>
                  <a:lnTo>
                    <a:pt x="31" y="4"/>
                  </a:lnTo>
                  <a:lnTo>
                    <a:pt x="18" y="13"/>
                  </a:lnTo>
                  <a:lnTo>
                    <a:pt x="22" y="22"/>
                  </a:lnTo>
                  <a:lnTo>
                    <a:pt x="13" y="35"/>
                  </a:lnTo>
                  <a:lnTo>
                    <a:pt x="22" y="49"/>
                  </a:lnTo>
                  <a:lnTo>
                    <a:pt x="31" y="44"/>
                  </a:lnTo>
                  <a:lnTo>
                    <a:pt x="31" y="35"/>
                  </a:lnTo>
                  <a:lnTo>
                    <a:pt x="22" y="26"/>
                  </a:lnTo>
                  <a:lnTo>
                    <a:pt x="27" y="22"/>
                  </a:lnTo>
                  <a:lnTo>
                    <a:pt x="49" y="17"/>
                  </a:lnTo>
                  <a:lnTo>
                    <a:pt x="49" y="8"/>
                  </a:lnTo>
                  <a:lnTo>
                    <a:pt x="44" y="13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53" y="13"/>
                  </a:lnTo>
                  <a:lnTo>
                    <a:pt x="62" y="13"/>
                  </a:lnTo>
                  <a:lnTo>
                    <a:pt x="71" y="17"/>
                  </a:lnTo>
                  <a:lnTo>
                    <a:pt x="71" y="26"/>
                  </a:lnTo>
                  <a:lnTo>
                    <a:pt x="103" y="26"/>
                  </a:lnTo>
                  <a:lnTo>
                    <a:pt x="120" y="35"/>
                  </a:lnTo>
                  <a:lnTo>
                    <a:pt x="134" y="26"/>
                  </a:lnTo>
                  <a:lnTo>
                    <a:pt x="129" y="17"/>
                  </a:lnTo>
                  <a:lnTo>
                    <a:pt x="143" y="13"/>
                  </a:lnTo>
                  <a:lnTo>
                    <a:pt x="143" y="17"/>
                  </a:lnTo>
                  <a:lnTo>
                    <a:pt x="138" y="22"/>
                  </a:lnTo>
                  <a:lnTo>
                    <a:pt x="170" y="26"/>
                  </a:lnTo>
                  <a:lnTo>
                    <a:pt x="152" y="31"/>
                  </a:lnTo>
                  <a:lnTo>
                    <a:pt x="161" y="40"/>
                  </a:lnTo>
                  <a:lnTo>
                    <a:pt x="178" y="40"/>
                  </a:lnTo>
                  <a:lnTo>
                    <a:pt x="183" y="44"/>
                  </a:lnTo>
                  <a:lnTo>
                    <a:pt x="183" y="53"/>
                  </a:lnTo>
                  <a:lnTo>
                    <a:pt x="192" y="53"/>
                  </a:lnTo>
                  <a:lnTo>
                    <a:pt x="196" y="67"/>
                  </a:lnTo>
                  <a:lnTo>
                    <a:pt x="183" y="71"/>
                  </a:lnTo>
                  <a:lnTo>
                    <a:pt x="187" y="80"/>
                  </a:lnTo>
                  <a:lnTo>
                    <a:pt x="178" y="84"/>
                  </a:lnTo>
                  <a:lnTo>
                    <a:pt x="174" y="93"/>
                  </a:lnTo>
                  <a:lnTo>
                    <a:pt x="183" y="102"/>
                  </a:lnTo>
                  <a:lnTo>
                    <a:pt x="183" y="116"/>
                  </a:lnTo>
                  <a:lnTo>
                    <a:pt x="152" y="120"/>
                  </a:lnTo>
                  <a:lnTo>
                    <a:pt x="138" y="120"/>
                  </a:lnTo>
                  <a:lnTo>
                    <a:pt x="125" y="111"/>
                  </a:lnTo>
                  <a:lnTo>
                    <a:pt x="120" y="120"/>
                  </a:lnTo>
                  <a:lnTo>
                    <a:pt x="125" y="125"/>
                  </a:lnTo>
                  <a:lnTo>
                    <a:pt x="129" y="143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56"/>
                  </a:lnTo>
                  <a:lnTo>
                    <a:pt x="103" y="165"/>
                  </a:lnTo>
                  <a:lnTo>
                    <a:pt x="94" y="16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A2B9A831-7DDE-4837-A247-171E218119B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470915" y="4594048"/>
              <a:ext cx="318421" cy="1854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6" y="26"/>
                </a:cxn>
                <a:cxn ang="0">
                  <a:pos x="67" y="40"/>
                </a:cxn>
                <a:cxn ang="0">
                  <a:pos x="93" y="58"/>
                </a:cxn>
                <a:cxn ang="0">
                  <a:pos x="93" y="71"/>
                </a:cxn>
                <a:cxn ang="0">
                  <a:pos x="102" y="98"/>
                </a:cxn>
                <a:cxn ang="0">
                  <a:pos x="120" y="107"/>
                </a:cxn>
                <a:cxn ang="0">
                  <a:pos x="129" y="116"/>
                </a:cxn>
                <a:cxn ang="0">
                  <a:pos x="143" y="125"/>
                </a:cxn>
                <a:cxn ang="0">
                  <a:pos x="129" y="134"/>
                </a:cxn>
                <a:cxn ang="0">
                  <a:pos x="102" y="125"/>
                </a:cxn>
                <a:cxn ang="0">
                  <a:pos x="76" y="102"/>
                </a:cxn>
                <a:cxn ang="0">
                  <a:pos x="58" y="84"/>
                </a:cxn>
                <a:cxn ang="0">
                  <a:pos x="26" y="93"/>
                </a:cxn>
                <a:cxn ang="0">
                  <a:pos x="22" y="107"/>
                </a:cxn>
                <a:cxn ang="0">
                  <a:pos x="4" y="107"/>
                </a:cxn>
                <a:cxn ang="0">
                  <a:pos x="76" y="0"/>
                </a:cxn>
                <a:cxn ang="0">
                  <a:pos x="80" y="8"/>
                </a:cxn>
                <a:cxn ang="0">
                  <a:pos x="89" y="0"/>
                </a:cxn>
                <a:cxn ang="0">
                  <a:pos x="76" y="0"/>
                </a:cxn>
                <a:cxn ang="0">
                  <a:pos x="102" y="58"/>
                </a:cxn>
                <a:cxn ang="0">
                  <a:pos x="116" y="67"/>
                </a:cxn>
                <a:cxn ang="0">
                  <a:pos x="129" y="71"/>
                </a:cxn>
                <a:cxn ang="0">
                  <a:pos x="151" y="58"/>
                </a:cxn>
                <a:cxn ang="0">
                  <a:pos x="165" y="40"/>
                </a:cxn>
                <a:cxn ang="0">
                  <a:pos x="151" y="35"/>
                </a:cxn>
                <a:cxn ang="0">
                  <a:pos x="143" y="53"/>
                </a:cxn>
                <a:cxn ang="0">
                  <a:pos x="129" y="49"/>
                </a:cxn>
                <a:cxn ang="0">
                  <a:pos x="102" y="53"/>
                </a:cxn>
                <a:cxn ang="0">
                  <a:pos x="165" y="26"/>
                </a:cxn>
                <a:cxn ang="0">
                  <a:pos x="134" y="4"/>
                </a:cxn>
                <a:cxn ang="0">
                  <a:pos x="143" y="13"/>
                </a:cxn>
                <a:cxn ang="0">
                  <a:pos x="165" y="35"/>
                </a:cxn>
                <a:cxn ang="0">
                  <a:pos x="174" y="35"/>
                </a:cxn>
                <a:cxn ang="0">
                  <a:pos x="196" y="62"/>
                </a:cxn>
                <a:cxn ang="0">
                  <a:pos x="210" y="71"/>
                </a:cxn>
                <a:cxn ang="0">
                  <a:pos x="201" y="53"/>
                </a:cxn>
              </a:cxnLst>
              <a:rect l="0" t="0" r="r" b="b"/>
              <a:pathLst>
                <a:path w="214" h="134">
                  <a:moveTo>
                    <a:pt x="0" y="102"/>
                  </a:moveTo>
                  <a:lnTo>
                    <a:pt x="0" y="13"/>
                  </a:lnTo>
                  <a:lnTo>
                    <a:pt x="13" y="13"/>
                  </a:lnTo>
                  <a:lnTo>
                    <a:pt x="26" y="26"/>
                  </a:lnTo>
                  <a:lnTo>
                    <a:pt x="49" y="26"/>
                  </a:lnTo>
                  <a:lnTo>
                    <a:pt x="67" y="40"/>
                  </a:lnTo>
                  <a:lnTo>
                    <a:pt x="67" y="53"/>
                  </a:lnTo>
                  <a:lnTo>
                    <a:pt x="93" y="58"/>
                  </a:lnTo>
                  <a:lnTo>
                    <a:pt x="98" y="71"/>
                  </a:lnTo>
                  <a:lnTo>
                    <a:pt x="93" y="71"/>
                  </a:lnTo>
                  <a:lnTo>
                    <a:pt x="84" y="71"/>
                  </a:lnTo>
                  <a:lnTo>
                    <a:pt x="102" y="98"/>
                  </a:lnTo>
                  <a:lnTo>
                    <a:pt x="111" y="107"/>
                  </a:lnTo>
                  <a:lnTo>
                    <a:pt x="120" y="107"/>
                  </a:lnTo>
                  <a:lnTo>
                    <a:pt x="120" y="111"/>
                  </a:lnTo>
                  <a:lnTo>
                    <a:pt x="129" y="116"/>
                  </a:lnTo>
                  <a:lnTo>
                    <a:pt x="129" y="120"/>
                  </a:lnTo>
                  <a:lnTo>
                    <a:pt x="143" y="125"/>
                  </a:lnTo>
                  <a:lnTo>
                    <a:pt x="134" y="134"/>
                  </a:lnTo>
                  <a:lnTo>
                    <a:pt x="129" y="134"/>
                  </a:lnTo>
                  <a:lnTo>
                    <a:pt x="129" y="125"/>
                  </a:lnTo>
                  <a:lnTo>
                    <a:pt x="102" y="125"/>
                  </a:lnTo>
                  <a:lnTo>
                    <a:pt x="89" y="120"/>
                  </a:lnTo>
                  <a:lnTo>
                    <a:pt x="76" y="102"/>
                  </a:lnTo>
                  <a:lnTo>
                    <a:pt x="67" y="89"/>
                  </a:lnTo>
                  <a:lnTo>
                    <a:pt x="58" y="84"/>
                  </a:lnTo>
                  <a:lnTo>
                    <a:pt x="40" y="80"/>
                  </a:lnTo>
                  <a:lnTo>
                    <a:pt x="26" y="93"/>
                  </a:lnTo>
                  <a:lnTo>
                    <a:pt x="31" y="102"/>
                  </a:lnTo>
                  <a:lnTo>
                    <a:pt x="22" y="107"/>
                  </a:lnTo>
                  <a:lnTo>
                    <a:pt x="4" y="102"/>
                  </a:lnTo>
                  <a:lnTo>
                    <a:pt x="4" y="107"/>
                  </a:lnTo>
                  <a:lnTo>
                    <a:pt x="0" y="102"/>
                  </a:lnTo>
                  <a:close/>
                  <a:moveTo>
                    <a:pt x="76" y="0"/>
                  </a:moveTo>
                  <a:lnTo>
                    <a:pt x="76" y="8"/>
                  </a:lnTo>
                  <a:lnTo>
                    <a:pt x="80" y="8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76" y="0"/>
                  </a:lnTo>
                  <a:close/>
                  <a:moveTo>
                    <a:pt x="102" y="53"/>
                  </a:moveTo>
                  <a:lnTo>
                    <a:pt x="102" y="58"/>
                  </a:lnTo>
                  <a:lnTo>
                    <a:pt x="111" y="62"/>
                  </a:lnTo>
                  <a:lnTo>
                    <a:pt x="116" y="67"/>
                  </a:lnTo>
                  <a:lnTo>
                    <a:pt x="125" y="62"/>
                  </a:lnTo>
                  <a:lnTo>
                    <a:pt x="129" y="71"/>
                  </a:lnTo>
                  <a:lnTo>
                    <a:pt x="147" y="67"/>
                  </a:lnTo>
                  <a:lnTo>
                    <a:pt x="151" y="58"/>
                  </a:lnTo>
                  <a:lnTo>
                    <a:pt x="160" y="58"/>
                  </a:lnTo>
                  <a:lnTo>
                    <a:pt x="165" y="40"/>
                  </a:lnTo>
                  <a:lnTo>
                    <a:pt x="160" y="35"/>
                  </a:lnTo>
                  <a:lnTo>
                    <a:pt x="151" y="35"/>
                  </a:lnTo>
                  <a:lnTo>
                    <a:pt x="151" y="49"/>
                  </a:lnTo>
                  <a:lnTo>
                    <a:pt x="143" y="53"/>
                  </a:lnTo>
                  <a:lnTo>
                    <a:pt x="134" y="53"/>
                  </a:lnTo>
                  <a:lnTo>
                    <a:pt x="129" y="49"/>
                  </a:lnTo>
                  <a:lnTo>
                    <a:pt x="125" y="53"/>
                  </a:lnTo>
                  <a:lnTo>
                    <a:pt x="102" y="53"/>
                  </a:lnTo>
                  <a:close/>
                  <a:moveTo>
                    <a:pt x="174" y="35"/>
                  </a:moveTo>
                  <a:lnTo>
                    <a:pt x="165" y="26"/>
                  </a:lnTo>
                  <a:lnTo>
                    <a:pt x="143" y="8"/>
                  </a:lnTo>
                  <a:lnTo>
                    <a:pt x="134" y="4"/>
                  </a:lnTo>
                  <a:lnTo>
                    <a:pt x="129" y="8"/>
                  </a:lnTo>
                  <a:lnTo>
                    <a:pt x="143" y="13"/>
                  </a:lnTo>
                  <a:lnTo>
                    <a:pt x="160" y="31"/>
                  </a:lnTo>
                  <a:lnTo>
                    <a:pt x="165" y="35"/>
                  </a:lnTo>
                  <a:lnTo>
                    <a:pt x="169" y="44"/>
                  </a:lnTo>
                  <a:lnTo>
                    <a:pt x="174" y="35"/>
                  </a:lnTo>
                  <a:close/>
                  <a:moveTo>
                    <a:pt x="196" y="53"/>
                  </a:moveTo>
                  <a:lnTo>
                    <a:pt x="196" y="62"/>
                  </a:lnTo>
                  <a:lnTo>
                    <a:pt x="201" y="76"/>
                  </a:lnTo>
                  <a:lnTo>
                    <a:pt x="210" y="71"/>
                  </a:lnTo>
                  <a:lnTo>
                    <a:pt x="214" y="67"/>
                  </a:lnTo>
                  <a:lnTo>
                    <a:pt x="201" y="53"/>
                  </a:lnTo>
                  <a:lnTo>
                    <a:pt x="196" y="5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3077C737-0342-48D0-BE78-AFAD518797E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5310" y="3709820"/>
              <a:ext cx="306517" cy="228322"/>
            </a:xfrm>
            <a:custGeom>
              <a:avLst/>
              <a:gdLst/>
              <a:ahLst/>
              <a:cxnLst>
                <a:cxn ang="0">
                  <a:pos x="5" y="156"/>
                </a:cxn>
                <a:cxn ang="0">
                  <a:pos x="14" y="160"/>
                </a:cxn>
                <a:cxn ang="0">
                  <a:pos x="27" y="165"/>
                </a:cxn>
                <a:cxn ang="0">
                  <a:pos x="81" y="160"/>
                </a:cxn>
                <a:cxn ang="0">
                  <a:pos x="85" y="138"/>
                </a:cxn>
                <a:cxn ang="0">
                  <a:pos x="89" y="129"/>
                </a:cxn>
                <a:cxn ang="0">
                  <a:pos x="103" y="129"/>
                </a:cxn>
                <a:cxn ang="0">
                  <a:pos x="112" y="120"/>
                </a:cxn>
                <a:cxn ang="0">
                  <a:pos x="121" y="125"/>
                </a:cxn>
                <a:cxn ang="0">
                  <a:pos x="125" y="120"/>
                </a:cxn>
                <a:cxn ang="0">
                  <a:pos x="125" y="107"/>
                </a:cxn>
                <a:cxn ang="0">
                  <a:pos x="125" y="102"/>
                </a:cxn>
                <a:cxn ang="0">
                  <a:pos x="139" y="93"/>
                </a:cxn>
                <a:cxn ang="0">
                  <a:pos x="134" y="84"/>
                </a:cxn>
                <a:cxn ang="0">
                  <a:pos x="148" y="80"/>
                </a:cxn>
                <a:cxn ang="0">
                  <a:pos x="156" y="62"/>
                </a:cxn>
                <a:cxn ang="0">
                  <a:pos x="152" y="53"/>
                </a:cxn>
                <a:cxn ang="0">
                  <a:pos x="156" y="44"/>
                </a:cxn>
                <a:cxn ang="0">
                  <a:pos x="174" y="35"/>
                </a:cxn>
                <a:cxn ang="0">
                  <a:pos x="197" y="31"/>
                </a:cxn>
                <a:cxn ang="0">
                  <a:pos x="201" y="31"/>
                </a:cxn>
                <a:cxn ang="0">
                  <a:pos x="206" y="26"/>
                </a:cxn>
                <a:cxn ang="0">
                  <a:pos x="179" y="22"/>
                </a:cxn>
                <a:cxn ang="0">
                  <a:pos x="156" y="35"/>
                </a:cxn>
                <a:cxn ang="0">
                  <a:pos x="161" y="17"/>
                </a:cxn>
                <a:cxn ang="0">
                  <a:pos x="156" y="4"/>
                </a:cxn>
                <a:cxn ang="0">
                  <a:pos x="152" y="0"/>
                </a:cxn>
                <a:cxn ang="0">
                  <a:pos x="139" y="17"/>
                </a:cxn>
                <a:cxn ang="0">
                  <a:pos x="134" y="17"/>
                </a:cxn>
                <a:cxn ang="0">
                  <a:pos x="121" y="22"/>
                </a:cxn>
                <a:cxn ang="0">
                  <a:pos x="107" y="26"/>
                </a:cxn>
                <a:cxn ang="0">
                  <a:pos x="103" y="26"/>
                </a:cxn>
                <a:cxn ang="0">
                  <a:pos x="85" y="26"/>
                </a:cxn>
                <a:cxn ang="0">
                  <a:pos x="76" y="22"/>
                </a:cxn>
                <a:cxn ang="0">
                  <a:pos x="67" y="26"/>
                </a:cxn>
                <a:cxn ang="0">
                  <a:pos x="58" y="44"/>
                </a:cxn>
                <a:cxn ang="0">
                  <a:pos x="40" y="49"/>
                </a:cxn>
                <a:cxn ang="0">
                  <a:pos x="27" y="62"/>
                </a:cxn>
                <a:cxn ang="0">
                  <a:pos x="22" y="53"/>
                </a:cxn>
                <a:cxn ang="0">
                  <a:pos x="9" y="53"/>
                </a:cxn>
                <a:cxn ang="0">
                  <a:pos x="0" y="80"/>
                </a:cxn>
                <a:cxn ang="0">
                  <a:pos x="5" y="89"/>
                </a:cxn>
                <a:cxn ang="0">
                  <a:pos x="5" y="125"/>
                </a:cxn>
                <a:cxn ang="0">
                  <a:pos x="14" y="125"/>
                </a:cxn>
                <a:cxn ang="0">
                  <a:pos x="18" y="138"/>
                </a:cxn>
                <a:cxn ang="0">
                  <a:pos x="9" y="143"/>
                </a:cxn>
                <a:cxn ang="0">
                  <a:pos x="5" y="156"/>
                </a:cxn>
              </a:cxnLst>
              <a:rect l="0" t="0" r="r" b="b"/>
              <a:pathLst>
                <a:path w="206" h="165">
                  <a:moveTo>
                    <a:pt x="5" y="156"/>
                  </a:moveTo>
                  <a:lnTo>
                    <a:pt x="14" y="160"/>
                  </a:lnTo>
                  <a:lnTo>
                    <a:pt x="27" y="165"/>
                  </a:lnTo>
                  <a:lnTo>
                    <a:pt x="81" y="160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103" y="129"/>
                  </a:lnTo>
                  <a:lnTo>
                    <a:pt x="112" y="120"/>
                  </a:lnTo>
                  <a:lnTo>
                    <a:pt x="121" y="125"/>
                  </a:lnTo>
                  <a:lnTo>
                    <a:pt x="125" y="120"/>
                  </a:lnTo>
                  <a:lnTo>
                    <a:pt x="125" y="107"/>
                  </a:lnTo>
                  <a:lnTo>
                    <a:pt x="125" y="102"/>
                  </a:lnTo>
                  <a:lnTo>
                    <a:pt x="139" y="93"/>
                  </a:lnTo>
                  <a:lnTo>
                    <a:pt x="134" y="84"/>
                  </a:lnTo>
                  <a:lnTo>
                    <a:pt x="148" y="80"/>
                  </a:lnTo>
                  <a:lnTo>
                    <a:pt x="156" y="62"/>
                  </a:lnTo>
                  <a:lnTo>
                    <a:pt x="152" y="53"/>
                  </a:lnTo>
                  <a:lnTo>
                    <a:pt x="156" y="44"/>
                  </a:lnTo>
                  <a:lnTo>
                    <a:pt x="174" y="35"/>
                  </a:lnTo>
                  <a:lnTo>
                    <a:pt x="197" y="31"/>
                  </a:lnTo>
                  <a:lnTo>
                    <a:pt x="201" y="31"/>
                  </a:lnTo>
                  <a:lnTo>
                    <a:pt x="206" y="26"/>
                  </a:lnTo>
                  <a:lnTo>
                    <a:pt x="179" y="22"/>
                  </a:lnTo>
                  <a:lnTo>
                    <a:pt x="156" y="35"/>
                  </a:lnTo>
                  <a:lnTo>
                    <a:pt x="161" y="17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39" y="17"/>
                  </a:lnTo>
                  <a:lnTo>
                    <a:pt x="134" y="17"/>
                  </a:lnTo>
                  <a:lnTo>
                    <a:pt x="121" y="22"/>
                  </a:lnTo>
                  <a:lnTo>
                    <a:pt x="107" y="26"/>
                  </a:lnTo>
                  <a:lnTo>
                    <a:pt x="103" y="26"/>
                  </a:lnTo>
                  <a:lnTo>
                    <a:pt x="85" y="26"/>
                  </a:lnTo>
                  <a:lnTo>
                    <a:pt x="76" y="22"/>
                  </a:lnTo>
                  <a:lnTo>
                    <a:pt x="67" y="26"/>
                  </a:lnTo>
                  <a:lnTo>
                    <a:pt x="58" y="44"/>
                  </a:lnTo>
                  <a:lnTo>
                    <a:pt x="40" y="49"/>
                  </a:lnTo>
                  <a:lnTo>
                    <a:pt x="27" y="62"/>
                  </a:lnTo>
                  <a:lnTo>
                    <a:pt x="22" y="53"/>
                  </a:lnTo>
                  <a:lnTo>
                    <a:pt x="9" y="53"/>
                  </a:lnTo>
                  <a:lnTo>
                    <a:pt x="0" y="80"/>
                  </a:lnTo>
                  <a:lnTo>
                    <a:pt x="5" y="89"/>
                  </a:lnTo>
                  <a:lnTo>
                    <a:pt x="5" y="125"/>
                  </a:lnTo>
                  <a:lnTo>
                    <a:pt x="14" y="125"/>
                  </a:lnTo>
                  <a:lnTo>
                    <a:pt x="18" y="138"/>
                  </a:lnTo>
                  <a:lnTo>
                    <a:pt x="9" y="143"/>
                  </a:lnTo>
                  <a:lnTo>
                    <a:pt x="5" y="156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07" name="Freeform 103">
              <a:extLst>
                <a:ext uri="{FF2B5EF4-FFF2-40B4-BE49-F238E27FC236}">
                  <a16:creationId xmlns:a16="http://schemas.microsoft.com/office/drawing/2014/main" id="{F0B60603-A0B9-4C47-8B29-6E21FC56330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416058" y="3615724"/>
              <a:ext cx="126476" cy="10516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8" y="63"/>
                </a:cxn>
                <a:cxn ang="0">
                  <a:pos x="23" y="68"/>
                </a:cxn>
                <a:cxn ang="0">
                  <a:pos x="23" y="54"/>
                </a:cxn>
                <a:cxn ang="0">
                  <a:pos x="18" y="54"/>
                </a:cxn>
                <a:cxn ang="0">
                  <a:pos x="14" y="54"/>
                </a:cxn>
                <a:cxn ang="0">
                  <a:pos x="5" y="50"/>
                </a:cxn>
                <a:cxn ang="0">
                  <a:pos x="0" y="50"/>
                </a:cxn>
                <a:cxn ang="0">
                  <a:pos x="5" y="23"/>
                </a:cxn>
                <a:cxn ang="0">
                  <a:pos x="9" y="23"/>
                </a:cxn>
                <a:cxn ang="0">
                  <a:pos x="5" y="23"/>
                </a:cxn>
                <a:cxn ang="0">
                  <a:pos x="9" y="27"/>
                </a:cxn>
                <a:cxn ang="0">
                  <a:pos x="14" y="23"/>
                </a:cxn>
                <a:cxn ang="0">
                  <a:pos x="14" y="27"/>
                </a:cxn>
                <a:cxn ang="0">
                  <a:pos x="14" y="32"/>
                </a:cxn>
                <a:cxn ang="0">
                  <a:pos x="9" y="32"/>
                </a:cxn>
                <a:cxn ang="0">
                  <a:pos x="23" y="41"/>
                </a:cxn>
                <a:cxn ang="0">
                  <a:pos x="18" y="45"/>
                </a:cxn>
                <a:cxn ang="0">
                  <a:pos x="27" y="50"/>
                </a:cxn>
                <a:cxn ang="0">
                  <a:pos x="27" y="54"/>
                </a:cxn>
                <a:cxn ang="0">
                  <a:pos x="32" y="54"/>
                </a:cxn>
                <a:cxn ang="0">
                  <a:pos x="32" y="59"/>
                </a:cxn>
                <a:cxn ang="0">
                  <a:pos x="27" y="59"/>
                </a:cxn>
                <a:cxn ang="0">
                  <a:pos x="27" y="63"/>
                </a:cxn>
                <a:cxn ang="0">
                  <a:pos x="49" y="50"/>
                </a:cxn>
                <a:cxn ang="0">
                  <a:pos x="54" y="54"/>
                </a:cxn>
                <a:cxn ang="0">
                  <a:pos x="54" y="68"/>
                </a:cxn>
                <a:cxn ang="0">
                  <a:pos x="67" y="76"/>
                </a:cxn>
                <a:cxn ang="0">
                  <a:pos x="67" y="63"/>
                </a:cxn>
                <a:cxn ang="0">
                  <a:pos x="63" y="54"/>
                </a:cxn>
                <a:cxn ang="0">
                  <a:pos x="67" y="54"/>
                </a:cxn>
                <a:cxn ang="0">
                  <a:pos x="72" y="59"/>
                </a:cxn>
                <a:cxn ang="0">
                  <a:pos x="76" y="41"/>
                </a:cxn>
                <a:cxn ang="0">
                  <a:pos x="85" y="36"/>
                </a:cxn>
                <a:cxn ang="0">
                  <a:pos x="81" y="27"/>
                </a:cxn>
                <a:cxn ang="0">
                  <a:pos x="76" y="32"/>
                </a:cxn>
                <a:cxn ang="0">
                  <a:pos x="67" y="23"/>
                </a:cxn>
                <a:cxn ang="0">
                  <a:pos x="63" y="9"/>
                </a:cxn>
                <a:cxn ang="0">
                  <a:pos x="54" y="14"/>
                </a:cxn>
                <a:cxn ang="0">
                  <a:pos x="54" y="14"/>
                </a:cxn>
                <a:cxn ang="0">
                  <a:pos x="49" y="18"/>
                </a:cxn>
                <a:cxn ang="0">
                  <a:pos x="45" y="18"/>
                </a:cxn>
                <a:cxn ang="0">
                  <a:pos x="36" y="5"/>
                </a:cxn>
                <a:cxn ang="0">
                  <a:pos x="32" y="5"/>
                </a:cxn>
                <a:cxn ang="0">
                  <a:pos x="27" y="0"/>
                </a:cxn>
                <a:cxn ang="0">
                  <a:pos x="23" y="9"/>
                </a:cxn>
                <a:cxn ang="0">
                  <a:pos x="27" y="14"/>
                </a:cxn>
                <a:cxn ang="0">
                  <a:pos x="36" y="18"/>
                </a:cxn>
                <a:cxn ang="0">
                  <a:pos x="32" y="23"/>
                </a:cxn>
                <a:cxn ang="0">
                  <a:pos x="27" y="18"/>
                </a:cxn>
                <a:cxn ang="0">
                  <a:pos x="18" y="23"/>
                </a:cxn>
                <a:cxn ang="0">
                  <a:pos x="9" y="18"/>
                </a:cxn>
                <a:cxn ang="0">
                  <a:pos x="5" y="23"/>
                </a:cxn>
              </a:cxnLst>
              <a:rect l="0" t="0" r="r" b="b"/>
              <a:pathLst>
                <a:path w="85" h="76">
                  <a:moveTo>
                    <a:pt x="0" y="50"/>
                  </a:moveTo>
                  <a:lnTo>
                    <a:pt x="18" y="63"/>
                  </a:lnTo>
                  <a:lnTo>
                    <a:pt x="23" y="68"/>
                  </a:lnTo>
                  <a:lnTo>
                    <a:pt x="23" y="54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5" y="50"/>
                  </a:lnTo>
                  <a:lnTo>
                    <a:pt x="0" y="50"/>
                  </a:lnTo>
                  <a:close/>
                  <a:moveTo>
                    <a:pt x="5" y="23"/>
                  </a:moveTo>
                  <a:lnTo>
                    <a:pt x="9" y="23"/>
                  </a:lnTo>
                  <a:lnTo>
                    <a:pt x="5" y="23"/>
                  </a:lnTo>
                  <a:lnTo>
                    <a:pt x="9" y="27"/>
                  </a:lnTo>
                  <a:lnTo>
                    <a:pt x="14" y="23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lnTo>
                    <a:pt x="23" y="41"/>
                  </a:lnTo>
                  <a:lnTo>
                    <a:pt x="18" y="45"/>
                  </a:lnTo>
                  <a:lnTo>
                    <a:pt x="27" y="50"/>
                  </a:lnTo>
                  <a:lnTo>
                    <a:pt x="27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49" y="50"/>
                  </a:lnTo>
                  <a:lnTo>
                    <a:pt x="54" y="54"/>
                  </a:lnTo>
                  <a:lnTo>
                    <a:pt x="54" y="68"/>
                  </a:lnTo>
                  <a:lnTo>
                    <a:pt x="67" y="76"/>
                  </a:lnTo>
                  <a:lnTo>
                    <a:pt x="67" y="63"/>
                  </a:lnTo>
                  <a:lnTo>
                    <a:pt x="63" y="54"/>
                  </a:lnTo>
                  <a:lnTo>
                    <a:pt x="67" y="54"/>
                  </a:lnTo>
                  <a:lnTo>
                    <a:pt x="72" y="59"/>
                  </a:lnTo>
                  <a:lnTo>
                    <a:pt x="76" y="41"/>
                  </a:lnTo>
                  <a:lnTo>
                    <a:pt x="85" y="36"/>
                  </a:lnTo>
                  <a:lnTo>
                    <a:pt x="81" y="27"/>
                  </a:lnTo>
                  <a:lnTo>
                    <a:pt x="76" y="32"/>
                  </a:lnTo>
                  <a:lnTo>
                    <a:pt x="67" y="23"/>
                  </a:lnTo>
                  <a:lnTo>
                    <a:pt x="63" y="9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49" y="18"/>
                  </a:lnTo>
                  <a:lnTo>
                    <a:pt x="45" y="18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27" y="0"/>
                  </a:lnTo>
                  <a:lnTo>
                    <a:pt x="23" y="9"/>
                  </a:lnTo>
                  <a:lnTo>
                    <a:pt x="27" y="14"/>
                  </a:lnTo>
                  <a:lnTo>
                    <a:pt x="36" y="18"/>
                  </a:lnTo>
                  <a:lnTo>
                    <a:pt x="32" y="23"/>
                  </a:lnTo>
                  <a:lnTo>
                    <a:pt x="27" y="18"/>
                  </a:lnTo>
                  <a:lnTo>
                    <a:pt x="18" y="23"/>
                  </a:lnTo>
                  <a:lnTo>
                    <a:pt x="9" y="18"/>
                  </a:lnTo>
                  <a:lnTo>
                    <a:pt x="5" y="2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08" name="Freeform 104">
              <a:extLst>
                <a:ext uri="{FF2B5EF4-FFF2-40B4-BE49-F238E27FC236}">
                  <a16:creationId xmlns:a16="http://schemas.microsoft.com/office/drawing/2014/main" id="{F4D1EE15-F960-40D7-9FB3-5C62432D4740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6582" y="4000412"/>
              <a:ext cx="13391" cy="1107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076D4E84-3FB2-4339-879D-BC76080C4C6B}"/>
                </a:ext>
              </a:extLst>
            </p:cNvPr>
            <p:cNvSpPr>
              <a:spLocks/>
            </p:cNvSpPr>
            <p:nvPr/>
          </p:nvSpPr>
          <p:spPr bwMode="gray">
            <a:xfrm>
              <a:off x="7340074" y="4000412"/>
              <a:ext cx="107133" cy="128690"/>
            </a:xfrm>
            <a:custGeom>
              <a:avLst/>
              <a:gdLst/>
              <a:ahLst/>
              <a:cxnLst>
                <a:cxn ang="0">
                  <a:pos x="23" y="76"/>
                </a:cxn>
                <a:cxn ang="0">
                  <a:pos x="27" y="71"/>
                </a:cxn>
                <a:cxn ang="0">
                  <a:pos x="31" y="76"/>
                </a:cxn>
                <a:cxn ang="0">
                  <a:pos x="36" y="71"/>
                </a:cxn>
                <a:cxn ang="0">
                  <a:pos x="40" y="67"/>
                </a:cxn>
                <a:cxn ang="0">
                  <a:pos x="45" y="71"/>
                </a:cxn>
                <a:cxn ang="0">
                  <a:pos x="45" y="67"/>
                </a:cxn>
                <a:cxn ang="0">
                  <a:pos x="49" y="67"/>
                </a:cxn>
                <a:cxn ang="0">
                  <a:pos x="54" y="80"/>
                </a:cxn>
                <a:cxn ang="0">
                  <a:pos x="58" y="89"/>
                </a:cxn>
                <a:cxn ang="0">
                  <a:pos x="63" y="93"/>
                </a:cxn>
                <a:cxn ang="0">
                  <a:pos x="72" y="89"/>
                </a:cxn>
                <a:cxn ang="0">
                  <a:pos x="67" y="80"/>
                </a:cxn>
                <a:cxn ang="0">
                  <a:pos x="67" y="71"/>
                </a:cxn>
                <a:cxn ang="0">
                  <a:pos x="63" y="44"/>
                </a:cxn>
                <a:cxn ang="0">
                  <a:pos x="58" y="44"/>
                </a:cxn>
                <a:cxn ang="0">
                  <a:pos x="58" y="53"/>
                </a:cxn>
                <a:cxn ang="0">
                  <a:pos x="49" y="53"/>
                </a:cxn>
                <a:cxn ang="0">
                  <a:pos x="54" y="44"/>
                </a:cxn>
                <a:cxn ang="0">
                  <a:pos x="67" y="35"/>
                </a:cxn>
                <a:cxn ang="0">
                  <a:pos x="67" y="22"/>
                </a:cxn>
                <a:cxn ang="0">
                  <a:pos x="31" y="17"/>
                </a:cxn>
                <a:cxn ang="0">
                  <a:pos x="27" y="13"/>
                </a:cxn>
                <a:cxn ang="0">
                  <a:pos x="9" y="0"/>
                </a:cxn>
                <a:cxn ang="0">
                  <a:pos x="5" y="4"/>
                </a:cxn>
                <a:cxn ang="0">
                  <a:pos x="0" y="17"/>
                </a:cxn>
                <a:cxn ang="0">
                  <a:pos x="14" y="22"/>
                </a:cxn>
                <a:cxn ang="0">
                  <a:pos x="9" y="26"/>
                </a:cxn>
                <a:cxn ang="0">
                  <a:pos x="5" y="31"/>
                </a:cxn>
                <a:cxn ang="0">
                  <a:pos x="9" y="35"/>
                </a:cxn>
                <a:cxn ang="0">
                  <a:pos x="9" y="44"/>
                </a:cxn>
                <a:cxn ang="0">
                  <a:pos x="23" y="76"/>
                </a:cxn>
              </a:cxnLst>
              <a:rect l="0" t="0" r="r" b="b"/>
              <a:pathLst>
                <a:path w="72" h="93">
                  <a:moveTo>
                    <a:pt x="23" y="76"/>
                  </a:moveTo>
                  <a:lnTo>
                    <a:pt x="27" y="71"/>
                  </a:lnTo>
                  <a:lnTo>
                    <a:pt x="31" y="76"/>
                  </a:lnTo>
                  <a:lnTo>
                    <a:pt x="36" y="71"/>
                  </a:lnTo>
                  <a:lnTo>
                    <a:pt x="40" y="67"/>
                  </a:lnTo>
                  <a:lnTo>
                    <a:pt x="45" y="71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63" y="93"/>
                  </a:lnTo>
                  <a:lnTo>
                    <a:pt x="72" y="89"/>
                  </a:lnTo>
                  <a:lnTo>
                    <a:pt x="67" y="80"/>
                  </a:lnTo>
                  <a:lnTo>
                    <a:pt x="67" y="71"/>
                  </a:lnTo>
                  <a:lnTo>
                    <a:pt x="63" y="44"/>
                  </a:lnTo>
                  <a:lnTo>
                    <a:pt x="58" y="44"/>
                  </a:lnTo>
                  <a:lnTo>
                    <a:pt x="58" y="53"/>
                  </a:lnTo>
                  <a:lnTo>
                    <a:pt x="49" y="53"/>
                  </a:lnTo>
                  <a:lnTo>
                    <a:pt x="54" y="44"/>
                  </a:lnTo>
                  <a:lnTo>
                    <a:pt x="67" y="35"/>
                  </a:lnTo>
                  <a:lnTo>
                    <a:pt x="67" y="22"/>
                  </a:lnTo>
                  <a:lnTo>
                    <a:pt x="31" y="17"/>
                  </a:lnTo>
                  <a:lnTo>
                    <a:pt x="27" y="13"/>
                  </a:lnTo>
                  <a:lnTo>
                    <a:pt x="9" y="0"/>
                  </a:lnTo>
                  <a:lnTo>
                    <a:pt x="5" y="4"/>
                  </a:lnTo>
                  <a:lnTo>
                    <a:pt x="0" y="17"/>
                  </a:lnTo>
                  <a:lnTo>
                    <a:pt x="14" y="22"/>
                  </a:lnTo>
                  <a:lnTo>
                    <a:pt x="9" y="26"/>
                  </a:lnTo>
                  <a:lnTo>
                    <a:pt x="5" y="31"/>
                  </a:lnTo>
                  <a:lnTo>
                    <a:pt x="9" y="35"/>
                  </a:lnTo>
                  <a:lnTo>
                    <a:pt x="9" y="44"/>
                  </a:lnTo>
                  <a:lnTo>
                    <a:pt x="23" y="76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5F9F8263-54BF-49A8-91A2-8D999A1EC9EE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9275" y="3640632"/>
              <a:ext cx="74398" cy="69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8"/>
                </a:cxn>
                <a:cxn ang="0">
                  <a:pos x="14" y="23"/>
                </a:cxn>
                <a:cxn ang="0">
                  <a:pos x="18" y="32"/>
                </a:cxn>
                <a:cxn ang="0">
                  <a:pos x="23" y="32"/>
                </a:cxn>
                <a:cxn ang="0">
                  <a:pos x="32" y="36"/>
                </a:cxn>
                <a:cxn ang="0">
                  <a:pos x="36" y="36"/>
                </a:cxn>
                <a:cxn ang="0">
                  <a:pos x="41" y="36"/>
                </a:cxn>
                <a:cxn ang="0">
                  <a:pos x="41" y="50"/>
                </a:cxn>
                <a:cxn ang="0">
                  <a:pos x="45" y="50"/>
                </a:cxn>
                <a:cxn ang="0">
                  <a:pos x="45" y="45"/>
                </a:cxn>
                <a:cxn ang="0">
                  <a:pos x="45" y="41"/>
                </a:cxn>
                <a:cxn ang="0">
                  <a:pos x="50" y="41"/>
                </a:cxn>
                <a:cxn ang="0">
                  <a:pos x="50" y="36"/>
                </a:cxn>
                <a:cxn ang="0">
                  <a:pos x="45" y="36"/>
                </a:cxn>
                <a:cxn ang="0">
                  <a:pos x="45" y="32"/>
                </a:cxn>
                <a:cxn ang="0">
                  <a:pos x="36" y="27"/>
                </a:cxn>
                <a:cxn ang="0">
                  <a:pos x="41" y="23"/>
                </a:cxn>
                <a:cxn ang="0">
                  <a:pos x="27" y="14"/>
                </a:cxn>
                <a:cxn ang="0">
                  <a:pos x="32" y="14"/>
                </a:cxn>
                <a:cxn ang="0">
                  <a:pos x="32" y="9"/>
                </a:cxn>
                <a:cxn ang="0">
                  <a:pos x="32" y="5"/>
                </a:cxn>
                <a:cxn ang="0">
                  <a:pos x="27" y="9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23" y="5"/>
                </a:cxn>
                <a:cxn ang="0">
                  <a:pos x="14" y="0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" y="18"/>
                  </a:lnTo>
                  <a:lnTo>
                    <a:pt x="14" y="23"/>
                  </a:lnTo>
                  <a:lnTo>
                    <a:pt x="18" y="32"/>
                  </a:lnTo>
                  <a:lnTo>
                    <a:pt x="23" y="32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41" y="36"/>
                  </a:lnTo>
                  <a:lnTo>
                    <a:pt x="41" y="50"/>
                  </a:lnTo>
                  <a:lnTo>
                    <a:pt x="45" y="50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50" y="41"/>
                  </a:lnTo>
                  <a:lnTo>
                    <a:pt x="50" y="36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36" y="27"/>
                  </a:lnTo>
                  <a:lnTo>
                    <a:pt x="41" y="23"/>
                  </a:lnTo>
                  <a:lnTo>
                    <a:pt x="27" y="14"/>
                  </a:lnTo>
                  <a:lnTo>
                    <a:pt x="32" y="14"/>
                  </a:lnTo>
                  <a:lnTo>
                    <a:pt x="32" y="9"/>
                  </a:lnTo>
                  <a:lnTo>
                    <a:pt x="32" y="5"/>
                  </a:lnTo>
                  <a:lnTo>
                    <a:pt x="27" y="9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4" y="0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9D64C01A-7BC6-4C06-BAFE-06AB6400268D}"/>
                </a:ext>
              </a:extLst>
            </p:cNvPr>
            <p:cNvSpPr>
              <a:spLocks/>
            </p:cNvSpPr>
            <p:nvPr/>
          </p:nvSpPr>
          <p:spPr bwMode="gray">
            <a:xfrm>
              <a:off x="7360905" y="3963050"/>
              <a:ext cx="59518" cy="373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7"/>
                </a:cxn>
                <a:cxn ang="0">
                  <a:pos x="4" y="27"/>
                </a:cxn>
                <a:cxn ang="0">
                  <a:pos x="17" y="27"/>
                </a:cxn>
                <a:cxn ang="0">
                  <a:pos x="22" y="22"/>
                </a:cxn>
                <a:cxn ang="0">
                  <a:pos x="40" y="22"/>
                </a:cxn>
                <a:cxn ang="0">
                  <a:pos x="40" y="4"/>
                </a:cxn>
                <a:cxn ang="0">
                  <a:pos x="35" y="4"/>
                </a:cxn>
                <a:cxn ang="0">
                  <a:pos x="26" y="0"/>
                </a:cxn>
                <a:cxn ang="0">
                  <a:pos x="13" y="9"/>
                </a:cxn>
                <a:cxn ang="0">
                  <a:pos x="0" y="22"/>
                </a:cxn>
              </a:cxnLst>
              <a:rect l="0" t="0" r="r" b="b"/>
              <a:pathLst>
                <a:path w="40" h="27">
                  <a:moveTo>
                    <a:pt x="0" y="22"/>
                  </a:moveTo>
                  <a:lnTo>
                    <a:pt x="0" y="27"/>
                  </a:lnTo>
                  <a:lnTo>
                    <a:pt x="4" y="27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40" y="2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26" y="0"/>
                  </a:lnTo>
                  <a:lnTo>
                    <a:pt x="13" y="9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687252C0-EA8D-483A-A51E-30C20F0A509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816119" y="4710284"/>
              <a:ext cx="105645" cy="6918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9"/>
                </a:cxn>
                <a:cxn ang="0">
                  <a:pos x="4" y="14"/>
                </a:cxn>
                <a:cxn ang="0">
                  <a:pos x="9" y="18"/>
                </a:cxn>
                <a:cxn ang="0">
                  <a:pos x="13" y="14"/>
                </a:cxn>
                <a:cxn ang="0">
                  <a:pos x="9" y="14"/>
                </a:cxn>
                <a:cxn ang="0">
                  <a:pos x="4" y="5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18" y="9"/>
                </a:cxn>
                <a:cxn ang="0">
                  <a:pos x="31" y="14"/>
                </a:cxn>
                <a:cxn ang="0">
                  <a:pos x="36" y="18"/>
                </a:cxn>
                <a:cxn ang="0">
                  <a:pos x="31" y="9"/>
                </a:cxn>
                <a:cxn ang="0">
                  <a:pos x="18" y="0"/>
                </a:cxn>
                <a:cxn ang="0">
                  <a:pos x="31" y="23"/>
                </a:cxn>
                <a:cxn ang="0">
                  <a:pos x="27" y="27"/>
                </a:cxn>
                <a:cxn ang="0">
                  <a:pos x="40" y="36"/>
                </a:cxn>
                <a:cxn ang="0">
                  <a:pos x="45" y="36"/>
                </a:cxn>
                <a:cxn ang="0">
                  <a:pos x="49" y="32"/>
                </a:cxn>
                <a:cxn ang="0">
                  <a:pos x="40" y="27"/>
                </a:cxn>
                <a:cxn ang="0">
                  <a:pos x="31" y="23"/>
                </a:cxn>
                <a:cxn ang="0">
                  <a:pos x="49" y="14"/>
                </a:cxn>
                <a:cxn ang="0">
                  <a:pos x="53" y="32"/>
                </a:cxn>
                <a:cxn ang="0">
                  <a:pos x="58" y="32"/>
                </a:cxn>
                <a:cxn ang="0">
                  <a:pos x="58" y="27"/>
                </a:cxn>
                <a:cxn ang="0">
                  <a:pos x="58" y="27"/>
                </a:cxn>
                <a:cxn ang="0">
                  <a:pos x="49" y="14"/>
                </a:cxn>
                <a:cxn ang="0">
                  <a:pos x="53" y="36"/>
                </a:cxn>
                <a:cxn ang="0">
                  <a:pos x="53" y="41"/>
                </a:cxn>
                <a:cxn ang="0">
                  <a:pos x="67" y="50"/>
                </a:cxn>
                <a:cxn ang="0">
                  <a:pos x="71" y="50"/>
                </a:cxn>
                <a:cxn ang="0">
                  <a:pos x="67" y="41"/>
                </a:cxn>
                <a:cxn ang="0">
                  <a:pos x="53" y="36"/>
                </a:cxn>
              </a:cxnLst>
              <a:rect l="0" t="0" r="r" b="b"/>
              <a:pathLst>
                <a:path w="71" h="50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9" y="14"/>
                  </a:lnTo>
                  <a:lnTo>
                    <a:pt x="4" y="5"/>
                  </a:lnTo>
                  <a:close/>
                  <a:moveTo>
                    <a:pt x="18" y="0"/>
                  </a:moveTo>
                  <a:lnTo>
                    <a:pt x="13" y="0"/>
                  </a:lnTo>
                  <a:lnTo>
                    <a:pt x="18" y="9"/>
                  </a:lnTo>
                  <a:lnTo>
                    <a:pt x="31" y="14"/>
                  </a:lnTo>
                  <a:lnTo>
                    <a:pt x="36" y="18"/>
                  </a:lnTo>
                  <a:lnTo>
                    <a:pt x="31" y="9"/>
                  </a:lnTo>
                  <a:lnTo>
                    <a:pt x="18" y="0"/>
                  </a:lnTo>
                  <a:close/>
                  <a:moveTo>
                    <a:pt x="31" y="23"/>
                  </a:moveTo>
                  <a:lnTo>
                    <a:pt x="27" y="27"/>
                  </a:lnTo>
                  <a:lnTo>
                    <a:pt x="40" y="36"/>
                  </a:lnTo>
                  <a:lnTo>
                    <a:pt x="45" y="36"/>
                  </a:lnTo>
                  <a:lnTo>
                    <a:pt x="49" y="32"/>
                  </a:lnTo>
                  <a:lnTo>
                    <a:pt x="40" y="27"/>
                  </a:lnTo>
                  <a:lnTo>
                    <a:pt x="31" y="23"/>
                  </a:lnTo>
                  <a:close/>
                  <a:moveTo>
                    <a:pt x="49" y="14"/>
                  </a:moveTo>
                  <a:lnTo>
                    <a:pt x="53" y="32"/>
                  </a:lnTo>
                  <a:lnTo>
                    <a:pt x="58" y="32"/>
                  </a:lnTo>
                  <a:lnTo>
                    <a:pt x="58" y="27"/>
                  </a:lnTo>
                  <a:lnTo>
                    <a:pt x="58" y="27"/>
                  </a:lnTo>
                  <a:lnTo>
                    <a:pt x="49" y="14"/>
                  </a:lnTo>
                  <a:close/>
                  <a:moveTo>
                    <a:pt x="53" y="36"/>
                  </a:moveTo>
                  <a:lnTo>
                    <a:pt x="53" y="41"/>
                  </a:lnTo>
                  <a:lnTo>
                    <a:pt x="67" y="50"/>
                  </a:lnTo>
                  <a:lnTo>
                    <a:pt x="71" y="50"/>
                  </a:lnTo>
                  <a:lnTo>
                    <a:pt x="67" y="41"/>
                  </a:lnTo>
                  <a:lnTo>
                    <a:pt x="53" y="36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2501965D-C9FA-4ADF-A19D-08733C8D2CAF}"/>
                </a:ext>
              </a:extLst>
            </p:cNvPr>
            <p:cNvSpPr>
              <a:spLocks/>
            </p:cNvSpPr>
            <p:nvPr/>
          </p:nvSpPr>
          <p:spPr bwMode="gray">
            <a:xfrm>
              <a:off x="7892103" y="4444601"/>
              <a:ext cx="32735" cy="2490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14"/>
                </a:cxn>
                <a:cxn ang="0">
                  <a:pos x="13" y="18"/>
                </a:cxn>
                <a:cxn ang="0">
                  <a:pos x="13" y="9"/>
                </a:cxn>
                <a:cxn ang="0">
                  <a:pos x="18" y="14"/>
                </a:cxn>
                <a:cxn ang="0">
                  <a:pos x="22" y="0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0" y="9"/>
                </a:cxn>
              </a:cxnLst>
              <a:rect l="0" t="0" r="r" b="b"/>
              <a:pathLst>
                <a:path w="22" h="18">
                  <a:moveTo>
                    <a:pt x="0" y="9"/>
                  </a:moveTo>
                  <a:lnTo>
                    <a:pt x="4" y="14"/>
                  </a:lnTo>
                  <a:lnTo>
                    <a:pt x="13" y="18"/>
                  </a:lnTo>
                  <a:lnTo>
                    <a:pt x="13" y="9"/>
                  </a:lnTo>
                  <a:lnTo>
                    <a:pt x="18" y="14"/>
                  </a:lnTo>
                  <a:lnTo>
                    <a:pt x="22" y="0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D28ABA65-79A9-45CE-8C30-DD42F14FB99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33815" y="3956131"/>
              <a:ext cx="185993" cy="395757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9" y="121"/>
                </a:cxn>
                <a:cxn ang="0">
                  <a:pos x="4" y="112"/>
                </a:cxn>
                <a:cxn ang="0">
                  <a:pos x="9" y="108"/>
                </a:cxn>
                <a:cxn ang="0">
                  <a:pos x="9" y="94"/>
                </a:cxn>
                <a:cxn ang="0">
                  <a:pos x="13" y="94"/>
                </a:cxn>
                <a:cxn ang="0">
                  <a:pos x="13" y="72"/>
                </a:cxn>
                <a:cxn ang="0">
                  <a:pos x="22" y="67"/>
                </a:cxn>
                <a:cxn ang="0">
                  <a:pos x="31" y="54"/>
                </a:cxn>
                <a:cxn ang="0">
                  <a:pos x="31" y="45"/>
                </a:cxn>
                <a:cxn ang="0">
                  <a:pos x="44" y="23"/>
                </a:cxn>
                <a:cxn ang="0">
                  <a:pos x="58" y="18"/>
                </a:cxn>
                <a:cxn ang="0">
                  <a:pos x="62" y="18"/>
                </a:cxn>
                <a:cxn ang="0">
                  <a:pos x="62" y="9"/>
                </a:cxn>
                <a:cxn ang="0">
                  <a:pos x="76" y="0"/>
                </a:cxn>
                <a:cxn ang="0">
                  <a:pos x="85" y="9"/>
                </a:cxn>
                <a:cxn ang="0">
                  <a:pos x="85" y="40"/>
                </a:cxn>
                <a:cxn ang="0">
                  <a:pos x="71" y="54"/>
                </a:cxn>
                <a:cxn ang="0">
                  <a:pos x="76" y="76"/>
                </a:cxn>
                <a:cxn ang="0">
                  <a:pos x="89" y="67"/>
                </a:cxn>
                <a:cxn ang="0">
                  <a:pos x="89" y="81"/>
                </a:cxn>
                <a:cxn ang="0">
                  <a:pos x="102" y="90"/>
                </a:cxn>
                <a:cxn ang="0">
                  <a:pos x="89" y="103"/>
                </a:cxn>
                <a:cxn ang="0">
                  <a:pos x="111" y="112"/>
                </a:cxn>
                <a:cxn ang="0">
                  <a:pos x="120" y="108"/>
                </a:cxn>
                <a:cxn ang="0">
                  <a:pos x="125" y="108"/>
                </a:cxn>
                <a:cxn ang="0">
                  <a:pos x="125" y="112"/>
                </a:cxn>
                <a:cxn ang="0">
                  <a:pos x="120" y="116"/>
                </a:cxn>
                <a:cxn ang="0">
                  <a:pos x="111" y="130"/>
                </a:cxn>
                <a:cxn ang="0">
                  <a:pos x="102" y="130"/>
                </a:cxn>
                <a:cxn ang="0">
                  <a:pos x="89" y="139"/>
                </a:cxn>
                <a:cxn ang="0">
                  <a:pos x="80" y="143"/>
                </a:cxn>
                <a:cxn ang="0">
                  <a:pos x="71" y="161"/>
                </a:cxn>
                <a:cxn ang="0">
                  <a:pos x="76" y="166"/>
                </a:cxn>
                <a:cxn ang="0">
                  <a:pos x="76" y="179"/>
                </a:cxn>
                <a:cxn ang="0">
                  <a:pos x="85" y="188"/>
                </a:cxn>
                <a:cxn ang="0">
                  <a:pos x="89" y="201"/>
                </a:cxn>
                <a:cxn ang="0">
                  <a:pos x="80" y="210"/>
                </a:cxn>
                <a:cxn ang="0">
                  <a:pos x="85" y="215"/>
                </a:cxn>
                <a:cxn ang="0">
                  <a:pos x="102" y="233"/>
                </a:cxn>
                <a:cxn ang="0">
                  <a:pos x="98" y="251"/>
                </a:cxn>
                <a:cxn ang="0">
                  <a:pos x="102" y="264"/>
                </a:cxn>
                <a:cxn ang="0">
                  <a:pos x="98" y="273"/>
                </a:cxn>
                <a:cxn ang="0">
                  <a:pos x="94" y="277"/>
                </a:cxn>
                <a:cxn ang="0">
                  <a:pos x="89" y="286"/>
                </a:cxn>
                <a:cxn ang="0">
                  <a:pos x="85" y="282"/>
                </a:cxn>
                <a:cxn ang="0">
                  <a:pos x="94" y="264"/>
                </a:cxn>
                <a:cxn ang="0">
                  <a:pos x="89" y="255"/>
                </a:cxn>
                <a:cxn ang="0">
                  <a:pos x="89" y="242"/>
                </a:cxn>
                <a:cxn ang="0">
                  <a:pos x="80" y="228"/>
                </a:cxn>
                <a:cxn ang="0">
                  <a:pos x="76" y="215"/>
                </a:cxn>
                <a:cxn ang="0">
                  <a:pos x="76" y="197"/>
                </a:cxn>
                <a:cxn ang="0">
                  <a:pos x="62" y="183"/>
                </a:cxn>
                <a:cxn ang="0">
                  <a:pos x="53" y="188"/>
                </a:cxn>
                <a:cxn ang="0">
                  <a:pos x="44" y="201"/>
                </a:cxn>
                <a:cxn ang="0">
                  <a:pos x="22" y="197"/>
                </a:cxn>
                <a:cxn ang="0">
                  <a:pos x="27" y="183"/>
                </a:cxn>
                <a:cxn ang="0">
                  <a:pos x="31" y="175"/>
                </a:cxn>
                <a:cxn ang="0">
                  <a:pos x="22" y="139"/>
                </a:cxn>
                <a:cxn ang="0">
                  <a:pos x="13" y="134"/>
                </a:cxn>
                <a:cxn ang="0">
                  <a:pos x="9" y="139"/>
                </a:cxn>
                <a:cxn ang="0">
                  <a:pos x="0" y="125"/>
                </a:cxn>
              </a:cxnLst>
              <a:rect l="0" t="0" r="r" b="b"/>
              <a:pathLst>
                <a:path w="125" h="286">
                  <a:moveTo>
                    <a:pt x="0" y="125"/>
                  </a:moveTo>
                  <a:lnTo>
                    <a:pt x="9" y="121"/>
                  </a:lnTo>
                  <a:lnTo>
                    <a:pt x="4" y="112"/>
                  </a:lnTo>
                  <a:lnTo>
                    <a:pt x="9" y="108"/>
                  </a:lnTo>
                  <a:lnTo>
                    <a:pt x="9" y="94"/>
                  </a:lnTo>
                  <a:lnTo>
                    <a:pt x="13" y="94"/>
                  </a:lnTo>
                  <a:lnTo>
                    <a:pt x="13" y="72"/>
                  </a:lnTo>
                  <a:lnTo>
                    <a:pt x="22" y="67"/>
                  </a:lnTo>
                  <a:lnTo>
                    <a:pt x="31" y="54"/>
                  </a:lnTo>
                  <a:lnTo>
                    <a:pt x="31" y="45"/>
                  </a:lnTo>
                  <a:lnTo>
                    <a:pt x="44" y="23"/>
                  </a:lnTo>
                  <a:lnTo>
                    <a:pt x="58" y="18"/>
                  </a:lnTo>
                  <a:lnTo>
                    <a:pt x="62" y="18"/>
                  </a:lnTo>
                  <a:lnTo>
                    <a:pt x="62" y="9"/>
                  </a:lnTo>
                  <a:lnTo>
                    <a:pt x="76" y="0"/>
                  </a:lnTo>
                  <a:lnTo>
                    <a:pt x="85" y="9"/>
                  </a:lnTo>
                  <a:lnTo>
                    <a:pt x="85" y="40"/>
                  </a:lnTo>
                  <a:lnTo>
                    <a:pt x="71" y="54"/>
                  </a:lnTo>
                  <a:lnTo>
                    <a:pt x="76" y="76"/>
                  </a:lnTo>
                  <a:lnTo>
                    <a:pt x="89" y="67"/>
                  </a:lnTo>
                  <a:lnTo>
                    <a:pt x="89" y="81"/>
                  </a:lnTo>
                  <a:lnTo>
                    <a:pt x="102" y="90"/>
                  </a:lnTo>
                  <a:lnTo>
                    <a:pt x="89" y="103"/>
                  </a:lnTo>
                  <a:lnTo>
                    <a:pt x="111" y="112"/>
                  </a:lnTo>
                  <a:lnTo>
                    <a:pt x="120" y="108"/>
                  </a:lnTo>
                  <a:lnTo>
                    <a:pt x="125" y="108"/>
                  </a:lnTo>
                  <a:lnTo>
                    <a:pt x="125" y="112"/>
                  </a:lnTo>
                  <a:lnTo>
                    <a:pt x="120" y="116"/>
                  </a:lnTo>
                  <a:lnTo>
                    <a:pt x="111" y="130"/>
                  </a:lnTo>
                  <a:lnTo>
                    <a:pt x="102" y="130"/>
                  </a:lnTo>
                  <a:lnTo>
                    <a:pt x="89" y="139"/>
                  </a:lnTo>
                  <a:lnTo>
                    <a:pt x="80" y="143"/>
                  </a:lnTo>
                  <a:lnTo>
                    <a:pt x="71" y="161"/>
                  </a:lnTo>
                  <a:lnTo>
                    <a:pt x="76" y="166"/>
                  </a:lnTo>
                  <a:lnTo>
                    <a:pt x="76" y="179"/>
                  </a:lnTo>
                  <a:lnTo>
                    <a:pt x="85" y="188"/>
                  </a:lnTo>
                  <a:lnTo>
                    <a:pt x="89" y="201"/>
                  </a:lnTo>
                  <a:lnTo>
                    <a:pt x="80" y="210"/>
                  </a:lnTo>
                  <a:lnTo>
                    <a:pt x="85" y="215"/>
                  </a:lnTo>
                  <a:lnTo>
                    <a:pt x="102" y="233"/>
                  </a:lnTo>
                  <a:lnTo>
                    <a:pt x="98" y="251"/>
                  </a:lnTo>
                  <a:lnTo>
                    <a:pt x="102" y="264"/>
                  </a:lnTo>
                  <a:lnTo>
                    <a:pt x="98" y="273"/>
                  </a:lnTo>
                  <a:lnTo>
                    <a:pt x="94" y="277"/>
                  </a:lnTo>
                  <a:lnTo>
                    <a:pt x="89" y="286"/>
                  </a:lnTo>
                  <a:lnTo>
                    <a:pt x="85" y="282"/>
                  </a:lnTo>
                  <a:lnTo>
                    <a:pt x="94" y="264"/>
                  </a:lnTo>
                  <a:lnTo>
                    <a:pt x="89" y="255"/>
                  </a:lnTo>
                  <a:lnTo>
                    <a:pt x="89" y="242"/>
                  </a:lnTo>
                  <a:lnTo>
                    <a:pt x="80" y="228"/>
                  </a:lnTo>
                  <a:lnTo>
                    <a:pt x="76" y="215"/>
                  </a:lnTo>
                  <a:lnTo>
                    <a:pt x="76" y="197"/>
                  </a:lnTo>
                  <a:lnTo>
                    <a:pt x="62" y="183"/>
                  </a:lnTo>
                  <a:lnTo>
                    <a:pt x="53" y="188"/>
                  </a:lnTo>
                  <a:lnTo>
                    <a:pt x="44" y="201"/>
                  </a:lnTo>
                  <a:lnTo>
                    <a:pt x="22" y="197"/>
                  </a:lnTo>
                  <a:lnTo>
                    <a:pt x="27" y="183"/>
                  </a:lnTo>
                  <a:lnTo>
                    <a:pt x="31" y="175"/>
                  </a:lnTo>
                  <a:lnTo>
                    <a:pt x="22" y="139"/>
                  </a:lnTo>
                  <a:lnTo>
                    <a:pt x="13" y="134"/>
                  </a:lnTo>
                  <a:lnTo>
                    <a:pt x="9" y="139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760E5E40-86D2-4D56-9BA5-D62DC92EC5A1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6591" y="4253641"/>
              <a:ext cx="105645" cy="98248"/>
            </a:xfrm>
            <a:custGeom>
              <a:avLst/>
              <a:gdLst/>
              <a:ahLst/>
              <a:cxnLst>
                <a:cxn ang="0">
                  <a:pos x="9" y="49"/>
                </a:cxn>
                <a:cxn ang="0">
                  <a:pos x="9" y="62"/>
                </a:cxn>
                <a:cxn ang="0">
                  <a:pos x="18" y="58"/>
                </a:cxn>
                <a:cxn ang="0">
                  <a:pos x="18" y="62"/>
                </a:cxn>
                <a:cxn ang="0">
                  <a:pos x="13" y="67"/>
                </a:cxn>
                <a:cxn ang="0">
                  <a:pos x="18" y="71"/>
                </a:cxn>
                <a:cxn ang="0">
                  <a:pos x="22" y="67"/>
                </a:cxn>
                <a:cxn ang="0">
                  <a:pos x="31" y="67"/>
                </a:cxn>
                <a:cxn ang="0">
                  <a:pos x="40" y="53"/>
                </a:cxn>
                <a:cxn ang="0">
                  <a:pos x="53" y="53"/>
                </a:cxn>
                <a:cxn ang="0">
                  <a:pos x="53" y="44"/>
                </a:cxn>
                <a:cxn ang="0">
                  <a:pos x="62" y="44"/>
                </a:cxn>
                <a:cxn ang="0">
                  <a:pos x="71" y="36"/>
                </a:cxn>
                <a:cxn ang="0">
                  <a:pos x="71" y="9"/>
                </a:cxn>
                <a:cxn ang="0">
                  <a:pos x="67" y="4"/>
                </a:cxn>
                <a:cxn ang="0">
                  <a:pos x="58" y="0"/>
                </a:cxn>
                <a:cxn ang="0">
                  <a:pos x="53" y="0"/>
                </a:cxn>
                <a:cxn ang="0">
                  <a:pos x="49" y="9"/>
                </a:cxn>
                <a:cxn ang="0">
                  <a:pos x="40" y="9"/>
                </a:cxn>
                <a:cxn ang="0">
                  <a:pos x="35" y="4"/>
                </a:cxn>
                <a:cxn ang="0">
                  <a:pos x="9" y="9"/>
                </a:cxn>
                <a:cxn ang="0">
                  <a:pos x="0" y="22"/>
                </a:cxn>
                <a:cxn ang="0">
                  <a:pos x="9" y="40"/>
                </a:cxn>
                <a:cxn ang="0">
                  <a:pos x="9" y="49"/>
                </a:cxn>
              </a:cxnLst>
              <a:rect l="0" t="0" r="r" b="b"/>
              <a:pathLst>
                <a:path w="71" h="71">
                  <a:moveTo>
                    <a:pt x="9" y="49"/>
                  </a:moveTo>
                  <a:lnTo>
                    <a:pt x="9" y="62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13" y="67"/>
                  </a:lnTo>
                  <a:lnTo>
                    <a:pt x="18" y="71"/>
                  </a:lnTo>
                  <a:lnTo>
                    <a:pt x="22" y="67"/>
                  </a:lnTo>
                  <a:lnTo>
                    <a:pt x="31" y="67"/>
                  </a:lnTo>
                  <a:lnTo>
                    <a:pt x="40" y="53"/>
                  </a:lnTo>
                  <a:lnTo>
                    <a:pt x="53" y="53"/>
                  </a:lnTo>
                  <a:lnTo>
                    <a:pt x="53" y="44"/>
                  </a:lnTo>
                  <a:lnTo>
                    <a:pt x="62" y="44"/>
                  </a:lnTo>
                  <a:lnTo>
                    <a:pt x="71" y="36"/>
                  </a:lnTo>
                  <a:lnTo>
                    <a:pt x="71" y="9"/>
                  </a:lnTo>
                  <a:lnTo>
                    <a:pt x="67" y="4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35" y="4"/>
                  </a:lnTo>
                  <a:lnTo>
                    <a:pt x="9" y="9"/>
                  </a:lnTo>
                  <a:lnTo>
                    <a:pt x="0" y="22"/>
                  </a:lnTo>
                  <a:lnTo>
                    <a:pt x="9" y="40"/>
                  </a:lnTo>
                  <a:lnTo>
                    <a:pt x="9" y="4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16" name="Freeform 112">
              <a:extLst>
                <a:ext uri="{FF2B5EF4-FFF2-40B4-BE49-F238E27FC236}">
                  <a16:creationId xmlns:a16="http://schemas.microsoft.com/office/drawing/2014/main" id="{29D607BD-4E0A-49F0-B988-3BCA437822B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1520" y="4358808"/>
              <a:ext cx="52078" cy="733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9" y="53"/>
                </a:cxn>
                <a:cxn ang="0">
                  <a:pos x="22" y="53"/>
                </a:cxn>
                <a:cxn ang="0">
                  <a:pos x="35" y="44"/>
                </a:cxn>
                <a:cxn ang="0">
                  <a:pos x="35" y="31"/>
                </a:cxn>
                <a:cxn ang="0">
                  <a:pos x="22" y="4"/>
                </a:cxn>
                <a:cxn ang="0">
                  <a:pos x="9" y="0"/>
                </a:cxn>
                <a:cxn ang="0">
                  <a:pos x="4" y="4"/>
                </a:cxn>
                <a:cxn ang="0">
                  <a:pos x="9" y="9"/>
                </a:cxn>
                <a:cxn ang="0">
                  <a:pos x="4" y="13"/>
                </a:cxn>
                <a:cxn ang="0">
                  <a:pos x="4" y="22"/>
                </a:cxn>
                <a:cxn ang="0">
                  <a:pos x="0" y="22"/>
                </a:cxn>
                <a:cxn ang="0">
                  <a:pos x="4" y="35"/>
                </a:cxn>
                <a:cxn ang="0">
                  <a:pos x="0" y="40"/>
                </a:cxn>
              </a:cxnLst>
              <a:rect l="0" t="0" r="r" b="b"/>
              <a:pathLst>
                <a:path w="35" h="53">
                  <a:moveTo>
                    <a:pt x="0" y="40"/>
                  </a:moveTo>
                  <a:lnTo>
                    <a:pt x="9" y="53"/>
                  </a:lnTo>
                  <a:lnTo>
                    <a:pt x="22" y="53"/>
                  </a:lnTo>
                  <a:lnTo>
                    <a:pt x="35" y="44"/>
                  </a:lnTo>
                  <a:lnTo>
                    <a:pt x="35" y="31"/>
                  </a:lnTo>
                  <a:lnTo>
                    <a:pt x="22" y="4"/>
                  </a:lnTo>
                  <a:lnTo>
                    <a:pt x="9" y="0"/>
                  </a:lnTo>
                  <a:lnTo>
                    <a:pt x="4" y="4"/>
                  </a:lnTo>
                  <a:lnTo>
                    <a:pt x="9" y="9"/>
                  </a:lnTo>
                  <a:lnTo>
                    <a:pt x="4" y="13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17" name="Freeform 113">
              <a:extLst>
                <a:ext uri="{FF2B5EF4-FFF2-40B4-BE49-F238E27FC236}">
                  <a16:creationId xmlns:a16="http://schemas.microsoft.com/office/drawing/2014/main" id="{B931A48A-9832-4C25-8A5A-EFFF407A410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035045" y="3264247"/>
              <a:ext cx="1301955" cy="914670"/>
            </a:xfrm>
            <a:custGeom>
              <a:avLst/>
              <a:gdLst/>
              <a:ahLst/>
              <a:cxnLst>
                <a:cxn ang="0">
                  <a:pos x="18" y="339"/>
                </a:cxn>
                <a:cxn ang="0">
                  <a:pos x="13" y="353"/>
                </a:cxn>
                <a:cxn ang="0">
                  <a:pos x="71" y="366"/>
                </a:cxn>
                <a:cxn ang="0">
                  <a:pos x="71" y="433"/>
                </a:cxn>
                <a:cxn ang="0">
                  <a:pos x="120" y="473"/>
                </a:cxn>
                <a:cxn ang="0">
                  <a:pos x="210" y="514"/>
                </a:cxn>
                <a:cxn ang="0">
                  <a:pos x="219" y="527"/>
                </a:cxn>
                <a:cxn ang="0">
                  <a:pos x="259" y="509"/>
                </a:cxn>
                <a:cxn ang="0">
                  <a:pos x="303" y="500"/>
                </a:cxn>
                <a:cxn ang="0">
                  <a:pos x="344" y="500"/>
                </a:cxn>
                <a:cxn ang="0">
                  <a:pos x="344" y="576"/>
                </a:cxn>
                <a:cxn ang="0">
                  <a:pos x="357" y="603"/>
                </a:cxn>
                <a:cxn ang="0">
                  <a:pos x="393" y="612"/>
                </a:cxn>
                <a:cxn ang="0">
                  <a:pos x="406" y="599"/>
                </a:cxn>
                <a:cxn ang="0">
                  <a:pos x="455" y="585"/>
                </a:cxn>
                <a:cxn ang="0">
                  <a:pos x="487" y="608"/>
                </a:cxn>
                <a:cxn ang="0">
                  <a:pos x="513" y="621"/>
                </a:cxn>
                <a:cxn ang="0">
                  <a:pos x="522" y="612"/>
                </a:cxn>
                <a:cxn ang="0">
                  <a:pos x="567" y="594"/>
                </a:cxn>
                <a:cxn ang="0">
                  <a:pos x="589" y="585"/>
                </a:cxn>
                <a:cxn ang="0">
                  <a:pos x="612" y="585"/>
                </a:cxn>
                <a:cxn ang="0">
                  <a:pos x="638" y="567"/>
                </a:cxn>
                <a:cxn ang="0">
                  <a:pos x="665" y="532"/>
                </a:cxn>
                <a:cxn ang="0">
                  <a:pos x="683" y="482"/>
                </a:cxn>
                <a:cxn ang="0">
                  <a:pos x="688" y="451"/>
                </a:cxn>
                <a:cxn ang="0">
                  <a:pos x="674" y="424"/>
                </a:cxn>
                <a:cxn ang="0">
                  <a:pos x="656" y="375"/>
                </a:cxn>
                <a:cxn ang="0">
                  <a:pos x="701" y="344"/>
                </a:cxn>
                <a:cxn ang="0">
                  <a:pos x="643" y="339"/>
                </a:cxn>
                <a:cxn ang="0">
                  <a:pos x="656" y="299"/>
                </a:cxn>
                <a:cxn ang="0">
                  <a:pos x="692" y="286"/>
                </a:cxn>
                <a:cxn ang="0">
                  <a:pos x="674" y="317"/>
                </a:cxn>
                <a:cxn ang="0">
                  <a:pos x="719" y="295"/>
                </a:cxn>
                <a:cxn ang="0">
                  <a:pos x="764" y="259"/>
                </a:cxn>
                <a:cxn ang="0">
                  <a:pos x="804" y="232"/>
                </a:cxn>
                <a:cxn ang="0">
                  <a:pos x="822" y="223"/>
                </a:cxn>
                <a:cxn ang="0">
                  <a:pos x="875" y="143"/>
                </a:cxn>
                <a:cxn ang="0">
                  <a:pos x="817" y="134"/>
                </a:cxn>
                <a:cxn ang="0">
                  <a:pos x="781" y="98"/>
                </a:cxn>
                <a:cxn ang="0">
                  <a:pos x="714" y="4"/>
                </a:cxn>
                <a:cxn ang="0">
                  <a:pos x="661" y="27"/>
                </a:cxn>
                <a:cxn ang="0">
                  <a:pos x="652" y="85"/>
                </a:cxn>
                <a:cxn ang="0">
                  <a:pos x="607" y="111"/>
                </a:cxn>
                <a:cxn ang="0">
                  <a:pos x="621" y="138"/>
                </a:cxn>
                <a:cxn ang="0">
                  <a:pos x="656" y="156"/>
                </a:cxn>
                <a:cxn ang="0">
                  <a:pos x="585" y="179"/>
                </a:cxn>
                <a:cxn ang="0">
                  <a:pos x="545" y="187"/>
                </a:cxn>
                <a:cxn ang="0">
                  <a:pos x="522" y="241"/>
                </a:cxn>
                <a:cxn ang="0">
                  <a:pos x="415" y="250"/>
                </a:cxn>
                <a:cxn ang="0">
                  <a:pos x="286" y="192"/>
                </a:cxn>
                <a:cxn ang="0">
                  <a:pos x="210" y="120"/>
                </a:cxn>
                <a:cxn ang="0">
                  <a:pos x="183" y="120"/>
                </a:cxn>
                <a:cxn ang="0">
                  <a:pos x="134" y="152"/>
                </a:cxn>
                <a:cxn ang="0">
                  <a:pos x="89" y="201"/>
                </a:cxn>
                <a:cxn ang="0">
                  <a:pos x="94" y="259"/>
                </a:cxn>
                <a:cxn ang="0">
                  <a:pos x="35" y="290"/>
                </a:cxn>
                <a:cxn ang="0">
                  <a:pos x="0" y="295"/>
                </a:cxn>
                <a:cxn ang="0">
                  <a:pos x="504" y="648"/>
                </a:cxn>
                <a:cxn ang="0">
                  <a:pos x="531" y="652"/>
                </a:cxn>
                <a:cxn ang="0">
                  <a:pos x="527" y="634"/>
                </a:cxn>
              </a:cxnLst>
              <a:rect l="0" t="0" r="r" b="b"/>
              <a:pathLst>
                <a:path w="875" h="661">
                  <a:moveTo>
                    <a:pt x="0" y="304"/>
                  </a:moveTo>
                  <a:lnTo>
                    <a:pt x="0" y="322"/>
                  </a:lnTo>
                  <a:lnTo>
                    <a:pt x="18" y="326"/>
                  </a:lnTo>
                  <a:lnTo>
                    <a:pt x="18" y="339"/>
                  </a:lnTo>
                  <a:lnTo>
                    <a:pt x="22" y="339"/>
                  </a:lnTo>
                  <a:lnTo>
                    <a:pt x="22" y="344"/>
                  </a:lnTo>
                  <a:lnTo>
                    <a:pt x="18" y="348"/>
                  </a:lnTo>
                  <a:lnTo>
                    <a:pt x="13" y="353"/>
                  </a:lnTo>
                  <a:lnTo>
                    <a:pt x="31" y="353"/>
                  </a:lnTo>
                  <a:lnTo>
                    <a:pt x="40" y="366"/>
                  </a:lnTo>
                  <a:lnTo>
                    <a:pt x="53" y="362"/>
                  </a:lnTo>
                  <a:lnTo>
                    <a:pt x="71" y="366"/>
                  </a:lnTo>
                  <a:lnTo>
                    <a:pt x="71" y="384"/>
                  </a:lnTo>
                  <a:lnTo>
                    <a:pt x="80" y="397"/>
                  </a:lnTo>
                  <a:lnTo>
                    <a:pt x="80" y="411"/>
                  </a:lnTo>
                  <a:lnTo>
                    <a:pt x="71" y="433"/>
                  </a:lnTo>
                  <a:lnTo>
                    <a:pt x="80" y="460"/>
                  </a:lnTo>
                  <a:lnTo>
                    <a:pt x="89" y="456"/>
                  </a:lnTo>
                  <a:lnTo>
                    <a:pt x="102" y="469"/>
                  </a:lnTo>
                  <a:lnTo>
                    <a:pt x="120" y="473"/>
                  </a:lnTo>
                  <a:lnTo>
                    <a:pt x="138" y="491"/>
                  </a:lnTo>
                  <a:lnTo>
                    <a:pt x="147" y="491"/>
                  </a:lnTo>
                  <a:lnTo>
                    <a:pt x="169" y="509"/>
                  </a:lnTo>
                  <a:lnTo>
                    <a:pt x="210" y="514"/>
                  </a:lnTo>
                  <a:lnTo>
                    <a:pt x="219" y="505"/>
                  </a:lnTo>
                  <a:lnTo>
                    <a:pt x="219" y="509"/>
                  </a:lnTo>
                  <a:lnTo>
                    <a:pt x="214" y="518"/>
                  </a:lnTo>
                  <a:lnTo>
                    <a:pt x="219" y="527"/>
                  </a:lnTo>
                  <a:lnTo>
                    <a:pt x="232" y="514"/>
                  </a:lnTo>
                  <a:lnTo>
                    <a:pt x="245" y="505"/>
                  </a:lnTo>
                  <a:lnTo>
                    <a:pt x="254" y="509"/>
                  </a:lnTo>
                  <a:lnTo>
                    <a:pt x="259" y="509"/>
                  </a:lnTo>
                  <a:lnTo>
                    <a:pt x="272" y="505"/>
                  </a:lnTo>
                  <a:lnTo>
                    <a:pt x="290" y="491"/>
                  </a:lnTo>
                  <a:lnTo>
                    <a:pt x="303" y="491"/>
                  </a:lnTo>
                  <a:lnTo>
                    <a:pt x="303" y="500"/>
                  </a:lnTo>
                  <a:lnTo>
                    <a:pt x="317" y="496"/>
                  </a:lnTo>
                  <a:lnTo>
                    <a:pt x="330" y="500"/>
                  </a:lnTo>
                  <a:lnTo>
                    <a:pt x="330" y="509"/>
                  </a:lnTo>
                  <a:lnTo>
                    <a:pt x="344" y="500"/>
                  </a:lnTo>
                  <a:lnTo>
                    <a:pt x="353" y="509"/>
                  </a:lnTo>
                  <a:lnTo>
                    <a:pt x="353" y="540"/>
                  </a:lnTo>
                  <a:lnTo>
                    <a:pt x="339" y="554"/>
                  </a:lnTo>
                  <a:lnTo>
                    <a:pt x="344" y="576"/>
                  </a:lnTo>
                  <a:lnTo>
                    <a:pt x="357" y="567"/>
                  </a:lnTo>
                  <a:lnTo>
                    <a:pt x="357" y="581"/>
                  </a:lnTo>
                  <a:lnTo>
                    <a:pt x="370" y="590"/>
                  </a:lnTo>
                  <a:lnTo>
                    <a:pt x="357" y="603"/>
                  </a:lnTo>
                  <a:lnTo>
                    <a:pt x="379" y="612"/>
                  </a:lnTo>
                  <a:lnTo>
                    <a:pt x="388" y="608"/>
                  </a:lnTo>
                  <a:lnTo>
                    <a:pt x="393" y="608"/>
                  </a:lnTo>
                  <a:lnTo>
                    <a:pt x="393" y="612"/>
                  </a:lnTo>
                  <a:lnTo>
                    <a:pt x="393" y="621"/>
                  </a:lnTo>
                  <a:lnTo>
                    <a:pt x="402" y="621"/>
                  </a:lnTo>
                  <a:lnTo>
                    <a:pt x="402" y="599"/>
                  </a:lnTo>
                  <a:lnTo>
                    <a:pt x="406" y="599"/>
                  </a:lnTo>
                  <a:lnTo>
                    <a:pt x="411" y="594"/>
                  </a:lnTo>
                  <a:lnTo>
                    <a:pt x="433" y="594"/>
                  </a:lnTo>
                  <a:lnTo>
                    <a:pt x="442" y="590"/>
                  </a:lnTo>
                  <a:lnTo>
                    <a:pt x="455" y="585"/>
                  </a:lnTo>
                  <a:lnTo>
                    <a:pt x="473" y="594"/>
                  </a:lnTo>
                  <a:lnTo>
                    <a:pt x="469" y="603"/>
                  </a:lnTo>
                  <a:lnTo>
                    <a:pt x="487" y="603"/>
                  </a:lnTo>
                  <a:lnTo>
                    <a:pt x="487" y="608"/>
                  </a:lnTo>
                  <a:lnTo>
                    <a:pt x="496" y="608"/>
                  </a:lnTo>
                  <a:lnTo>
                    <a:pt x="500" y="612"/>
                  </a:lnTo>
                  <a:lnTo>
                    <a:pt x="518" y="608"/>
                  </a:lnTo>
                  <a:lnTo>
                    <a:pt x="513" y="621"/>
                  </a:lnTo>
                  <a:lnTo>
                    <a:pt x="518" y="630"/>
                  </a:lnTo>
                  <a:lnTo>
                    <a:pt x="531" y="625"/>
                  </a:lnTo>
                  <a:lnTo>
                    <a:pt x="522" y="621"/>
                  </a:lnTo>
                  <a:lnTo>
                    <a:pt x="522" y="612"/>
                  </a:lnTo>
                  <a:lnTo>
                    <a:pt x="531" y="616"/>
                  </a:lnTo>
                  <a:lnTo>
                    <a:pt x="545" y="603"/>
                  </a:lnTo>
                  <a:lnTo>
                    <a:pt x="554" y="608"/>
                  </a:lnTo>
                  <a:lnTo>
                    <a:pt x="567" y="594"/>
                  </a:lnTo>
                  <a:lnTo>
                    <a:pt x="571" y="585"/>
                  </a:lnTo>
                  <a:lnTo>
                    <a:pt x="571" y="599"/>
                  </a:lnTo>
                  <a:lnTo>
                    <a:pt x="580" y="594"/>
                  </a:lnTo>
                  <a:lnTo>
                    <a:pt x="589" y="585"/>
                  </a:lnTo>
                  <a:lnTo>
                    <a:pt x="589" y="590"/>
                  </a:lnTo>
                  <a:lnTo>
                    <a:pt x="594" y="585"/>
                  </a:lnTo>
                  <a:lnTo>
                    <a:pt x="603" y="590"/>
                  </a:lnTo>
                  <a:lnTo>
                    <a:pt x="612" y="585"/>
                  </a:lnTo>
                  <a:lnTo>
                    <a:pt x="616" y="576"/>
                  </a:lnTo>
                  <a:lnTo>
                    <a:pt x="625" y="576"/>
                  </a:lnTo>
                  <a:lnTo>
                    <a:pt x="634" y="563"/>
                  </a:lnTo>
                  <a:lnTo>
                    <a:pt x="638" y="567"/>
                  </a:lnTo>
                  <a:lnTo>
                    <a:pt x="643" y="558"/>
                  </a:lnTo>
                  <a:lnTo>
                    <a:pt x="661" y="545"/>
                  </a:lnTo>
                  <a:lnTo>
                    <a:pt x="656" y="523"/>
                  </a:lnTo>
                  <a:lnTo>
                    <a:pt x="665" y="532"/>
                  </a:lnTo>
                  <a:lnTo>
                    <a:pt x="674" y="518"/>
                  </a:lnTo>
                  <a:lnTo>
                    <a:pt x="674" y="509"/>
                  </a:lnTo>
                  <a:lnTo>
                    <a:pt x="683" y="505"/>
                  </a:lnTo>
                  <a:lnTo>
                    <a:pt x="683" y="482"/>
                  </a:lnTo>
                  <a:lnTo>
                    <a:pt x="692" y="473"/>
                  </a:lnTo>
                  <a:lnTo>
                    <a:pt x="665" y="469"/>
                  </a:lnTo>
                  <a:lnTo>
                    <a:pt x="674" y="465"/>
                  </a:lnTo>
                  <a:lnTo>
                    <a:pt x="688" y="451"/>
                  </a:lnTo>
                  <a:lnTo>
                    <a:pt x="670" y="438"/>
                  </a:lnTo>
                  <a:lnTo>
                    <a:pt x="683" y="442"/>
                  </a:lnTo>
                  <a:lnTo>
                    <a:pt x="688" y="433"/>
                  </a:lnTo>
                  <a:lnTo>
                    <a:pt x="674" y="424"/>
                  </a:lnTo>
                  <a:lnTo>
                    <a:pt x="674" y="406"/>
                  </a:lnTo>
                  <a:lnTo>
                    <a:pt x="670" y="389"/>
                  </a:lnTo>
                  <a:lnTo>
                    <a:pt x="652" y="389"/>
                  </a:lnTo>
                  <a:lnTo>
                    <a:pt x="656" y="375"/>
                  </a:lnTo>
                  <a:lnTo>
                    <a:pt x="670" y="371"/>
                  </a:lnTo>
                  <a:lnTo>
                    <a:pt x="674" y="362"/>
                  </a:lnTo>
                  <a:lnTo>
                    <a:pt x="692" y="357"/>
                  </a:lnTo>
                  <a:lnTo>
                    <a:pt x="701" y="344"/>
                  </a:lnTo>
                  <a:lnTo>
                    <a:pt x="670" y="335"/>
                  </a:lnTo>
                  <a:lnTo>
                    <a:pt x="652" y="348"/>
                  </a:lnTo>
                  <a:lnTo>
                    <a:pt x="638" y="339"/>
                  </a:lnTo>
                  <a:lnTo>
                    <a:pt x="643" y="339"/>
                  </a:lnTo>
                  <a:lnTo>
                    <a:pt x="625" y="322"/>
                  </a:lnTo>
                  <a:lnTo>
                    <a:pt x="634" y="317"/>
                  </a:lnTo>
                  <a:lnTo>
                    <a:pt x="652" y="313"/>
                  </a:lnTo>
                  <a:lnTo>
                    <a:pt x="656" y="299"/>
                  </a:lnTo>
                  <a:lnTo>
                    <a:pt x="674" y="281"/>
                  </a:lnTo>
                  <a:lnTo>
                    <a:pt x="674" y="277"/>
                  </a:lnTo>
                  <a:lnTo>
                    <a:pt x="683" y="277"/>
                  </a:lnTo>
                  <a:lnTo>
                    <a:pt x="692" y="286"/>
                  </a:lnTo>
                  <a:lnTo>
                    <a:pt x="683" y="295"/>
                  </a:lnTo>
                  <a:lnTo>
                    <a:pt x="674" y="304"/>
                  </a:lnTo>
                  <a:lnTo>
                    <a:pt x="688" y="304"/>
                  </a:lnTo>
                  <a:lnTo>
                    <a:pt x="674" y="317"/>
                  </a:lnTo>
                  <a:lnTo>
                    <a:pt x="688" y="317"/>
                  </a:lnTo>
                  <a:lnTo>
                    <a:pt x="701" y="304"/>
                  </a:lnTo>
                  <a:lnTo>
                    <a:pt x="719" y="299"/>
                  </a:lnTo>
                  <a:lnTo>
                    <a:pt x="719" y="295"/>
                  </a:lnTo>
                  <a:lnTo>
                    <a:pt x="741" y="281"/>
                  </a:lnTo>
                  <a:lnTo>
                    <a:pt x="746" y="281"/>
                  </a:lnTo>
                  <a:lnTo>
                    <a:pt x="759" y="263"/>
                  </a:lnTo>
                  <a:lnTo>
                    <a:pt x="764" y="259"/>
                  </a:lnTo>
                  <a:lnTo>
                    <a:pt x="781" y="268"/>
                  </a:lnTo>
                  <a:lnTo>
                    <a:pt x="781" y="254"/>
                  </a:lnTo>
                  <a:lnTo>
                    <a:pt x="795" y="241"/>
                  </a:lnTo>
                  <a:lnTo>
                    <a:pt x="804" y="232"/>
                  </a:lnTo>
                  <a:lnTo>
                    <a:pt x="813" y="246"/>
                  </a:lnTo>
                  <a:lnTo>
                    <a:pt x="808" y="237"/>
                  </a:lnTo>
                  <a:lnTo>
                    <a:pt x="817" y="228"/>
                  </a:lnTo>
                  <a:lnTo>
                    <a:pt x="822" y="223"/>
                  </a:lnTo>
                  <a:lnTo>
                    <a:pt x="817" y="201"/>
                  </a:lnTo>
                  <a:lnTo>
                    <a:pt x="826" y="192"/>
                  </a:lnTo>
                  <a:lnTo>
                    <a:pt x="844" y="192"/>
                  </a:lnTo>
                  <a:lnTo>
                    <a:pt x="875" y="143"/>
                  </a:lnTo>
                  <a:lnTo>
                    <a:pt x="871" y="129"/>
                  </a:lnTo>
                  <a:lnTo>
                    <a:pt x="862" y="125"/>
                  </a:lnTo>
                  <a:lnTo>
                    <a:pt x="839" y="143"/>
                  </a:lnTo>
                  <a:lnTo>
                    <a:pt x="817" y="134"/>
                  </a:lnTo>
                  <a:lnTo>
                    <a:pt x="813" y="116"/>
                  </a:lnTo>
                  <a:lnTo>
                    <a:pt x="795" y="103"/>
                  </a:lnTo>
                  <a:lnTo>
                    <a:pt x="786" y="103"/>
                  </a:lnTo>
                  <a:lnTo>
                    <a:pt x="781" y="98"/>
                  </a:lnTo>
                  <a:lnTo>
                    <a:pt x="768" y="98"/>
                  </a:lnTo>
                  <a:lnTo>
                    <a:pt x="764" y="76"/>
                  </a:lnTo>
                  <a:lnTo>
                    <a:pt x="741" y="18"/>
                  </a:lnTo>
                  <a:lnTo>
                    <a:pt x="714" y="4"/>
                  </a:lnTo>
                  <a:lnTo>
                    <a:pt x="701" y="0"/>
                  </a:lnTo>
                  <a:lnTo>
                    <a:pt x="674" y="4"/>
                  </a:lnTo>
                  <a:lnTo>
                    <a:pt x="661" y="22"/>
                  </a:lnTo>
                  <a:lnTo>
                    <a:pt x="661" y="27"/>
                  </a:lnTo>
                  <a:lnTo>
                    <a:pt x="670" y="27"/>
                  </a:lnTo>
                  <a:lnTo>
                    <a:pt x="670" y="40"/>
                  </a:lnTo>
                  <a:lnTo>
                    <a:pt x="643" y="76"/>
                  </a:lnTo>
                  <a:lnTo>
                    <a:pt x="652" y="85"/>
                  </a:lnTo>
                  <a:lnTo>
                    <a:pt x="638" y="89"/>
                  </a:lnTo>
                  <a:lnTo>
                    <a:pt x="625" y="103"/>
                  </a:lnTo>
                  <a:lnTo>
                    <a:pt x="612" y="94"/>
                  </a:lnTo>
                  <a:lnTo>
                    <a:pt x="607" y="111"/>
                  </a:lnTo>
                  <a:lnTo>
                    <a:pt x="594" y="129"/>
                  </a:lnTo>
                  <a:lnTo>
                    <a:pt x="598" y="138"/>
                  </a:lnTo>
                  <a:lnTo>
                    <a:pt x="612" y="134"/>
                  </a:lnTo>
                  <a:lnTo>
                    <a:pt x="621" y="138"/>
                  </a:lnTo>
                  <a:lnTo>
                    <a:pt x="638" y="129"/>
                  </a:lnTo>
                  <a:lnTo>
                    <a:pt x="647" y="147"/>
                  </a:lnTo>
                  <a:lnTo>
                    <a:pt x="661" y="147"/>
                  </a:lnTo>
                  <a:lnTo>
                    <a:pt x="656" y="156"/>
                  </a:lnTo>
                  <a:lnTo>
                    <a:pt x="643" y="165"/>
                  </a:lnTo>
                  <a:lnTo>
                    <a:pt x="621" y="161"/>
                  </a:lnTo>
                  <a:lnTo>
                    <a:pt x="598" y="183"/>
                  </a:lnTo>
                  <a:lnTo>
                    <a:pt x="585" y="179"/>
                  </a:lnTo>
                  <a:lnTo>
                    <a:pt x="571" y="196"/>
                  </a:lnTo>
                  <a:lnTo>
                    <a:pt x="563" y="196"/>
                  </a:lnTo>
                  <a:lnTo>
                    <a:pt x="554" y="187"/>
                  </a:lnTo>
                  <a:lnTo>
                    <a:pt x="545" y="187"/>
                  </a:lnTo>
                  <a:lnTo>
                    <a:pt x="536" y="201"/>
                  </a:lnTo>
                  <a:lnTo>
                    <a:pt x="549" y="219"/>
                  </a:lnTo>
                  <a:lnTo>
                    <a:pt x="531" y="228"/>
                  </a:lnTo>
                  <a:lnTo>
                    <a:pt x="522" y="241"/>
                  </a:lnTo>
                  <a:lnTo>
                    <a:pt x="496" y="241"/>
                  </a:lnTo>
                  <a:lnTo>
                    <a:pt x="464" y="250"/>
                  </a:lnTo>
                  <a:lnTo>
                    <a:pt x="455" y="263"/>
                  </a:lnTo>
                  <a:lnTo>
                    <a:pt x="415" y="250"/>
                  </a:lnTo>
                  <a:lnTo>
                    <a:pt x="406" y="241"/>
                  </a:lnTo>
                  <a:lnTo>
                    <a:pt x="326" y="237"/>
                  </a:lnTo>
                  <a:lnTo>
                    <a:pt x="308" y="205"/>
                  </a:lnTo>
                  <a:lnTo>
                    <a:pt x="286" y="192"/>
                  </a:lnTo>
                  <a:lnTo>
                    <a:pt x="250" y="187"/>
                  </a:lnTo>
                  <a:lnTo>
                    <a:pt x="250" y="147"/>
                  </a:lnTo>
                  <a:lnTo>
                    <a:pt x="228" y="129"/>
                  </a:lnTo>
                  <a:lnTo>
                    <a:pt x="210" y="120"/>
                  </a:lnTo>
                  <a:lnTo>
                    <a:pt x="205" y="107"/>
                  </a:lnTo>
                  <a:lnTo>
                    <a:pt x="196" y="107"/>
                  </a:lnTo>
                  <a:lnTo>
                    <a:pt x="192" y="107"/>
                  </a:lnTo>
                  <a:lnTo>
                    <a:pt x="183" y="120"/>
                  </a:lnTo>
                  <a:lnTo>
                    <a:pt x="174" y="129"/>
                  </a:lnTo>
                  <a:lnTo>
                    <a:pt x="174" y="147"/>
                  </a:lnTo>
                  <a:lnTo>
                    <a:pt x="161" y="156"/>
                  </a:lnTo>
                  <a:lnTo>
                    <a:pt x="134" y="152"/>
                  </a:lnTo>
                  <a:lnTo>
                    <a:pt x="120" y="183"/>
                  </a:lnTo>
                  <a:lnTo>
                    <a:pt x="125" y="192"/>
                  </a:lnTo>
                  <a:lnTo>
                    <a:pt x="89" y="192"/>
                  </a:lnTo>
                  <a:lnTo>
                    <a:pt x="89" y="201"/>
                  </a:lnTo>
                  <a:lnTo>
                    <a:pt x="98" y="205"/>
                  </a:lnTo>
                  <a:lnTo>
                    <a:pt x="102" y="228"/>
                  </a:lnTo>
                  <a:lnTo>
                    <a:pt x="94" y="254"/>
                  </a:lnTo>
                  <a:lnTo>
                    <a:pt x="94" y="259"/>
                  </a:lnTo>
                  <a:lnTo>
                    <a:pt x="80" y="263"/>
                  </a:lnTo>
                  <a:lnTo>
                    <a:pt x="62" y="277"/>
                  </a:lnTo>
                  <a:lnTo>
                    <a:pt x="44" y="277"/>
                  </a:lnTo>
                  <a:lnTo>
                    <a:pt x="35" y="290"/>
                  </a:lnTo>
                  <a:lnTo>
                    <a:pt x="27" y="281"/>
                  </a:lnTo>
                  <a:lnTo>
                    <a:pt x="18" y="281"/>
                  </a:lnTo>
                  <a:lnTo>
                    <a:pt x="13" y="290"/>
                  </a:lnTo>
                  <a:lnTo>
                    <a:pt x="0" y="295"/>
                  </a:lnTo>
                  <a:lnTo>
                    <a:pt x="0" y="304"/>
                  </a:lnTo>
                  <a:close/>
                  <a:moveTo>
                    <a:pt x="504" y="639"/>
                  </a:moveTo>
                  <a:lnTo>
                    <a:pt x="509" y="643"/>
                  </a:lnTo>
                  <a:lnTo>
                    <a:pt x="504" y="648"/>
                  </a:lnTo>
                  <a:lnTo>
                    <a:pt x="504" y="657"/>
                  </a:lnTo>
                  <a:lnTo>
                    <a:pt x="513" y="661"/>
                  </a:lnTo>
                  <a:lnTo>
                    <a:pt x="518" y="657"/>
                  </a:lnTo>
                  <a:lnTo>
                    <a:pt x="531" y="652"/>
                  </a:lnTo>
                  <a:lnTo>
                    <a:pt x="531" y="652"/>
                  </a:lnTo>
                  <a:lnTo>
                    <a:pt x="536" y="639"/>
                  </a:lnTo>
                  <a:lnTo>
                    <a:pt x="531" y="634"/>
                  </a:lnTo>
                  <a:lnTo>
                    <a:pt x="527" y="634"/>
                  </a:lnTo>
                  <a:lnTo>
                    <a:pt x="518" y="639"/>
                  </a:lnTo>
                  <a:lnTo>
                    <a:pt x="513" y="634"/>
                  </a:lnTo>
                  <a:lnTo>
                    <a:pt x="504" y="63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18" name="Freeform 114">
              <a:extLst>
                <a:ext uri="{FF2B5EF4-FFF2-40B4-BE49-F238E27FC236}">
                  <a16:creationId xmlns:a16="http://schemas.microsoft.com/office/drawing/2014/main" id="{9E062BB8-9359-4664-9C4E-2ACB0CC1F106}"/>
                </a:ext>
              </a:extLst>
            </p:cNvPr>
            <p:cNvSpPr>
              <a:spLocks/>
            </p:cNvSpPr>
            <p:nvPr/>
          </p:nvSpPr>
          <p:spPr bwMode="gray">
            <a:xfrm>
              <a:off x="8018579" y="4023936"/>
              <a:ext cx="40174" cy="8164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5"/>
                </a:cxn>
                <a:cxn ang="0">
                  <a:pos x="13" y="14"/>
                </a:cxn>
                <a:cxn ang="0">
                  <a:pos x="9" y="14"/>
                </a:cxn>
                <a:cxn ang="0">
                  <a:pos x="0" y="32"/>
                </a:cxn>
                <a:cxn ang="0">
                  <a:pos x="4" y="45"/>
                </a:cxn>
                <a:cxn ang="0">
                  <a:pos x="9" y="45"/>
                </a:cxn>
                <a:cxn ang="0">
                  <a:pos x="13" y="59"/>
                </a:cxn>
                <a:cxn ang="0">
                  <a:pos x="18" y="59"/>
                </a:cxn>
                <a:cxn ang="0">
                  <a:pos x="18" y="45"/>
                </a:cxn>
                <a:cxn ang="0">
                  <a:pos x="22" y="36"/>
                </a:cxn>
                <a:cxn ang="0">
                  <a:pos x="22" y="18"/>
                </a:cxn>
                <a:cxn ang="0">
                  <a:pos x="27" y="14"/>
                </a:cxn>
                <a:cxn ang="0">
                  <a:pos x="27" y="5"/>
                </a:cxn>
                <a:cxn ang="0">
                  <a:pos x="22" y="0"/>
                </a:cxn>
              </a:cxnLst>
              <a:rect l="0" t="0" r="r" b="b"/>
              <a:pathLst>
                <a:path w="27" h="59">
                  <a:moveTo>
                    <a:pt x="22" y="0"/>
                  </a:moveTo>
                  <a:lnTo>
                    <a:pt x="13" y="5"/>
                  </a:lnTo>
                  <a:lnTo>
                    <a:pt x="13" y="14"/>
                  </a:lnTo>
                  <a:lnTo>
                    <a:pt x="9" y="14"/>
                  </a:lnTo>
                  <a:lnTo>
                    <a:pt x="0" y="32"/>
                  </a:lnTo>
                  <a:lnTo>
                    <a:pt x="4" y="45"/>
                  </a:lnTo>
                  <a:lnTo>
                    <a:pt x="9" y="45"/>
                  </a:lnTo>
                  <a:lnTo>
                    <a:pt x="13" y="59"/>
                  </a:lnTo>
                  <a:lnTo>
                    <a:pt x="18" y="59"/>
                  </a:lnTo>
                  <a:lnTo>
                    <a:pt x="18" y="45"/>
                  </a:lnTo>
                  <a:lnTo>
                    <a:pt x="22" y="36"/>
                  </a:lnTo>
                  <a:lnTo>
                    <a:pt x="22" y="18"/>
                  </a:lnTo>
                  <a:lnTo>
                    <a:pt x="27" y="14"/>
                  </a:lnTo>
                  <a:lnTo>
                    <a:pt x="27" y="5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EB61A5B7-1C02-4A12-8916-2A2A8697862A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6365" y="3579746"/>
              <a:ext cx="153259" cy="678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23" y="18"/>
                </a:cxn>
                <a:cxn ang="0">
                  <a:pos x="23" y="31"/>
                </a:cxn>
                <a:cxn ang="0">
                  <a:pos x="18" y="35"/>
                </a:cxn>
                <a:cxn ang="0">
                  <a:pos x="40" y="40"/>
                </a:cxn>
                <a:cxn ang="0">
                  <a:pos x="49" y="44"/>
                </a:cxn>
                <a:cxn ang="0">
                  <a:pos x="58" y="49"/>
                </a:cxn>
                <a:cxn ang="0">
                  <a:pos x="63" y="44"/>
                </a:cxn>
                <a:cxn ang="0">
                  <a:pos x="72" y="49"/>
                </a:cxn>
                <a:cxn ang="0">
                  <a:pos x="76" y="44"/>
                </a:cxn>
                <a:cxn ang="0">
                  <a:pos x="85" y="49"/>
                </a:cxn>
                <a:cxn ang="0">
                  <a:pos x="94" y="44"/>
                </a:cxn>
                <a:cxn ang="0">
                  <a:pos x="99" y="49"/>
                </a:cxn>
                <a:cxn ang="0">
                  <a:pos x="103" y="44"/>
                </a:cxn>
                <a:cxn ang="0">
                  <a:pos x="94" y="40"/>
                </a:cxn>
                <a:cxn ang="0">
                  <a:pos x="90" y="35"/>
                </a:cxn>
                <a:cxn ang="0">
                  <a:pos x="94" y="26"/>
                </a:cxn>
                <a:cxn ang="0">
                  <a:pos x="94" y="26"/>
                </a:cxn>
                <a:cxn ang="0">
                  <a:pos x="85" y="22"/>
                </a:cxn>
                <a:cxn ang="0">
                  <a:pos x="90" y="18"/>
                </a:cxn>
                <a:cxn ang="0">
                  <a:pos x="76" y="18"/>
                </a:cxn>
                <a:cxn ang="0">
                  <a:pos x="76" y="13"/>
                </a:cxn>
                <a:cxn ang="0">
                  <a:pos x="67" y="13"/>
                </a:cxn>
                <a:cxn ang="0">
                  <a:pos x="67" y="18"/>
                </a:cxn>
                <a:cxn ang="0">
                  <a:pos x="63" y="13"/>
                </a:cxn>
                <a:cxn ang="0">
                  <a:pos x="58" y="18"/>
                </a:cxn>
                <a:cxn ang="0">
                  <a:pos x="54" y="9"/>
                </a:cxn>
                <a:cxn ang="0">
                  <a:pos x="49" y="13"/>
                </a:cxn>
                <a:cxn ang="0">
                  <a:pos x="45" y="4"/>
                </a:cxn>
                <a:cxn ang="0">
                  <a:pos x="27" y="4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03" h="49">
                  <a:moveTo>
                    <a:pt x="0" y="0"/>
                  </a:moveTo>
                  <a:lnTo>
                    <a:pt x="18" y="9"/>
                  </a:lnTo>
                  <a:lnTo>
                    <a:pt x="23" y="18"/>
                  </a:lnTo>
                  <a:lnTo>
                    <a:pt x="23" y="31"/>
                  </a:lnTo>
                  <a:lnTo>
                    <a:pt x="18" y="35"/>
                  </a:lnTo>
                  <a:lnTo>
                    <a:pt x="40" y="40"/>
                  </a:lnTo>
                  <a:lnTo>
                    <a:pt x="49" y="44"/>
                  </a:lnTo>
                  <a:lnTo>
                    <a:pt x="58" y="49"/>
                  </a:lnTo>
                  <a:lnTo>
                    <a:pt x="63" y="44"/>
                  </a:lnTo>
                  <a:lnTo>
                    <a:pt x="72" y="49"/>
                  </a:lnTo>
                  <a:lnTo>
                    <a:pt x="76" y="44"/>
                  </a:lnTo>
                  <a:lnTo>
                    <a:pt x="85" y="49"/>
                  </a:lnTo>
                  <a:lnTo>
                    <a:pt x="94" y="44"/>
                  </a:lnTo>
                  <a:lnTo>
                    <a:pt x="99" y="49"/>
                  </a:lnTo>
                  <a:lnTo>
                    <a:pt x="103" y="44"/>
                  </a:lnTo>
                  <a:lnTo>
                    <a:pt x="94" y="40"/>
                  </a:lnTo>
                  <a:lnTo>
                    <a:pt x="90" y="35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85" y="22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76" y="13"/>
                  </a:lnTo>
                  <a:lnTo>
                    <a:pt x="67" y="13"/>
                  </a:lnTo>
                  <a:lnTo>
                    <a:pt x="67" y="18"/>
                  </a:lnTo>
                  <a:lnTo>
                    <a:pt x="63" y="13"/>
                  </a:lnTo>
                  <a:lnTo>
                    <a:pt x="58" y="18"/>
                  </a:lnTo>
                  <a:lnTo>
                    <a:pt x="54" y="9"/>
                  </a:lnTo>
                  <a:lnTo>
                    <a:pt x="49" y="13"/>
                  </a:lnTo>
                  <a:lnTo>
                    <a:pt x="45" y="4"/>
                  </a:lnTo>
                  <a:lnTo>
                    <a:pt x="27" y="4"/>
                  </a:lnTo>
                  <a:lnTo>
                    <a:pt x="18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0176BCF6-C8AD-4E58-AFA7-F0A33BA5EAF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49776" y="4278549"/>
              <a:ext cx="1488" cy="12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21" name="Freeform 117">
              <a:extLst>
                <a:ext uri="{FF2B5EF4-FFF2-40B4-BE49-F238E27FC236}">
                  <a16:creationId xmlns:a16="http://schemas.microsoft.com/office/drawing/2014/main" id="{43E7DA2D-3031-49B5-B714-64B2892BF935}"/>
                </a:ext>
              </a:extLst>
            </p:cNvPr>
            <p:cNvSpPr>
              <a:spLocks/>
            </p:cNvSpPr>
            <p:nvPr/>
          </p:nvSpPr>
          <p:spPr bwMode="gray">
            <a:xfrm>
              <a:off x="7884664" y="4086205"/>
              <a:ext cx="13391" cy="1245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9" y="0"/>
                  </a:lnTo>
                  <a:lnTo>
                    <a:pt x="5" y="9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22" name="Freeform 118">
              <a:extLst>
                <a:ext uri="{FF2B5EF4-FFF2-40B4-BE49-F238E27FC236}">
                  <a16:creationId xmlns:a16="http://schemas.microsoft.com/office/drawing/2014/main" id="{3DC64974-8B61-486B-A1C1-55F02CD1D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1960" y="3765171"/>
              <a:ext cx="604107" cy="630998"/>
            </a:xfrm>
            <a:custGeom>
              <a:avLst/>
              <a:gdLst/>
              <a:ahLst/>
              <a:cxnLst>
                <a:cxn ang="0">
                  <a:pos x="22" y="223"/>
                </a:cxn>
                <a:cxn ang="0">
                  <a:pos x="9" y="237"/>
                </a:cxn>
                <a:cxn ang="0">
                  <a:pos x="53" y="259"/>
                </a:cxn>
                <a:cxn ang="0">
                  <a:pos x="67" y="237"/>
                </a:cxn>
                <a:cxn ang="0">
                  <a:pos x="67" y="272"/>
                </a:cxn>
                <a:cxn ang="0">
                  <a:pos x="89" y="357"/>
                </a:cxn>
                <a:cxn ang="0">
                  <a:pos x="111" y="429"/>
                </a:cxn>
                <a:cxn ang="0">
                  <a:pos x="147" y="451"/>
                </a:cxn>
                <a:cxn ang="0">
                  <a:pos x="161" y="438"/>
                </a:cxn>
                <a:cxn ang="0">
                  <a:pos x="170" y="420"/>
                </a:cxn>
                <a:cxn ang="0">
                  <a:pos x="174" y="344"/>
                </a:cxn>
                <a:cxn ang="0">
                  <a:pos x="201" y="326"/>
                </a:cxn>
                <a:cxn ang="0">
                  <a:pos x="237" y="281"/>
                </a:cxn>
                <a:cxn ang="0">
                  <a:pos x="254" y="277"/>
                </a:cxn>
                <a:cxn ang="0">
                  <a:pos x="277" y="250"/>
                </a:cxn>
                <a:cxn ang="0">
                  <a:pos x="304" y="246"/>
                </a:cxn>
                <a:cxn ang="0">
                  <a:pos x="286" y="201"/>
                </a:cxn>
                <a:cxn ang="0">
                  <a:pos x="281" y="187"/>
                </a:cxn>
                <a:cxn ang="0">
                  <a:pos x="308" y="183"/>
                </a:cxn>
                <a:cxn ang="0">
                  <a:pos x="348" y="205"/>
                </a:cxn>
                <a:cxn ang="0">
                  <a:pos x="339" y="223"/>
                </a:cxn>
                <a:cxn ang="0">
                  <a:pos x="348" y="241"/>
                </a:cxn>
                <a:cxn ang="0">
                  <a:pos x="353" y="232"/>
                </a:cxn>
                <a:cxn ang="0">
                  <a:pos x="366" y="205"/>
                </a:cxn>
                <a:cxn ang="0">
                  <a:pos x="388" y="161"/>
                </a:cxn>
                <a:cxn ang="0">
                  <a:pos x="406" y="147"/>
                </a:cxn>
                <a:cxn ang="0">
                  <a:pos x="379" y="138"/>
                </a:cxn>
                <a:cxn ang="0">
                  <a:pos x="348" y="143"/>
                </a:cxn>
                <a:cxn ang="0">
                  <a:pos x="317" y="165"/>
                </a:cxn>
                <a:cxn ang="0">
                  <a:pos x="295" y="170"/>
                </a:cxn>
                <a:cxn ang="0">
                  <a:pos x="295" y="147"/>
                </a:cxn>
                <a:cxn ang="0">
                  <a:pos x="286" y="170"/>
                </a:cxn>
                <a:cxn ang="0">
                  <a:pos x="245" y="165"/>
                </a:cxn>
                <a:cxn ang="0">
                  <a:pos x="219" y="161"/>
                </a:cxn>
                <a:cxn ang="0">
                  <a:pos x="178" y="134"/>
                </a:cxn>
                <a:cxn ang="0">
                  <a:pos x="178" y="107"/>
                </a:cxn>
                <a:cxn ang="0">
                  <a:pos x="147" y="71"/>
                </a:cxn>
                <a:cxn ang="0">
                  <a:pos x="147" y="22"/>
                </a:cxn>
                <a:cxn ang="0">
                  <a:pos x="125" y="31"/>
                </a:cxn>
                <a:cxn ang="0">
                  <a:pos x="76" y="44"/>
                </a:cxn>
                <a:cxn ang="0">
                  <a:pos x="94" y="85"/>
                </a:cxn>
                <a:cxn ang="0">
                  <a:pos x="58" y="134"/>
                </a:cxn>
                <a:cxn ang="0">
                  <a:pos x="27" y="147"/>
                </a:cxn>
                <a:cxn ang="0">
                  <a:pos x="27" y="170"/>
                </a:cxn>
                <a:cxn ang="0">
                  <a:pos x="44" y="205"/>
                </a:cxn>
                <a:cxn ang="0">
                  <a:pos x="0" y="219"/>
                </a:cxn>
              </a:cxnLst>
              <a:rect l="0" t="0" r="r" b="b"/>
              <a:pathLst>
                <a:path w="406" h="456">
                  <a:moveTo>
                    <a:pt x="0" y="219"/>
                  </a:moveTo>
                  <a:lnTo>
                    <a:pt x="13" y="232"/>
                  </a:lnTo>
                  <a:lnTo>
                    <a:pt x="22" y="223"/>
                  </a:lnTo>
                  <a:lnTo>
                    <a:pt x="36" y="223"/>
                  </a:lnTo>
                  <a:lnTo>
                    <a:pt x="27" y="237"/>
                  </a:lnTo>
                  <a:lnTo>
                    <a:pt x="9" y="237"/>
                  </a:lnTo>
                  <a:lnTo>
                    <a:pt x="22" y="259"/>
                  </a:lnTo>
                  <a:lnTo>
                    <a:pt x="40" y="268"/>
                  </a:lnTo>
                  <a:lnTo>
                    <a:pt x="53" y="259"/>
                  </a:lnTo>
                  <a:lnTo>
                    <a:pt x="58" y="241"/>
                  </a:lnTo>
                  <a:lnTo>
                    <a:pt x="58" y="237"/>
                  </a:lnTo>
                  <a:lnTo>
                    <a:pt x="67" y="237"/>
                  </a:lnTo>
                  <a:lnTo>
                    <a:pt x="62" y="254"/>
                  </a:lnTo>
                  <a:lnTo>
                    <a:pt x="67" y="259"/>
                  </a:lnTo>
                  <a:lnTo>
                    <a:pt x="67" y="272"/>
                  </a:lnTo>
                  <a:lnTo>
                    <a:pt x="67" y="304"/>
                  </a:lnTo>
                  <a:lnTo>
                    <a:pt x="71" y="317"/>
                  </a:lnTo>
                  <a:lnTo>
                    <a:pt x="89" y="357"/>
                  </a:lnTo>
                  <a:lnTo>
                    <a:pt x="94" y="380"/>
                  </a:lnTo>
                  <a:lnTo>
                    <a:pt x="111" y="406"/>
                  </a:lnTo>
                  <a:lnTo>
                    <a:pt x="111" y="429"/>
                  </a:lnTo>
                  <a:lnTo>
                    <a:pt x="116" y="438"/>
                  </a:lnTo>
                  <a:lnTo>
                    <a:pt x="134" y="456"/>
                  </a:lnTo>
                  <a:lnTo>
                    <a:pt x="147" y="451"/>
                  </a:lnTo>
                  <a:lnTo>
                    <a:pt x="147" y="438"/>
                  </a:lnTo>
                  <a:lnTo>
                    <a:pt x="161" y="442"/>
                  </a:lnTo>
                  <a:lnTo>
                    <a:pt x="161" y="438"/>
                  </a:lnTo>
                  <a:lnTo>
                    <a:pt x="156" y="438"/>
                  </a:lnTo>
                  <a:lnTo>
                    <a:pt x="161" y="420"/>
                  </a:lnTo>
                  <a:lnTo>
                    <a:pt x="170" y="420"/>
                  </a:lnTo>
                  <a:lnTo>
                    <a:pt x="170" y="397"/>
                  </a:lnTo>
                  <a:lnTo>
                    <a:pt x="174" y="380"/>
                  </a:lnTo>
                  <a:lnTo>
                    <a:pt x="174" y="344"/>
                  </a:lnTo>
                  <a:lnTo>
                    <a:pt x="174" y="339"/>
                  </a:lnTo>
                  <a:lnTo>
                    <a:pt x="187" y="335"/>
                  </a:lnTo>
                  <a:lnTo>
                    <a:pt x="201" y="326"/>
                  </a:lnTo>
                  <a:lnTo>
                    <a:pt x="201" y="317"/>
                  </a:lnTo>
                  <a:lnTo>
                    <a:pt x="237" y="290"/>
                  </a:lnTo>
                  <a:lnTo>
                    <a:pt x="237" y="281"/>
                  </a:lnTo>
                  <a:lnTo>
                    <a:pt x="241" y="277"/>
                  </a:lnTo>
                  <a:lnTo>
                    <a:pt x="245" y="281"/>
                  </a:lnTo>
                  <a:lnTo>
                    <a:pt x="254" y="277"/>
                  </a:lnTo>
                  <a:lnTo>
                    <a:pt x="268" y="263"/>
                  </a:lnTo>
                  <a:lnTo>
                    <a:pt x="263" y="259"/>
                  </a:lnTo>
                  <a:lnTo>
                    <a:pt x="277" y="250"/>
                  </a:lnTo>
                  <a:lnTo>
                    <a:pt x="281" y="237"/>
                  </a:lnTo>
                  <a:lnTo>
                    <a:pt x="286" y="250"/>
                  </a:lnTo>
                  <a:lnTo>
                    <a:pt x="304" y="246"/>
                  </a:lnTo>
                  <a:lnTo>
                    <a:pt x="290" y="214"/>
                  </a:lnTo>
                  <a:lnTo>
                    <a:pt x="290" y="205"/>
                  </a:lnTo>
                  <a:lnTo>
                    <a:pt x="286" y="201"/>
                  </a:lnTo>
                  <a:lnTo>
                    <a:pt x="290" y="196"/>
                  </a:lnTo>
                  <a:lnTo>
                    <a:pt x="295" y="192"/>
                  </a:lnTo>
                  <a:lnTo>
                    <a:pt x="281" y="187"/>
                  </a:lnTo>
                  <a:lnTo>
                    <a:pt x="286" y="174"/>
                  </a:lnTo>
                  <a:lnTo>
                    <a:pt x="290" y="170"/>
                  </a:lnTo>
                  <a:lnTo>
                    <a:pt x="308" y="183"/>
                  </a:lnTo>
                  <a:lnTo>
                    <a:pt x="312" y="187"/>
                  </a:lnTo>
                  <a:lnTo>
                    <a:pt x="348" y="192"/>
                  </a:lnTo>
                  <a:lnTo>
                    <a:pt x="348" y="205"/>
                  </a:lnTo>
                  <a:lnTo>
                    <a:pt x="335" y="214"/>
                  </a:lnTo>
                  <a:lnTo>
                    <a:pt x="330" y="223"/>
                  </a:lnTo>
                  <a:lnTo>
                    <a:pt x="339" y="223"/>
                  </a:lnTo>
                  <a:lnTo>
                    <a:pt x="339" y="214"/>
                  </a:lnTo>
                  <a:lnTo>
                    <a:pt x="344" y="214"/>
                  </a:lnTo>
                  <a:lnTo>
                    <a:pt x="348" y="241"/>
                  </a:lnTo>
                  <a:lnTo>
                    <a:pt x="348" y="250"/>
                  </a:lnTo>
                  <a:lnTo>
                    <a:pt x="353" y="246"/>
                  </a:lnTo>
                  <a:lnTo>
                    <a:pt x="353" y="232"/>
                  </a:lnTo>
                  <a:lnTo>
                    <a:pt x="357" y="232"/>
                  </a:lnTo>
                  <a:lnTo>
                    <a:pt x="357" y="210"/>
                  </a:lnTo>
                  <a:lnTo>
                    <a:pt x="366" y="205"/>
                  </a:lnTo>
                  <a:lnTo>
                    <a:pt x="375" y="192"/>
                  </a:lnTo>
                  <a:lnTo>
                    <a:pt x="375" y="183"/>
                  </a:lnTo>
                  <a:lnTo>
                    <a:pt x="388" y="161"/>
                  </a:lnTo>
                  <a:lnTo>
                    <a:pt x="402" y="156"/>
                  </a:lnTo>
                  <a:lnTo>
                    <a:pt x="406" y="156"/>
                  </a:lnTo>
                  <a:lnTo>
                    <a:pt x="406" y="147"/>
                  </a:lnTo>
                  <a:lnTo>
                    <a:pt x="406" y="138"/>
                  </a:lnTo>
                  <a:lnTo>
                    <a:pt x="393" y="134"/>
                  </a:lnTo>
                  <a:lnTo>
                    <a:pt x="379" y="138"/>
                  </a:lnTo>
                  <a:lnTo>
                    <a:pt x="379" y="129"/>
                  </a:lnTo>
                  <a:lnTo>
                    <a:pt x="366" y="129"/>
                  </a:lnTo>
                  <a:lnTo>
                    <a:pt x="348" y="143"/>
                  </a:lnTo>
                  <a:lnTo>
                    <a:pt x="335" y="147"/>
                  </a:lnTo>
                  <a:lnTo>
                    <a:pt x="335" y="165"/>
                  </a:lnTo>
                  <a:lnTo>
                    <a:pt x="317" y="165"/>
                  </a:lnTo>
                  <a:lnTo>
                    <a:pt x="312" y="170"/>
                  </a:lnTo>
                  <a:lnTo>
                    <a:pt x="299" y="170"/>
                  </a:lnTo>
                  <a:lnTo>
                    <a:pt x="295" y="170"/>
                  </a:lnTo>
                  <a:lnTo>
                    <a:pt x="295" y="165"/>
                  </a:lnTo>
                  <a:lnTo>
                    <a:pt x="290" y="156"/>
                  </a:lnTo>
                  <a:lnTo>
                    <a:pt x="295" y="147"/>
                  </a:lnTo>
                  <a:lnTo>
                    <a:pt x="295" y="143"/>
                  </a:lnTo>
                  <a:lnTo>
                    <a:pt x="286" y="152"/>
                  </a:lnTo>
                  <a:lnTo>
                    <a:pt x="286" y="170"/>
                  </a:lnTo>
                  <a:lnTo>
                    <a:pt x="277" y="174"/>
                  </a:lnTo>
                  <a:lnTo>
                    <a:pt x="245" y="170"/>
                  </a:lnTo>
                  <a:lnTo>
                    <a:pt x="245" y="165"/>
                  </a:lnTo>
                  <a:lnTo>
                    <a:pt x="237" y="165"/>
                  </a:lnTo>
                  <a:lnTo>
                    <a:pt x="228" y="156"/>
                  </a:lnTo>
                  <a:lnTo>
                    <a:pt x="219" y="161"/>
                  </a:lnTo>
                  <a:lnTo>
                    <a:pt x="205" y="156"/>
                  </a:lnTo>
                  <a:lnTo>
                    <a:pt x="178" y="143"/>
                  </a:lnTo>
                  <a:lnTo>
                    <a:pt x="178" y="134"/>
                  </a:lnTo>
                  <a:lnTo>
                    <a:pt x="170" y="134"/>
                  </a:lnTo>
                  <a:lnTo>
                    <a:pt x="170" y="116"/>
                  </a:lnTo>
                  <a:lnTo>
                    <a:pt x="178" y="107"/>
                  </a:lnTo>
                  <a:lnTo>
                    <a:pt x="165" y="94"/>
                  </a:lnTo>
                  <a:lnTo>
                    <a:pt x="156" y="98"/>
                  </a:lnTo>
                  <a:lnTo>
                    <a:pt x="147" y="71"/>
                  </a:lnTo>
                  <a:lnTo>
                    <a:pt x="156" y="49"/>
                  </a:lnTo>
                  <a:lnTo>
                    <a:pt x="156" y="35"/>
                  </a:lnTo>
                  <a:lnTo>
                    <a:pt x="147" y="22"/>
                  </a:lnTo>
                  <a:lnTo>
                    <a:pt x="147" y="4"/>
                  </a:lnTo>
                  <a:lnTo>
                    <a:pt x="129" y="0"/>
                  </a:lnTo>
                  <a:lnTo>
                    <a:pt x="125" y="31"/>
                  </a:lnTo>
                  <a:lnTo>
                    <a:pt x="111" y="27"/>
                  </a:lnTo>
                  <a:lnTo>
                    <a:pt x="80" y="27"/>
                  </a:lnTo>
                  <a:lnTo>
                    <a:pt x="76" y="44"/>
                  </a:lnTo>
                  <a:lnTo>
                    <a:pt x="80" y="58"/>
                  </a:lnTo>
                  <a:lnTo>
                    <a:pt x="103" y="71"/>
                  </a:lnTo>
                  <a:lnTo>
                    <a:pt x="94" y="85"/>
                  </a:lnTo>
                  <a:lnTo>
                    <a:pt x="85" y="103"/>
                  </a:lnTo>
                  <a:lnTo>
                    <a:pt x="76" y="125"/>
                  </a:lnTo>
                  <a:lnTo>
                    <a:pt x="58" y="134"/>
                  </a:lnTo>
                  <a:lnTo>
                    <a:pt x="53" y="143"/>
                  </a:lnTo>
                  <a:lnTo>
                    <a:pt x="36" y="152"/>
                  </a:lnTo>
                  <a:lnTo>
                    <a:pt x="27" y="147"/>
                  </a:lnTo>
                  <a:lnTo>
                    <a:pt x="18" y="161"/>
                  </a:lnTo>
                  <a:lnTo>
                    <a:pt x="13" y="170"/>
                  </a:lnTo>
                  <a:lnTo>
                    <a:pt x="27" y="170"/>
                  </a:lnTo>
                  <a:lnTo>
                    <a:pt x="22" y="178"/>
                  </a:lnTo>
                  <a:lnTo>
                    <a:pt x="36" y="183"/>
                  </a:lnTo>
                  <a:lnTo>
                    <a:pt x="44" y="205"/>
                  </a:lnTo>
                  <a:lnTo>
                    <a:pt x="31" y="205"/>
                  </a:lnTo>
                  <a:lnTo>
                    <a:pt x="4" y="210"/>
                  </a:lnTo>
                  <a:lnTo>
                    <a:pt x="0" y="21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1C5C6A5A-FF4E-4432-B673-32646DD994E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493333" y="4439066"/>
              <a:ext cx="977583" cy="340407"/>
            </a:xfrm>
            <a:custGeom>
              <a:avLst/>
              <a:gdLst/>
              <a:ahLst/>
              <a:cxnLst>
                <a:cxn ang="0">
                  <a:pos x="45" y="53"/>
                </a:cxn>
                <a:cxn ang="0">
                  <a:pos x="85" y="125"/>
                </a:cxn>
                <a:cxn ang="0">
                  <a:pos x="147" y="161"/>
                </a:cxn>
                <a:cxn ang="0">
                  <a:pos x="134" y="103"/>
                </a:cxn>
                <a:cxn ang="0">
                  <a:pos x="116" y="76"/>
                </a:cxn>
                <a:cxn ang="0">
                  <a:pos x="80" y="53"/>
                </a:cxn>
                <a:cxn ang="0">
                  <a:pos x="18" y="9"/>
                </a:cxn>
                <a:cxn ang="0">
                  <a:pos x="40" y="80"/>
                </a:cxn>
                <a:cxn ang="0">
                  <a:pos x="54" y="116"/>
                </a:cxn>
                <a:cxn ang="0">
                  <a:pos x="71" y="125"/>
                </a:cxn>
                <a:cxn ang="0">
                  <a:pos x="76" y="125"/>
                </a:cxn>
                <a:cxn ang="0">
                  <a:pos x="165" y="129"/>
                </a:cxn>
                <a:cxn ang="0">
                  <a:pos x="152" y="179"/>
                </a:cxn>
                <a:cxn ang="0">
                  <a:pos x="192" y="196"/>
                </a:cxn>
                <a:cxn ang="0">
                  <a:pos x="277" y="192"/>
                </a:cxn>
                <a:cxn ang="0">
                  <a:pos x="255" y="188"/>
                </a:cxn>
                <a:cxn ang="0">
                  <a:pos x="196" y="174"/>
                </a:cxn>
                <a:cxn ang="0">
                  <a:pos x="174" y="129"/>
                </a:cxn>
                <a:cxn ang="0">
                  <a:pos x="183" y="22"/>
                </a:cxn>
                <a:cxn ang="0">
                  <a:pos x="201" y="53"/>
                </a:cxn>
                <a:cxn ang="0">
                  <a:pos x="214" y="98"/>
                </a:cxn>
                <a:cxn ang="0">
                  <a:pos x="259" y="129"/>
                </a:cxn>
                <a:cxn ang="0">
                  <a:pos x="304" y="129"/>
                </a:cxn>
                <a:cxn ang="0">
                  <a:pos x="344" y="67"/>
                </a:cxn>
                <a:cxn ang="0">
                  <a:pos x="304" y="18"/>
                </a:cxn>
                <a:cxn ang="0">
                  <a:pos x="228" y="71"/>
                </a:cxn>
                <a:cxn ang="0">
                  <a:pos x="290" y="201"/>
                </a:cxn>
                <a:cxn ang="0">
                  <a:pos x="304" y="210"/>
                </a:cxn>
                <a:cxn ang="0">
                  <a:pos x="344" y="210"/>
                </a:cxn>
                <a:cxn ang="0">
                  <a:pos x="411" y="205"/>
                </a:cxn>
                <a:cxn ang="0">
                  <a:pos x="353" y="210"/>
                </a:cxn>
                <a:cxn ang="0">
                  <a:pos x="339" y="219"/>
                </a:cxn>
                <a:cxn ang="0">
                  <a:pos x="366" y="67"/>
                </a:cxn>
                <a:cxn ang="0">
                  <a:pos x="339" y="120"/>
                </a:cxn>
                <a:cxn ang="0">
                  <a:pos x="362" y="165"/>
                </a:cxn>
                <a:cxn ang="0">
                  <a:pos x="380" y="156"/>
                </a:cxn>
                <a:cxn ang="0">
                  <a:pos x="397" y="165"/>
                </a:cxn>
                <a:cxn ang="0">
                  <a:pos x="371" y="112"/>
                </a:cxn>
                <a:cxn ang="0">
                  <a:pos x="380" y="98"/>
                </a:cxn>
                <a:cxn ang="0">
                  <a:pos x="433" y="62"/>
                </a:cxn>
                <a:cxn ang="0">
                  <a:pos x="433" y="210"/>
                </a:cxn>
                <a:cxn ang="0">
                  <a:pos x="420" y="201"/>
                </a:cxn>
                <a:cxn ang="0">
                  <a:pos x="402" y="246"/>
                </a:cxn>
                <a:cxn ang="0">
                  <a:pos x="447" y="143"/>
                </a:cxn>
                <a:cxn ang="0">
                  <a:pos x="482" y="76"/>
                </a:cxn>
                <a:cxn ang="0">
                  <a:pos x="469" y="53"/>
                </a:cxn>
                <a:cxn ang="0">
                  <a:pos x="464" y="76"/>
                </a:cxn>
                <a:cxn ang="0">
                  <a:pos x="469" y="98"/>
                </a:cxn>
                <a:cxn ang="0">
                  <a:pos x="505" y="125"/>
                </a:cxn>
                <a:cxn ang="0">
                  <a:pos x="500" y="134"/>
                </a:cxn>
                <a:cxn ang="0">
                  <a:pos x="509" y="205"/>
                </a:cxn>
                <a:cxn ang="0">
                  <a:pos x="563" y="170"/>
                </a:cxn>
                <a:cxn ang="0">
                  <a:pos x="563" y="161"/>
                </a:cxn>
                <a:cxn ang="0">
                  <a:pos x="590" y="120"/>
                </a:cxn>
                <a:cxn ang="0">
                  <a:pos x="554" y="94"/>
                </a:cxn>
                <a:cxn ang="0">
                  <a:pos x="509" y="107"/>
                </a:cxn>
                <a:cxn ang="0">
                  <a:pos x="536" y="125"/>
                </a:cxn>
                <a:cxn ang="0">
                  <a:pos x="545" y="147"/>
                </a:cxn>
                <a:cxn ang="0">
                  <a:pos x="625" y="196"/>
                </a:cxn>
                <a:cxn ang="0">
                  <a:pos x="652" y="214"/>
                </a:cxn>
              </a:cxnLst>
              <a:rect l="0" t="0" r="r" b="b"/>
              <a:pathLst>
                <a:path w="657" h="246">
                  <a:moveTo>
                    <a:pt x="0" y="4"/>
                  </a:moveTo>
                  <a:lnTo>
                    <a:pt x="0" y="9"/>
                  </a:lnTo>
                  <a:lnTo>
                    <a:pt x="4" y="18"/>
                  </a:lnTo>
                  <a:lnTo>
                    <a:pt x="22" y="31"/>
                  </a:lnTo>
                  <a:lnTo>
                    <a:pt x="36" y="53"/>
                  </a:lnTo>
                  <a:lnTo>
                    <a:pt x="45" y="53"/>
                  </a:lnTo>
                  <a:lnTo>
                    <a:pt x="54" y="58"/>
                  </a:lnTo>
                  <a:lnTo>
                    <a:pt x="49" y="62"/>
                  </a:lnTo>
                  <a:lnTo>
                    <a:pt x="58" y="85"/>
                  </a:lnTo>
                  <a:lnTo>
                    <a:pt x="62" y="85"/>
                  </a:lnTo>
                  <a:lnTo>
                    <a:pt x="85" y="112"/>
                  </a:lnTo>
                  <a:lnTo>
                    <a:pt x="85" y="125"/>
                  </a:lnTo>
                  <a:lnTo>
                    <a:pt x="107" y="156"/>
                  </a:lnTo>
                  <a:lnTo>
                    <a:pt x="121" y="161"/>
                  </a:lnTo>
                  <a:lnTo>
                    <a:pt x="134" y="179"/>
                  </a:lnTo>
                  <a:lnTo>
                    <a:pt x="129" y="165"/>
                  </a:lnTo>
                  <a:lnTo>
                    <a:pt x="147" y="174"/>
                  </a:lnTo>
                  <a:lnTo>
                    <a:pt x="147" y="161"/>
                  </a:lnTo>
                  <a:lnTo>
                    <a:pt x="152" y="174"/>
                  </a:lnTo>
                  <a:lnTo>
                    <a:pt x="156" y="134"/>
                  </a:lnTo>
                  <a:lnTo>
                    <a:pt x="147" y="120"/>
                  </a:lnTo>
                  <a:lnTo>
                    <a:pt x="138" y="116"/>
                  </a:lnTo>
                  <a:lnTo>
                    <a:pt x="138" y="120"/>
                  </a:lnTo>
                  <a:lnTo>
                    <a:pt x="134" y="103"/>
                  </a:lnTo>
                  <a:lnTo>
                    <a:pt x="116" y="98"/>
                  </a:lnTo>
                  <a:lnTo>
                    <a:pt x="121" y="94"/>
                  </a:lnTo>
                  <a:lnTo>
                    <a:pt x="121" y="89"/>
                  </a:lnTo>
                  <a:lnTo>
                    <a:pt x="125" y="85"/>
                  </a:lnTo>
                  <a:lnTo>
                    <a:pt x="125" y="80"/>
                  </a:lnTo>
                  <a:lnTo>
                    <a:pt x="116" y="76"/>
                  </a:lnTo>
                  <a:lnTo>
                    <a:pt x="112" y="80"/>
                  </a:lnTo>
                  <a:lnTo>
                    <a:pt x="116" y="71"/>
                  </a:lnTo>
                  <a:lnTo>
                    <a:pt x="103" y="62"/>
                  </a:lnTo>
                  <a:lnTo>
                    <a:pt x="98" y="62"/>
                  </a:lnTo>
                  <a:lnTo>
                    <a:pt x="98" y="53"/>
                  </a:lnTo>
                  <a:lnTo>
                    <a:pt x="80" y="53"/>
                  </a:lnTo>
                  <a:lnTo>
                    <a:pt x="71" y="45"/>
                  </a:lnTo>
                  <a:lnTo>
                    <a:pt x="67" y="49"/>
                  </a:lnTo>
                  <a:lnTo>
                    <a:pt x="67" y="40"/>
                  </a:lnTo>
                  <a:lnTo>
                    <a:pt x="36" y="4"/>
                  </a:lnTo>
                  <a:lnTo>
                    <a:pt x="27" y="4"/>
                  </a:lnTo>
                  <a:lnTo>
                    <a:pt x="18" y="9"/>
                  </a:lnTo>
                  <a:lnTo>
                    <a:pt x="4" y="0"/>
                  </a:lnTo>
                  <a:lnTo>
                    <a:pt x="0" y="4"/>
                  </a:lnTo>
                  <a:close/>
                  <a:moveTo>
                    <a:pt x="31" y="62"/>
                  </a:moveTo>
                  <a:lnTo>
                    <a:pt x="22" y="67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0" y="71"/>
                  </a:lnTo>
                  <a:lnTo>
                    <a:pt x="31" y="62"/>
                  </a:lnTo>
                  <a:close/>
                  <a:moveTo>
                    <a:pt x="54" y="98"/>
                  </a:moveTo>
                  <a:lnTo>
                    <a:pt x="49" y="103"/>
                  </a:lnTo>
                  <a:lnTo>
                    <a:pt x="49" y="107"/>
                  </a:lnTo>
                  <a:lnTo>
                    <a:pt x="54" y="116"/>
                  </a:lnTo>
                  <a:lnTo>
                    <a:pt x="62" y="112"/>
                  </a:lnTo>
                  <a:lnTo>
                    <a:pt x="54" y="98"/>
                  </a:lnTo>
                  <a:close/>
                  <a:moveTo>
                    <a:pt x="67" y="116"/>
                  </a:moveTo>
                  <a:lnTo>
                    <a:pt x="62" y="116"/>
                  </a:lnTo>
                  <a:lnTo>
                    <a:pt x="67" y="125"/>
                  </a:lnTo>
                  <a:lnTo>
                    <a:pt x="71" y="125"/>
                  </a:lnTo>
                  <a:lnTo>
                    <a:pt x="71" y="129"/>
                  </a:lnTo>
                  <a:lnTo>
                    <a:pt x="76" y="129"/>
                  </a:lnTo>
                  <a:lnTo>
                    <a:pt x="80" y="138"/>
                  </a:lnTo>
                  <a:lnTo>
                    <a:pt x="80" y="134"/>
                  </a:lnTo>
                  <a:lnTo>
                    <a:pt x="76" y="129"/>
                  </a:lnTo>
                  <a:lnTo>
                    <a:pt x="76" y="125"/>
                  </a:lnTo>
                  <a:lnTo>
                    <a:pt x="67" y="116"/>
                  </a:lnTo>
                  <a:close/>
                  <a:moveTo>
                    <a:pt x="147" y="107"/>
                  </a:moveTo>
                  <a:lnTo>
                    <a:pt x="147" y="116"/>
                  </a:lnTo>
                  <a:lnTo>
                    <a:pt x="152" y="116"/>
                  </a:lnTo>
                  <a:lnTo>
                    <a:pt x="156" y="129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5" y="120"/>
                  </a:lnTo>
                  <a:lnTo>
                    <a:pt x="161" y="120"/>
                  </a:lnTo>
                  <a:lnTo>
                    <a:pt x="152" y="107"/>
                  </a:lnTo>
                  <a:lnTo>
                    <a:pt x="147" y="107"/>
                  </a:lnTo>
                  <a:close/>
                  <a:moveTo>
                    <a:pt x="152" y="179"/>
                  </a:moveTo>
                  <a:lnTo>
                    <a:pt x="143" y="179"/>
                  </a:lnTo>
                  <a:lnTo>
                    <a:pt x="143" y="188"/>
                  </a:lnTo>
                  <a:lnTo>
                    <a:pt x="165" y="188"/>
                  </a:lnTo>
                  <a:lnTo>
                    <a:pt x="161" y="192"/>
                  </a:lnTo>
                  <a:lnTo>
                    <a:pt x="188" y="201"/>
                  </a:lnTo>
                  <a:lnTo>
                    <a:pt x="192" y="196"/>
                  </a:lnTo>
                  <a:lnTo>
                    <a:pt x="250" y="210"/>
                  </a:lnTo>
                  <a:lnTo>
                    <a:pt x="259" y="205"/>
                  </a:lnTo>
                  <a:lnTo>
                    <a:pt x="272" y="210"/>
                  </a:lnTo>
                  <a:lnTo>
                    <a:pt x="281" y="210"/>
                  </a:lnTo>
                  <a:lnTo>
                    <a:pt x="277" y="205"/>
                  </a:lnTo>
                  <a:lnTo>
                    <a:pt x="277" y="192"/>
                  </a:lnTo>
                  <a:lnTo>
                    <a:pt x="259" y="192"/>
                  </a:lnTo>
                  <a:lnTo>
                    <a:pt x="255" y="188"/>
                  </a:lnTo>
                  <a:lnTo>
                    <a:pt x="263" y="192"/>
                  </a:lnTo>
                  <a:lnTo>
                    <a:pt x="277" y="188"/>
                  </a:lnTo>
                  <a:lnTo>
                    <a:pt x="277" y="183"/>
                  </a:lnTo>
                  <a:lnTo>
                    <a:pt x="255" y="188"/>
                  </a:lnTo>
                  <a:lnTo>
                    <a:pt x="237" y="174"/>
                  </a:lnTo>
                  <a:lnTo>
                    <a:pt x="228" y="174"/>
                  </a:lnTo>
                  <a:lnTo>
                    <a:pt x="219" y="188"/>
                  </a:lnTo>
                  <a:lnTo>
                    <a:pt x="205" y="183"/>
                  </a:lnTo>
                  <a:lnTo>
                    <a:pt x="196" y="183"/>
                  </a:lnTo>
                  <a:lnTo>
                    <a:pt x="196" y="174"/>
                  </a:lnTo>
                  <a:lnTo>
                    <a:pt x="179" y="170"/>
                  </a:lnTo>
                  <a:lnTo>
                    <a:pt x="156" y="170"/>
                  </a:lnTo>
                  <a:lnTo>
                    <a:pt x="156" y="179"/>
                  </a:lnTo>
                  <a:lnTo>
                    <a:pt x="152" y="179"/>
                  </a:lnTo>
                  <a:close/>
                  <a:moveTo>
                    <a:pt x="170" y="125"/>
                  </a:moveTo>
                  <a:lnTo>
                    <a:pt x="174" y="129"/>
                  </a:lnTo>
                  <a:lnTo>
                    <a:pt x="179" y="138"/>
                  </a:lnTo>
                  <a:lnTo>
                    <a:pt x="188" y="134"/>
                  </a:lnTo>
                  <a:lnTo>
                    <a:pt x="188" y="125"/>
                  </a:lnTo>
                  <a:lnTo>
                    <a:pt x="183" y="120"/>
                  </a:lnTo>
                  <a:lnTo>
                    <a:pt x="170" y="125"/>
                  </a:lnTo>
                  <a:close/>
                  <a:moveTo>
                    <a:pt x="183" y="22"/>
                  </a:moveTo>
                  <a:lnTo>
                    <a:pt x="183" y="31"/>
                  </a:lnTo>
                  <a:lnTo>
                    <a:pt x="192" y="27"/>
                  </a:lnTo>
                  <a:lnTo>
                    <a:pt x="188" y="18"/>
                  </a:lnTo>
                  <a:lnTo>
                    <a:pt x="183" y="22"/>
                  </a:lnTo>
                  <a:close/>
                  <a:moveTo>
                    <a:pt x="205" y="53"/>
                  </a:moveTo>
                  <a:lnTo>
                    <a:pt x="201" y="53"/>
                  </a:lnTo>
                  <a:lnTo>
                    <a:pt x="196" y="71"/>
                  </a:lnTo>
                  <a:lnTo>
                    <a:pt x="196" y="80"/>
                  </a:lnTo>
                  <a:lnTo>
                    <a:pt x="201" y="85"/>
                  </a:lnTo>
                  <a:lnTo>
                    <a:pt x="201" y="94"/>
                  </a:lnTo>
                  <a:lnTo>
                    <a:pt x="205" y="107"/>
                  </a:lnTo>
                  <a:lnTo>
                    <a:pt x="214" y="98"/>
                  </a:lnTo>
                  <a:lnTo>
                    <a:pt x="214" y="103"/>
                  </a:lnTo>
                  <a:lnTo>
                    <a:pt x="214" y="112"/>
                  </a:lnTo>
                  <a:lnTo>
                    <a:pt x="214" y="134"/>
                  </a:lnTo>
                  <a:lnTo>
                    <a:pt x="241" y="129"/>
                  </a:lnTo>
                  <a:lnTo>
                    <a:pt x="241" y="138"/>
                  </a:lnTo>
                  <a:lnTo>
                    <a:pt x="259" y="129"/>
                  </a:lnTo>
                  <a:lnTo>
                    <a:pt x="277" y="138"/>
                  </a:lnTo>
                  <a:lnTo>
                    <a:pt x="281" y="147"/>
                  </a:lnTo>
                  <a:lnTo>
                    <a:pt x="295" y="134"/>
                  </a:lnTo>
                  <a:lnTo>
                    <a:pt x="299" y="143"/>
                  </a:lnTo>
                  <a:lnTo>
                    <a:pt x="304" y="138"/>
                  </a:lnTo>
                  <a:lnTo>
                    <a:pt x="304" y="129"/>
                  </a:lnTo>
                  <a:lnTo>
                    <a:pt x="304" y="116"/>
                  </a:lnTo>
                  <a:lnTo>
                    <a:pt x="304" y="112"/>
                  </a:lnTo>
                  <a:lnTo>
                    <a:pt x="322" y="94"/>
                  </a:lnTo>
                  <a:lnTo>
                    <a:pt x="322" y="85"/>
                  </a:lnTo>
                  <a:lnTo>
                    <a:pt x="326" y="71"/>
                  </a:lnTo>
                  <a:lnTo>
                    <a:pt x="344" y="67"/>
                  </a:lnTo>
                  <a:lnTo>
                    <a:pt x="322" y="53"/>
                  </a:lnTo>
                  <a:lnTo>
                    <a:pt x="326" y="49"/>
                  </a:lnTo>
                  <a:lnTo>
                    <a:pt x="322" y="36"/>
                  </a:lnTo>
                  <a:lnTo>
                    <a:pt x="326" y="27"/>
                  </a:lnTo>
                  <a:lnTo>
                    <a:pt x="322" y="18"/>
                  </a:lnTo>
                  <a:lnTo>
                    <a:pt x="304" y="18"/>
                  </a:lnTo>
                  <a:lnTo>
                    <a:pt x="295" y="22"/>
                  </a:lnTo>
                  <a:lnTo>
                    <a:pt x="281" y="49"/>
                  </a:lnTo>
                  <a:lnTo>
                    <a:pt x="277" y="62"/>
                  </a:lnTo>
                  <a:lnTo>
                    <a:pt x="255" y="62"/>
                  </a:lnTo>
                  <a:lnTo>
                    <a:pt x="246" y="71"/>
                  </a:lnTo>
                  <a:lnTo>
                    <a:pt x="228" y="71"/>
                  </a:lnTo>
                  <a:lnTo>
                    <a:pt x="210" y="58"/>
                  </a:lnTo>
                  <a:lnTo>
                    <a:pt x="205" y="53"/>
                  </a:lnTo>
                  <a:close/>
                  <a:moveTo>
                    <a:pt x="281" y="205"/>
                  </a:moveTo>
                  <a:lnTo>
                    <a:pt x="290" y="214"/>
                  </a:lnTo>
                  <a:lnTo>
                    <a:pt x="295" y="210"/>
                  </a:lnTo>
                  <a:lnTo>
                    <a:pt x="290" y="201"/>
                  </a:lnTo>
                  <a:lnTo>
                    <a:pt x="281" y="205"/>
                  </a:lnTo>
                  <a:close/>
                  <a:moveTo>
                    <a:pt x="304" y="201"/>
                  </a:moveTo>
                  <a:lnTo>
                    <a:pt x="299" y="205"/>
                  </a:lnTo>
                  <a:lnTo>
                    <a:pt x="299" y="210"/>
                  </a:lnTo>
                  <a:lnTo>
                    <a:pt x="299" y="214"/>
                  </a:lnTo>
                  <a:lnTo>
                    <a:pt x="304" y="210"/>
                  </a:lnTo>
                  <a:lnTo>
                    <a:pt x="313" y="205"/>
                  </a:lnTo>
                  <a:lnTo>
                    <a:pt x="304" y="201"/>
                  </a:lnTo>
                  <a:close/>
                  <a:moveTo>
                    <a:pt x="313" y="205"/>
                  </a:moveTo>
                  <a:lnTo>
                    <a:pt x="308" y="214"/>
                  </a:lnTo>
                  <a:lnTo>
                    <a:pt x="339" y="214"/>
                  </a:lnTo>
                  <a:lnTo>
                    <a:pt x="344" y="210"/>
                  </a:lnTo>
                  <a:lnTo>
                    <a:pt x="353" y="210"/>
                  </a:lnTo>
                  <a:lnTo>
                    <a:pt x="362" y="214"/>
                  </a:lnTo>
                  <a:lnTo>
                    <a:pt x="397" y="210"/>
                  </a:lnTo>
                  <a:lnTo>
                    <a:pt x="397" y="210"/>
                  </a:lnTo>
                  <a:lnTo>
                    <a:pt x="402" y="210"/>
                  </a:lnTo>
                  <a:lnTo>
                    <a:pt x="411" y="205"/>
                  </a:lnTo>
                  <a:lnTo>
                    <a:pt x="402" y="205"/>
                  </a:lnTo>
                  <a:lnTo>
                    <a:pt x="393" y="201"/>
                  </a:lnTo>
                  <a:lnTo>
                    <a:pt x="384" y="205"/>
                  </a:lnTo>
                  <a:lnTo>
                    <a:pt x="371" y="205"/>
                  </a:lnTo>
                  <a:lnTo>
                    <a:pt x="362" y="205"/>
                  </a:lnTo>
                  <a:lnTo>
                    <a:pt x="353" y="210"/>
                  </a:lnTo>
                  <a:lnTo>
                    <a:pt x="344" y="205"/>
                  </a:lnTo>
                  <a:lnTo>
                    <a:pt x="339" y="201"/>
                  </a:lnTo>
                  <a:lnTo>
                    <a:pt x="326" y="201"/>
                  </a:lnTo>
                  <a:lnTo>
                    <a:pt x="326" y="210"/>
                  </a:lnTo>
                  <a:lnTo>
                    <a:pt x="313" y="205"/>
                  </a:lnTo>
                  <a:close/>
                  <a:moveTo>
                    <a:pt x="339" y="219"/>
                  </a:moveTo>
                  <a:lnTo>
                    <a:pt x="362" y="237"/>
                  </a:lnTo>
                  <a:lnTo>
                    <a:pt x="371" y="232"/>
                  </a:lnTo>
                  <a:lnTo>
                    <a:pt x="357" y="219"/>
                  </a:lnTo>
                  <a:lnTo>
                    <a:pt x="348" y="219"/>
                  </a:lnTo>
                  <a:lnTo>
                    <a:pt x="339" y="219"/>
                  </a:lnTo>
                  <a:close/>
                  <a:moveTo>
                    <a:pt x="366" y="67"/>
                  </a:moveTo>
                  <a:lnTo>
                    <a:pt x="366" y="71"/>
                  </a:lnTo>
                  <a:lnTo>
                    <a:pt x="357" y="76"/>
                  </a:lnTo>
                  <a:lnTo>
                    <a:pt x="353" y="85"/>
                  </a:lnTo>
                  <a:lnTo>
                    <a:pt x="344" y="89"/>
                  </a:lnTo>
                  <a:lnTo>
                    <a:pt x="348" y="94"/>
                  </a:lnTo>
                  <a:lnTo>
                    <a:pt x="339" y="120"/>
                  </a:lnTo>
                  <a:lnTo>
                    <a:pt x="339" y="138"/>
                  </a:lnTo>
                  <a:lnTo>
                    <a:pt x="348" y="134"/>
                  </a:lnTo>
                  <a:lnTo>
                    <a:pt x="353" y="143"/>
                  </a:lnTo>
                  <a:lnTo>
                    <a:pt x="348" y="165"/>
                  </a:lnTo>
                  <a:lnTo>
                    <a:pt x="353" y="170"/>
                  </a:lnTo>
                  <a:lnTo>
                    <a:pt x="362" y="165"/>
                  </a:lnTo>
                  <a:lnTo>
                    <a:pt x="362" y="125"/>
                  </a:lnTo>
                  <a:lnTo>
                    <a:pt x="371" y="125"/>
                  </a:lnTo>
                  <a:lnTo>
                    <a:pt x="366" y="138"/>
                  </a:lnTo>
                  <a:lnTo>
                    <a:pt x="375" y="143"/>
                  </a:lnTo>
                  <a:lnTo>
                    <a:pt x="375" y="152"/>
                  </a:lnTo>
                  <a:lnTo>
                    <a:pt x="380" y="156"/>
                  </a:lnTo>
                  <a:lnTo>
                    <a:pt x="384" y="152"/>
                  </a:lnTo>
                  <a:lnTo>
                    <a:pt x="393" y="152"/>
                  </a:lnTo>
                  <a:lnTo>
                    <a:pt x="384" y="156"/>
                  </a:lnTo>
                  <a:lnTo>
                    <a:pt x="389" y="165"/>
                  </a:lnTo>
                  <a:lnTo>
                    <a:pt x="393" y="170"/>
                  </a:lnTo>
                  <a:lnTo>
                    <a:pt x="397" y="165"/>
                  </a:lnTo>
                  <a:lnTo>
                    <a:pt x="397" y="156"/>
                  </a:lnTo>
                  <a:lnTo>
                    <a:pt x="397" y="147"/>
                  </a:lnTo>
                  <a:lnTo>
                    <a:pt x="389" y="138"/>
                  </a:lnTo>
                  <a:lnTo>
                    <a:pt x="389" y="129"/>
                  </a:lnTo>
                  <a:lnTo>
                    <a:pt x="380" y="120"/>
                  </a:lnTo>
                  <a:lnTo>
                    <a:pt x="371" y="112"/>
                  </a:lnTo>
                  <a:lnTo>
                    <a:pt x="380" y="112"/>
                  </a:lnTo>
                  <a:lnTo>
                    <a:pt x="397" y="98"/>
                  </a:lnTo>
                  <a:lnTo>
                    <a:pt x="402" y="103"/>
                  </a:lnTo>
                  <a:lnTo>
                    <a:pt x="406" y="94"/>
                  </a:lnTo>
                  <a:lnTo>
                    <a:pt x="393" y="94"/>
                  </a:lnTo>
                  <a:lnTo>
                    <a:pt x="380" y="98"/>
                  </a:lnTo>
                  <a:lnTo>
                    <a:pt x="366" y="103"/>
                  </a:lnTo>
                  <a:lnTo>
                    <a:pt x="357" y="94"/>
                  </a:lnTo>
                  <a:lnTo>
                    <a:pt x="362" y="80"/>
                  </a:lnTo>
                  <a:lnTo>
                    <a:pt x="402" y="85"/>
                  </a:lnTo>
                  <a:lnTo>
                    <a:pt x="420" y="76"/>
                  </a:lnTo>
                  <a:lnTo>
                    <a:pt x="433" y="62"/>
                  </a:lnTo>
                  <a:lnTo>
                    <a:pt x="429" y="53"/>
                  </a:lnTo>
                  <a:lnTo>
                    <a:pt x="411" y="71"/>
                  </a:lnTo>
                  <a:lnTo>
                    <a:pt x="366" y="67"/>
                  </a:lnTo>
                  <a:close/>
                  <a:moveTo>
                    <a:pt x="420" y="201"/>
                  </a:moveTo>
                  <a:lnTo>
                    <a:pt x="415" y="210"/>
                  </a:lnTo>
                  <a:lnTo>
                    <a:pt x="433" y="210"/>
                  </a:lnTo>
                  <a:lnTo>
                    <a:pt x="442" y="201"/>
                  </a:lnTo>
                  <a:lnTo>
                    <a:pt x="451" y="201"/>
                  </a:lnTo>
                  <a:lnTo>
                    <a:pt x="456" y="196"/>
                  </a:lnTo>
                  <a:lnTo>
                    <a:pt x="442" y="196"/>
                  </a:lnTo>
                  <a:lnTo>
                    <a:pt x="433" y="205"/>
                  </a:lnTo>
                  <a:lnTo>
                    <a:pt x="420" y="201"/>
                  </a:lnTo>
                  <a:close/>
                  <a:moveTo>
                    <a:pt x="424" y="219"/>
                  </a:moveTo>
                  <a:lnTo>
                    <a:pt x="411" y="219"/>
                  </a:lnTo>
                  <a:lnTo>
                    <a:pt x="402" y="232"/>
                  </a:lnTo>
                  <a:lnTo>
                    <a:pt x="402" y="237"/>
                  </a:lnTo>
                  <a:lnTo>
                    <a:pt x="393" y="246"/>
                  </a:lnTo>
                  <a:lnTo>
                    <a:pt x="402" y="246"/>
                  </a:lnTo>
                  <a:lnTo>
                    <a:pt x="406" y="237"/>
                  </a:lnTo>
                  <a:lnTo>
                    <a:pt x="420" y="232"/>
                  </a:lnTo>
                  <a:lnTo>
                    <a:pt x="424" y="228"/>
                  </a:lnTo>
                  <a:lnTo>
                    <a:pt x="424" y="219"/>
                  </a:lnTo>
                  <a:close/>
                  <a:moveTo>
                    <a:pt x="438" y="129"/>
                  </a:moveTo>
                  <a:lnTo>
                    <a:pt x="447" y="143"/>
                  </a:lnTo>
                  <a:lnTo>
                    <a:pt x="456" y="134"/>
                  </a:lnTo>
                  <a:lnTo>
                    <a:pt x="451" y="129"/>
                  </a:lnTo>
                  <a:lnTo>
                    <a:pt x="438" y="129"/>
                  </a:lnTo>
                  <a:close/>
                  <a:moveTo>
                    <a:pt x="469" y="80"/>
                  </a:moveTo>
                  <a:lnTo>
                    <a:pt x="487" y="80"/>
                  </a:lnTo>
                  <a:lnTo>
                    <a:pt x="482" y="76"/>
                  </a:lnTo>
                  <a:lnTo>
                    <a:pt x="469" y="71"/>
                  </a:lnTo>
                  <a:lnTo>
                    <a:pt x="482" y="62"/>
                  </a:lnTo>
                  <a:lnTo>
                    <a:pt x="478" y="58"/>
                  </a:lnTo>
                  <a:lnTo>
                    <a:pt x="464" y="71"/>
                  </a:lnTo>
                  <a:lnTo>
                    <a:pt x="469" y="62"/>
                  </a:lnTo>
                  <a:lnTo>
                    <a:pt x="469" y="53"/>
                  </a:lnTo>
                  <a:lnTo>
                    <a:pt x="478" y="49"/>
                  </a:lnTo>
                  <a:lnTo>
                    <a:pt x="478" y="45"/>
                  </a:lnTo>
                  <a:lnTo>
                    <a:pt x="464" y="49"/>
                  </a:lnTo>
                  <a:lnTo>
                    <a:pt x="460" y="67"/>
                  </a:lnTo>
                  <a:lnTo>
                    <a:pt x="460" y="76"/>
                  </a:lnTo>
                  <a:lnTo>
                    <a:pt x="464" y="76"/>
                  </a:lnTo>
                  <a:lnTo>
                    <a:pt x="464" y="89"/>
                  </a:lnTo>
                  <a:lnTo>
                    <a:pt x="469" y="98"/>
                  </a:lnTo>
                  <a:lnTo>
                    <a:pt x="460" y="94"/>
                  </a:lnTo>
                  <a:lnTo>
                    <a:pt x="456" y="98"/>
                  </a:lnTo>
                  <a:lnTo>
                    <a:pt x="460" y="103"/>
                  </a:lnTo>
                  <a:lnTo>
                    <a:pt x="469" y="98"/>
                  </a:lnTo>
                  <a:lnTo>
                    <a:pt x="473" y="107"/>
                  </a:lnTo>
                  <a:lnTo>
                    <a:pt x="478" y="107"/>
                  </a:lnTo>
                  <a:lnTo>
                    <a:pt x="473" y="98"/>
                  </a:lnTo>
                  <a:lnTo>
                    <a:pt x="469" y="89"/>
                  </a:lnTo>
                  <a:lnTo>
                    <a:pt x="469" y="80"/>
                  </a:lnTo>
                  <a:close/>
                  <a:moveTo>
                    <a:pt x="505" y="125"/>
                  </a:moveTo>
                  <a:lnTo>
                    <a:pt x="491" y="125"/>
                  </a:lnTo>
                  <a:lnTo>
                    <a:pt x="469" y="125"/>
                  </a:lnTo>
                  <a:lnTo>
                    <a:pt x="464" y="134"/>
                  </a:lnTo>
                  <a:lnTo>
                    <a:pt x="478" y="138"/>
                  </a:lnTo>
                  <a:lnTo>
                    <a:pt x="482" y="134"/>
                  </a:lnTo>
                  <a:lnTo>
                    <a:pt x="500" y="134"/>
                  </a:lnTo>
                  <a:lnTo>
                    <a:pt x="514" y="138"/>
                  </a:lnTo>
                  <a:lnTo>
                    <a:pt x="505" y="125"/>
                  </a:lnTo>
                  <a:close/>
                  <a:moveTo>
                    <a:pt x="523" y="188"/>
                  </a:moveTo>
                  <a:lnTo>
                    <a:pt x="518" y="188"/>
                  </a:lnTo>
                  <a:lnTo>
                    <a:pt x="514" y="201"/>
                  </a:lnTo>
                  <a:lnTo>
                    <a:pt x="509" y="205"/>
                  </a:lnTo>
                  <a:lnTo>
                    <a:pt x="509" y="210"/>
                  </a:lnTo>
                  <a:lnTo>
                    <a:pt x="518" y="205"/>
                  </a:lnTo>
                  <a:lnTo>
                    <a:pt x="514" y="201"/>
                  </a:lnTo>
                  <a:lnTo>
                    <a:pt x="523" y="188"/>
                  </a:lnTo>
                  <a:close/>
                  <a:moveTo>
                    <a:pt x="563" y="161"/>
                  </a:moveTo>
                  <a:lnTo>
                    <a:pt x="563" y="170"/>
                  </a:lnTo>
                  <a:lnTo>
                    <a:pt x="558" y="174"/>
                  </a:lnTo>
                  <a:lnTo>
                    <a:pt x="554" y="188"/>
                  </a:lnTo>
                  <a:lnTo>
                    <a:pt x="563" y="188"/>
                  </a:lnTo>
                  <a:lnTo>
                    <a:pt x="567" y="179"/>
                  </a:lnTo>
                  <a:lnTo>
                    <a:pt x="567" y="165"/>
                  </a:lnTo>
                  <a:lnTo>
                    <a:pt x="563" y="161"/>
                  </a:lnTo>
                  <a:close/>
                  <a:moveTo>
                    <a:pt x="657" y="125"/>
                  </a:moveTo>
                  <a:lnTo>
                    <a:pt x="630" y="116"/>
                  </a:lnTo>
                  <a:lnTo>
                    <a:pt x="612" y="107"/>
                  </a:lnTo>
                  <a:lnTo>
                    <a:pt x="603" y="112"/>
                  </a:lnTo>
                  <a:lnTo>
                    <a:pt x="603" y="116"/>
                  </a:lnTo>
                  <a:lnTo>
                    <a:pt x="590" y="120"/>
                  </a:lnTo>
                  <a:lnTo>
                    <a:pt x="581" y="134"/>
                  </a:lnTo>
                  <a:lnTo>
                    <a:pt x="572" y="134"/>
                  </a:lnTo>
                  <a:lnTo>
                    <a:pt x="563" y="116"/>
                  </a:lnTo>
                  <a:lnTo>
                    <a:pt x="558" y="120"/>
                  </a:lnTo>
                  <a:lnTo>
                    <a:pt x="558" y="103"/>
                  </a:lnTo>
                  <a:lnTo>
                    <a:pt x="554" y="94"/>
                  </a:lnTo>
                  <a:lnTo>
                    <a:pt x="531" y="89"/>
                  </a:lnTo>
                  <a:lnTo>
                    <a:pt x="527" y="89"/>
                  </a:lnTo>
                  <a:lnTo>
                    <a:pt x="509" y="103"/>
                  </a:lnTo>
                  <a:lnTo>
                    <a:pt x="509" y="98"/>
                  </a:lnTo>
                  <a:lnTo>
                    <a:pt x="500" y="98"/>
                  </a:lnTo>
                  <a:lnTo>
                    <a:pt x="509" y="107"/>
                  </a:lnTo>
                  <a:lnTo>
                    <a:pt x="518" y="107"/>
                  </a:lnTo>
                  <a:lnTo>
                    <a:pt x="523" y="116"/>
                  </a:lnTo>
                  <a:lnTo>
                    <a:pt x="549" y="112"/>
                  </a:lnTo>
                  <a:lnTo>
                    <a:pt x="554" y="120"/>
                  </a:lnTo>
                  <a:lnTo>
                    <a:pt x="540" y="120"/>
                  </a:lnTo>
                  <a:lnTo>
                    <a:pt x="536" y="125"/>
                  </a:lnTo>
                  <a:lnTo>
                    <a:pt x="527" y="120"/>
                  </a:lnTo>
                  <a:lnTo>
                    <a:pt x="523" y="129"/>
                  </a:lnTo>
                  <a:lnTo>
                    <a:pt x="536" y="129"/>
                  </a:lnTo>
                  <a:lnTo>
                    <a:pt x="536" y="138"/>
                  </a:lnTo>
                  <a:lnTo>
                    <a:pt x="540" y="147"/>
                  </a:lnTo>
                  <a:lnTo>
                    <a:pt x="545" y="147"/>
                  </a:lnTo>
                  <a:lnTo>
                    <a:pt x="549" y="129"/>
                  </a:lnTo>
                  <a:lnTo>
                    <a:pt x="554" y="138"/>
                  </a:lnTo>
                  <a:lnTo>
                    <a:pt x="612" y="165"/>
                  </a:lnTo>
                  <a:lnTo>
                    <a:pt x="621" y="188"/>
                  </a:lnTo>
                  <a:lnTo>
                    <a:pt x="625" y="192"/>
                  </a:lnTo>
                  <a:lnTo>
                    <a:pt x="625" y="196"/>
                  </a:lnTo>
                  <a:lnTo>
                    <a:pt x="621" y="192"/>
                  </a:lnTo>
                  <a:lnTo>
                    <a:pt x="607" y="210"/>
                  </a:lnTo>
                  <a:lnTo>
                    <a:pt x="625" y="210"/>
                  </a:lnTo>
                  <a:lnTo>
                    <a:pt x="630" y="201"/>
                  </a:lnTo>
                  <a:lnTo>
                    <a:pt x="643" y="201"/>
                  </a:lnTo>
                  <a:lnTo>
                    <a:pt x="652" y="214"/>
                  </a:lnTo>
                  <a:lnTo>
                    <a:pt x="657" y="214"/>
                  </a:lnTo>
                  <a:lnTo>
                    <a:pt x="657" y="12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104463F0-5EA0-446B-88D0-84743C8953C7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2667" y="3684912"/>
              <a:ext cx="412162" cy="34594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40"/>
                </a:cxn>
                <a:cxn ang="0">
                  <a:pos x="23" y="71"/>
                </a:cxn>
                <a:cxn ang="0">
                  <a:pos x="32" y="80"/>
                </a:cxn>
                <a:cxn ang="0">
                  <a:pos x="32" y="120"/>
                </a:cxn>
                <a:cxn ang="0">
                  <a:pos x="54" y="152"/>
                </a:cxn>
                <a:cxn ang="0">
                  <a:pos x="63" y="165"/>
                </a:cxn>
                <a:cxn ang="0">
                  <a:pos x="72" y="165"/>
                </a:cxn>
                <a:cxn ang="0">
                  <a:pos x="90" y="165"/>
                </a:cxn>
                <a:cxn ang="0">
                  <a:pos x="99" y="187"/>
                </a:cxn>
                <a:cxn ang="0">
                  <a:pos x="108" y="201"/>
                </a:cxn>
                <a:cxn ang="0">
                  <a:pos x="121" y="214"/>
                </a:cxn>
                <a:cxn ang="0">
                  <a:pos x="157" y="228"/>
                </a:cxn>
                <a:cxn ang="0">
                  <a:pos x="161" y="228"/>
                </a:cxn>
                <a:cxn ang="0">
                  <a:pos x="170" y="219"/>
                </a:cxn>
                <a:cxn ang="0">
                  <a:pos x="188" y="219"/>
                </a:cxn>
                <a:cxn ang="0">
                  <a:pos x="192" y="241"/>
                </a:cxn>
                <a:cxn ang="0">
                  <a:pos x="224" y="250"/>
                </a:cxn>
                <a:cxn ang="0">
                  <a:pos x="255" y="245"/>
                </a:cxn>
                <a:cxn ang="0">
                  <a:pos x="264" y="228"/>
                </a:cxn>
                <a:cxn ang="0">
                  <a:pos x="277" y="214"/>
                </a:cxn>
                <a:cxn ang="0">
                  <a:pos x="268" y="201"/>
                </a:cxn>
                <a:cxn ang="0">
                  <a:pos x="242" y="178"/>
                </a:cxn>
                <a:cxn ang="0">
                  <a:pos x="246" y="161"/>
                </a:cxn>
                <a:cxn ang="0">
                  <a:pos x="251" y="143"/>
                </a:cxn>
                <a:cxn ang="0">
                  <a:pos x="242" y="107"/>
                </a:cxn>
                <a:cxn ang="0">
                  <a:pos x="246" y="71"/>
                </a:cxn>
                <a:cxn ang="0">
                  <a:pos x="233" y="53"/>
                </a:cxn>
                <a:cxn ang="0">
                  <a:pos x="197" y="31"/>
                </a:cxn>
                <a:cxn ang="0">
                  <a:pos x="179" y="31"/>
                </a:cxn>
                <a:cxn ang="0">
                  <a:pos x="157" y="40"/>
                </a:cxn>
                <a:cxn ang="0">
                  <a:pos x="148" y="53"/>
                </a:cxn>
                <a:cxn ang="0">
                  <a:pos x="139" y="49"/>
                </a:cxn>
                <a:cxn ang="0">
                  <a:pos x="94" y="53"/>
                </a:cxn>
                <a:cxn ang="0">
                  <a:pos x="76" y="40"/>
                </a:cxn>
                <a:cxn ang="0">
                  <a:pos x="63" y="18"/>
                </a:cxn>
                <a:cxn ang="0">
                  <a:pos x="58" y="0"/>
                </a:cxn>
                <a:cxn ang="0">
                  <a:pos x="36" y="18"/>
                </a:cxn>
                <a:cxn ang="0">
                  <a:pos x="27" y="13"/>
                </a:cxn>
              </a:cxnLst>
              <a:rect l="0" t="0" r="r" b="b"/>
              <a:pathLst>
                <a:path w="277" h="250">
                  <a:moveTo>
                    <a:pt x="9" y="0"/>
                  </a:moveTo>
                  <a:lnTo>
                    <a:pt x="0" y="9"/>
                  </a:lnTo>
                  <a:lnTo>
                    <a:pt x="5" y="35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23" y="71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23" y="98"/>
                  </a:lnTo>
                  <a:lnTo>
                    <a:pt x="32" y="120"/>
                  </a:lnTo>
                  <a:lnTo>
                    <a:pt x="54" y="138"/>
                  </a:lnTo>
                  <a:lnTo>
                    <a:pt x="54" y="152"/>
                  </a:lnTo>
                  <a:lnTo>
                    <a:pt x="58" y="156"/>
                  </a:lnTo>
                  <a:lnTo>
                    <a:pt x="63" y="165"/>
                  </a:lnTo>
                  <a:lnTo>
                    <a:pt x="67" y="169"/>
                  </a:lnTo>
                  <a:lnTo>
                    <a:pt x="72" y="165"/>
                  </a:lnTo>
                  <a:lnTo>
                    <a:pt x="81" y="169"/>
                  </a:lnTo>
                  <a:lnTo>
                    <a:pt x="90" y="165"/>
                  </a:lnTo>
                  <a:lnTo>
                    <a:pt x="103" y="187"/>
                  </a:lnTo>
                  <a:lnTo>
                    <a:pt x="99" y="187"/>
                  </a:lnTo>
                  <a:lnTo>
                    <a:pt x="103" y="192"/>
                  </a:lnTo>
                  <a:lnTo>
                    <a:pt x="108" y="201"/>
                  </a:lnTo>
                  <a:lnTo>
                    <a:pt x="121" y="210"/>
                  </a:lnTo>
                  <a:lnTo>
                    <a:pt x="121" y="214"/>
                  </a:lnTo>
                  <a:lnTo>
                    <a:pt x="139" y="223"/>
                  </a:lnTo>
                  <a:lnTo>
                    <a:pt x="157" y="228"/>
                  </a:lnTo>
                  <a:lnTo>
                    <a:pt x="161" y="223"/>
                  </a:lnTo>
                  <a:lnTo>
                    <a:pt x="161" y="228"/>
                  </a:lnTo>
                  <a:lnTo>
                    <a:pt x="179" y="219"/>
                  </a:lnTo>
                  <a:lnTo>
                    <a:pt x="170" y="219"/>
                  </a:lnTo>
                  <a:lnTo>
                    <a:pt x="175" y="214"/>
                  </a:lnTo>
                  <a:lnTo>
                    <a:pt x="188" y="219"/>
                  </a:lnTo>
                  <a:lnTo>
                    <a:pt x="188" y="223"/>
                  </a:lnTo>
                  <a:lnTo>
                    <a:pt x="192" y="241"/>
                  </a:lnTo>
                  <a:lnTo>
                    <a:pt x="206" y="245"/>
                  </a:lnTo>
                  <a:lnTo>
                    <a:pt x="224" y="250"/>
                  </a:lnTo>
                  <a:lnTo>
                    <a:pt x="251" y="250"/>
                  </a:lnTo>
                  <a:lnTo>
                    <a:pt x="255" y="245"/>
                  </a:lnTo>
                  <a:lnTo>
                    <a:pt x="255" y="236"/>
                  </a:lnTo>
                  <a:lnTo>
                    <a:pt x="264" y="228"/>
                  </a:lnTo>
                  <a:lnTo>
                    <a:pt x="277" y="223"/>
                  </a:lnTo>
                  <a:lnTo>
                    <a:pt x="277" y="214"/>
                  </a:lnTo>
                  <a:lnTo>
                    <a:pt x="268" y="214"/>
                  </a:lnTo>
                  <a:lnTo>
                    <a:pt x="268" y="201"/>
                  </a:lnTo>
                  <a:lnTo>
                    <a:pt x="255" y="196"/>
                  </a:lnTo>
                  <a:lnTo>
                    <a:pt x="242" y="178"/>
                  </a:lnTo>
                  <a:lnTo>
                    <a:pt x="242" y="174"/>
                  </a:lnTo>
                  <a:lnTo>
                    <a:pt x="246" y="161"/>
                  </a:lnTo>
                  <a:lnTo>
                    <a:pt x="255" y="156"/>
                  </a:lnTo>
                  <a:lnTo>
                    <a:pt x="251" y="143"/>
                  </a:lnTo>
                  <a:lnTo>
                    <a:pt x="242" y="143"/>
                  </a:lnTo>
                  <a:lnTo>
                    <a:pt x="242" y="107"/>
                  </a:lnTo>
                  <a:lnTo>
                    <a:pt x="237" y="98"/>
                  </a:lnTo>
                  <a:lnTo>
                    <a:pt x="246" y="71"/>
                  </a:lnTo>
                  <a:lnTo>
                    <a:pt x="246" y="53"/>
                  </a:lnTo>
                  <a:lnTo>
                    <a:pt x="233" y="53"/>
                  </a:lnTo>
                  <a:lnTo>
                    <a:pt x="219" y="35"/>
                  </a:lnTo>
                  <a:lnTo>
                    <a:pt x="197" y="31"/>
                  </a:lnTo>
                  <a:lnTo>
                    <a:pt x="188" y="22"/>
                  </a:lnTo>
                  <a:lnTo>
                    <a:pt x="179" y="31"/>
                  </a:lnTo>
                  <a:lnTo>
                    <a:pt x="166" y="31"/>
                  </a:lnTo>
                  <a:lnTo>
                    <a:pt x="157" y="40"/>
                  </a:lnTo>
                  <a:lnTo>
                    <a:pt x="148" y="44"/>
                  </a:lnTo>
                  <a:lnTo>
                    <a:pt x="148" y="53"/>
                  </a:lnTo>
                  <a:lnTo>
                    <a:pt x="139" y="53"/>
                  </a:lnTo>
                  <a:lnTo>
                    <a:pt x="139" y="49"/>
                  </a:lnTo>
                  <a:lnTo>
                    <a:pt x="108" y="58"/>
                  </a:lnTo>
                  <a:lnTo>
                    <a:pt x="94" y="53"/>
                  </a:lnTo>
                  <a:lnTo>
                    <a:pt x="90" y="44"/>
                  </a:lnTo>
                  <a:lnTo>
                    <a:pt x="76" y="40"/>
                  </a:lnTo>
                  <a:lnTo>
                    <a:pt x="76" y="26"/>
                  </a:lnTo>
                  <a:lnTo>
                    <a:pt x="63" y="18"/>
                  </a:lnTo>
                  <a:lnTo>
                    <a:pt x="63" y="4"/>
                  </a:lnTo>
                  <a:lnTo>
                    <a:pt x="58" y="0"/>
                  </a:lnTo>
                  <a:lnTo>
                    <a:pt x="36" y="13"/>
                  </a:lnTo>
                  <a:lnTo>
                    <a:pt x="36" y="18"/>
                  </a:lnTo>
                  <a:lnTo>
                    <a:pt x="32" y="18"/>
                  </a:lnTo>
                  <a:lnTo>
                    <a:pt x="27" y="1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8230ED54-E341-43EC-82C3-8A514E33C4E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9583" y="3745798"/>
              <a:ext cx="206824" cy="197879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" y="90"/>
                </a:cxn>
                <a:cxn ang="0">
                  <a:pos x="32" y="94"/>
                </a:cxn>
                <a:cxn ang="0">
                  <a:pos x="63" y="117"/>
                </a:cxn>
                <a:cxn ang="0">
                  <a:pos x="63" y="125"/>
                </a:cxn>
                <a:cxn ang="0">
                  <a:pos x="72" y="125"/>
                </a:cxn>
                <a:cxn ang="0">
                  <a:pos x="72" y="139"/>
                </a:cxn>
                <a:cxn ang="0">
                  <a:pos x="85" y="143"/>
                </a:cxn>
                <a:cxn ang="0">
                  <a:pos x="112" y="143"/>
                </a:cxn>
                <a:cxn ang="0">
                  <a:pos x="121" y="139"/>
                </a:cxn>
                <a:cxn ang="0">
                  <a:pos x="121" y="130"/>
                </a:cxn>
                <a:cxn ang="0">
                  <a:pos x="134" y="125"/>
                </a:cxn>
                <a:cxn ang="0">
                  <a:pos x="134" y="125"/>
                </a:cxn>
                <a:cxn ang="0">
                  <a:pos x="139" y="125"/>
                </a:cxn>
                <a:cxn ang="0">
                  <a:pos x="139" y="121"/>
                </a:cxn>
                <a:cxn ang="0">
                  <a:pos x="134" y="112"/>
                </a:cxn>
                <a:cxn ang="0">
                  <a:pos x="130" y="108"/>
                </a:cxn>
                <a:cxn ang="0">
                  <a:pos x="130" y="94"/>
                </a:cxn>
                <a:cxn ang="0">
                  <a:pos x="108" y="76"/>
                </a:cxn>
                <a:cxn ang="0">
                  <a:pos x="99" y="54"/>
                </a:cxn>
                <a:cxn ang="0">
                  <a:pos x="108" y="36"/>
                </a:cxn>
                <a:cxn ang="0">
                  <a:pos x="108" y="27"/>
                </a:cxn>
                <a:cxn ang="0">
                  <a:pos x="99" y="27"/>
                </a:cxn>
                <a:cxn ang="0">
                  <a:pos x="90" y="0"/>
                </a:cxn>
                <a:cxn ang="0">
                  <a:pos x="81" y="5"/>
                </a:cxn>
                <a:cxn ang="0">
                  <a:pos x="63" y="0"/>
                </a:cxn>
                <a:cxn ang="0">
                  <a:pos x="58" y="5"/>
                </a:cxn>
                <a:cxn ang="0">
                  <a:pos x="54" y="9"/>
                </a:cxn>
                <a:cxn ang="0">
                  <a:pos x="41" y="18"/>
                </a:cxn>
                <a:cxn ang="0">
                  <a:pos x="36" y="45"/>
                </a:cxn>
                <a:cxn ang="0">
                  <a:pos x="0" y="72"/>
                </a:cxn>
              </a:cxnLst>
              <a:rect l="0" t="0" r="r" b="b"/>
              <a:pathLst>
                <a:path w="139" h="143">
                  <a:moveTo>
                    <a:pt x="0" y="72"/>
                  </a:moveTo>
                  <a:lnTo>
                    <a:pt x="9" y="90"/>
                  </a:lnTo>
                  <a:lnTo>
                    <a:pt x="32" y="94"/>
                  </a:lnTo>
                  <a:lnTo>
                    <a:pt x="63" y="117"/>
                  </a:lnTo>
                  <a:lnTo>
                    <a:pt x="63" y="125"/>
                  </a:lnTo>
                  <a:lnTo>
                    <a:pt x="72" y="125"/>
                  </a:lnTo>
                  <a:lnTo>
                    <a:pt x="72" y="139"/>
                  </a:lnTo>
                  <a:lnTo>
                    <a:pt x="85" y="143"/>
                  </a:lnTo>
                  <a:lnTo>
                    <a:pt x="112" y="143"/>
                  </a:lnTo>
                  <a:lnTo>
                    <a:pt x="121" y="139"/>
                  </a:lnTo>
                  <a:lnTo>
                    <a:pt x="121" y="130"/>
                  </a:lnTo>
                  <a:lnTo>
                    <a:pt x="134" y="125"/>
                  </a:lnTo>
                  <a:lnTo>
                    <a:pt x="134" y="125"/>
                  </a:lnTo>
                  <a:lnTo>
                    <a:pt x="139" y="125"/>
                  </a:lnTo>
                  <a:lnTo>
                    <a:pt x="139" y="121"/>
                  </a:lnTo>
                  <a:lnTo>
                    <a:pt x="134" y="112"/>
                  </a:lnTo>
                  <a:lnTo>
                    <a:pt x="130" y="108"/>
                  </a:lnTo>
                  <a:lnTo>
                    <a:pt x="130" y="94"/>
                  </a:lnTo>
                  <a:lnTo>
                    <a:pt x="108" y="76"/>
                  </a:lnTo>
                  <a:lnTo>
                    <a:pt x="99" y="54"/>
                  </a:lnTo>
                  <a:lnTo>
                    <a:pt x="108" y="36"/>
                  </a:lnTo>
                  <a:lnTo>
                    <a:pt x="108" y="27"/>
                  </a:lnTo>
                  <a:lnTo>
                    <a:pt x="99" y="27"/>
                  </a:lnTo>
                  <a:lnTo>
                    <a:pt x="90" y="0"/>
                  </a:lnTo>
                  <a:lnTo>
                    <a:pt x="81" y="5"/>
                  </a:lnTo>
                  <a:lnTo>
                    <a:pt x="63" y="0"/>
                  </a:lnTo>
                  <a:lnTo>
                    <a:pt x="58" y="5"/>
                  </a:lnTo>
                  <a:lnTo>
                    <a:pt x="54" y="9"/>
                  </a:lnTo>
                  <a:lnTo>
                    <a:pt x="41" y="18"/>
                  </a:lnTo>
                  <a:lnTo>
                    <a:pt x="36" y="45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F4182257-C39A-4042-A083-826C5C42B99C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7329" y="3838511"/>
              <a:ext cx="32735" cy="9271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36"/>
                </a:cxn>
                <a:cxn ang="0">
                  <a:pos x="0" y="45"/>
                </a:cxn>
                <a:cxn ang="0">
                  <a:pos x="9" y="67"/>
                </a:cxn>
                <a:cxn ang="0">
                  <a:pos x="13" y="63"/>
                </a:cxn>
                <a:cxn ang="0">
                  <a:pos x="18" y="41"/>
                </a:cxn>
                <a:cxn ang="0">
                  <a:pos x="18" y="27"/>
                </a:cxn>
                <a:cxn ang="0">
                  <a:pos x="13" y="23"/>
                </a:cxn>
                <a:cxn ang="0">
                  <a:pos x="13" y="23"/>
                </a:cxn>
                <a:cxn ang="0">
                  <a:pos x="22" y="14"/>
                </a:cxn>
                <a:cxn ang="0">
                  <a:pos x="22" y="0"/>
                </a:cxn>
                <a:cxn ang="0">
                  <a:pos x="13" y="5"/>
                </a:cxn>
                <a:cxn ang="0">
                  <a:pos x="9" y="5"/>
                </a:cxn>
                <a:cxn ang="0">
                  <a:pos x="4" y="5"/>
                </a:cxn>
                <a:cxn ang="0">
                  <a:pos x="4" y="9"/>
                </a:cxn>
                <a:cxn ang="0">
                  <a:pos x="0" y="32"/>
                </a:cxn>
              </a:cxnLst>
              <a:rect l="0" t="0" r="r" b="b"/>
              <a:pathLst>
                <a:path w="22" h="67">
                  <a:moveTo>
                    <a:pt x="0" y="32"/>
                  </a:moveTo>
                  <a:lnTo>
                    <a:pt x="4" y="36"/>
                  </a:lnTo>
                  <a:lnTo>
                    <a:pt x="0" y="45"/>
                  </a:lnTo>
                  <a:lnTo>
                    <a:pt x="9" y="67"/>
                  </a:lnTo>
                  <a:lnTo>
                    <a:pt x="13" y="63"/>
                  </a:lnTo>
                  <a:lnTo>
                    <a:pt x="18" y="41"/>
                  </a:lnTo>
                  <a:lnTo>
                    <a:pt x="18" y="27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13" y="5"/>
                  </a:lnTo>
                  <a:lnTo>
                    <a:pt x="9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366914B5-0696-4B47-B35D-336C302FAF1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091488" y="3523012"/>
              <a:ext cx="471680" cy="525832"/>
            </a:xfrm>
            <a:custGeom>
              <a:avLst/>
              <a:gdLst/>
              <a:ahLst/>
              <a:cxnLst>
                <a:cxn ang="0">
                  <a:pos x="0" y="380"/>
                </a:cxn>
                <a:cxn ang="0">
                  <a:pos x="13" y="380"/>
                </a:cxn>
                <a:cxn ang="0">
                  <a:pos x="9" y="380"/>
                </a:cxn>
                <a:cxn ang="0">
                  <a:pos x="27" y="376"/>
                </a:cxn>
                <a:cxn ang="0">
                  <a:pos x="27" y="367"/>
                </a:cxn>
                <a:cxn ang="0">
                  <a:pos x="58" y="349"/>
                </a:cxn>
                <a:cxn ang="0">
                  <a:pos x="71" y="340"/>
                </a:cxn>
                <a:cxn ang="0">
                  <a:pos x="80" y="331"/>
                </a:cxn>
                <a:cxn ang="0">
                  <a:pos x="76" y="322"/>
                </a:cxn>
                <a:cxn ang="0">
                  <a:pos x="116" y="228"/>
                </a:cxn>
                <a:cxn ang="0">
                  <a:pos x="107" y="219"/>
                </a:cxn>
                <a:cxn ang="0">
                  <a:pos x="85" y="233"/>
                </a:cxn>
                <a:cxn ang="0">
                  <a:pos x="98" y="251"/>
                </a:cxn>
                <a:cxn ang="0">
                  <a:pos x="116" y="264"/>
                </a:cxn>
                <a:cxn ang="0">
                  <a:pos x="174" y="193"/>
                </a:cxn>
                <a:cxn ang="0">
                  <a:pos x="161" y="188"/>
                </a:cxn>
                <a:cxn ang="0">
                  <a:pos x="116" y="202"/>
                </a:cxn>
                <a:cxn ang="0">
                  <a:pos x="112" y="219"/>
                </a:cxn>
                <a:cxn ang="0">
                  <a:pos x="129" y="215"/>
                </a:cxn>
                <a:cxn ang="0">
                  <a:pos x="125" y="233"/>
                </a:cxn>
                <a:cxn ang="0">
                  <a:pos x="143" y="224"/>
                </a:cxn>
                <a:cxn ang="0">
                  <a:pos x="152" y="215"/>
                </a:cxn>
                <a:cxn ang="0">
                  <a:pos x="134" y="219"/>
                </a:cxn>
                <a:cxn ang="0">
                  <a:pos x="161" y="210"/>
                </a:cxn>
                <a:cxn ang="0">
                  <a:pos x="170" y="215"/>
                </a:cxn>
                <a:cxn ang="0">
                  <a:pos x="183" y="215"/>
                </a:cxn>
                <a:cxn ang="0">
                  <a:pos x="214" y="197"/>
                </a:cxn>
                <a:cxn ang="0">
                  <a:pos x="223" y="210"/>
                </a:cxn>
                <a:cxn ang="0">
                  <a:pos x="232" y="197"/>
                </a:cxn>
                <a:cxn ang="0">
                  <a:pos x="246" y="188"/>
                </a:cxn>
                <a:cxn ang="0">
                  <a:pos x="250" y="170"/>
                </a:cxn>
                <a:cxn ang="0">
                  <a:pos x="255" y="139"/>
                </a:cxn>
                <a:cxn ang="0">
                  <a:pos x="259" y="135"/>
                </a:cxn>
                <a:cxn ang="0">
                  <a:pos x="255" y="94"/>
                </a:cxn>
                <a:cxn ang="0">
                  <a:pos x="250" y="85"/>
                </a:cxn>
                <a:cxn ang="0">
                  <a:pos x="241" y="85"/>
                </a:cxn>
                <a:cxn ang="0">
                  <a:pos x="228" y="112"/>
                </a:cxn>
                <a:cxn ang="0">
                  <a:pos x="232" y="130"/>
                </a:cxn>
                <a:cxn ang="0">
                  <a:pos x="192" y="161"/>
                </a:cxn>
                <a:cxn ang="0">
                  <a:pos x="188" y="161"/>
                </a:cxn>
                <a:cxn ang="0">
                  <a:pos x="179" y="184"/>
                </a:cxn>
                <a:cxn ang="0">
                  <a:pos x="255" y="41"/>
                </a:cxn>
                <a:cxn ang="0">
                  <a:pos x="241" y="45"/>
                </a:cxn>
                <a:cxn ang="0">
                  <a:pos x="232" y="63"/>
                </a:cxn>
                <a:cxn ang="0">
                  <a:pos x="241" y="81"/>
                </a:cxn>
                <a:cxn ang="0">
                  <a:pos x="255" y="72"/>
                </a:cxn>
                <a:cxn ang="0">
                  <a:pos x="250" y="59"/>
                </a:cxn>
                <a:cxn ang="0">
                  <a:pos x="255" y="59"/>
                </a:cxn>
                <a:cxn ang="0">
                  <a:pos x="286" y="72"/>
                </a:cxn>
                <a:cxn ang="0">
                  <a:pos x="308" y="50"/>
                </a:cxn>
                <a:cxn ang="0">
                  <a:pos x="308" y="32"/>
                </a:cxn>
                <a:cxn ang="0">
                  <a:pos x="299" y="32"/>
                </a:cxn>
                <a:cxn ang="0">
                  <a:pos x="255" y="5"/>
                </a:cxn>
                <a:cxn ang="0">
                  <a:pos x="259" y="32"/>
                </a:cxn>
              </a:cxnLst>
              <a:rect l="0" t="0" r="r" b="b"/>
              <a:pathLst>
                <a:path w="317" h="380">
                  <a:moveTo>
                    <a:pt x="9" y="380"/>
                  </a:moveTo>
                  <a:lnTo>
                    <a:pt x="4" y="376"/>
                  </a:lnTo>
                  <a:lnTo>
                    <a:pt x="0" y="380"/>
                  </a:lnTo>
                  <a:lnTo>
                    <a:pt x="4" y="380"/>
                  </a:lnTo>
                  <a:lnTo>
                    <a:pt x="9" y="380"/>
                  </a:lnTo>
                  <a:lnTo>
                    <a:pt x="13" y="380"/>
                  </a:lnTo>
                  <a:lnTo>
                    <a:pt x="18" y="376"/>
                  </a:lnTo>
                  <a:lnTo>
                    <a:pt x="9" y="376"/>
                  </a:lnTo>
                  <a:lnTo>
                    <a:pt x="9" y="380"/>
                  </a:lnTo>
                  <a:close/>
                  <a:moveTo>
                    <a:pt x="27" y="367"/>
                  </a:moveTo>
                  <a:lnTo>
                    <a:pt x="22" y="371"/>
                  </a:lnTo>
                  <a:lnTo>
                    <a:pt x="27" y="376"/>
                  </a:lnTo>
                  <a:lnTo>
                    <a:pt x="31" y="380"/>
                  </a:lnTo>
                  <a:lnTo>
                    <a:pt x="31" y="376"/>
                  </a:lnTo>
                  <a:lnTo>
                    <a:pt x="27" y="367"/>
                  </a:lnTo>
                  <a:close/>
                  <a:moveTo>
                    <a:pt x="67" y="336"/>
                  </a:moveTo>
                  <a:lnTo>
                    <a:pt x="67" y="340"/>
                  </a:lnTo>
                  <a:lnTo>
                    <a:pt x="58" y="349"/>
                  </a:lnTo>
                  <a:lnTo>
                    <a:pt x="62" y="353"/>
                  </a:lnTo>
                  <a:lnTo>
                    <a:pt x="71" y="349"/>
                  </a:lnTo>
                  <a:lnTo>
                    <a:pt x="71" y="340"/>
                  </a:lnTo>
                  <a:lnTo>
                    <a:pt x="67" y="336"/>
                  </a:lnTo>
                  <a:close/>
                  <a:moveTo>
                    <a:pt x="76" y="322"/>
                  </a:moveTo>
                  <a:lnTo>
                    <a:pt x="80" y="331"/>
                  </a:lnTo>
                  <a:lnTo>
                    <a:pt x="85" y="322"/>
                  </a:lnTo>
                  <a:lnTo>
                    <a:pt x="89" y="313"/>
                  </a:lnTo>
                  <a:lnTo>
                    <a:pt x="76" y="322"/>
                  </a:lnTo>
                  <a:close/>
                  <a:moveTo>
                    <a:pt x="116" y="242"/>
                  </a:moveTo>
                  <a:lnTo>
                    <a:pt x="121" y="237"/>
                  </a:lnTo>
                  <a:lnTo>
                    <a:pt x="116" y="228"/>
                  </a:lnTo>
                  <a:lnTo>
                    <a:pt x="112" y="233"/>
                  </a:lnTo>
                  <a:lnTo>
                    <a:pt x="116" y="224"/>
                  </a:lnTo>
                  <a:lnTo>
                    <a:pt x="107" y="219"/>
                  </a:lnTo>
                  <a:lnTo>
                    <a:pt x="103" y="219"/>
                  </a:lnTo>
                  <a:lnTo>
                    <a:pt x="89" y="224"/>
                  </a:lnTo>
                  <a:lnTo>
                    <a:pt x="85" y="233"/>
                  </a:lnTo>
                  <a:lnTo>
                    <a:pt x="94" y="242"/>
                  </a:lnTo>
                  <a:lnTo>
                    <a:pt x="89" y="251"/>
                  </a:lnTo>
                  <a:lnTo>
                    <a:pt x="98" y="251"/>
                  </a:lnTo>
                  <a:lnTo>
                    <a:pt x="94" y="264"/>
                  </a:lnTo>
                  <a:lnTo>
                    <a:pt x="107" y="273"/>
                  </a:lnTo>
                  <a:lnTo>
                    <a:pt x="116" y="264"/>
                  </a:lnTo>
                  <a:lnTo>
                    <a:pt x="112" y="255"/>
                  </a:lnTo>
                  <a:lnTo>
                    <a:pt x="116" y="242"/>
                  </a:lnTo>
                  <a:close/>
                  <a:moveTo>
                    <a:pt x="174" y="193"/>
                  </a:moveTo>
                  <a:lnTo>
                    <a:pt x="170" y="188"/>
                  </a:lnTo>
                  <a:lnTo>
                    <a:pt x="170" y="184"/>
                  </a:lnTo>
                  <a:lnTo>
                    <a:pt x="161" y="188"/>
                  </a:lnTo>
                  <a:lnTo>
                    <a:pt x="143" y="193"/>
                  </a:lnTo>
                  <a:lnTo>
                    <a:pt x="134" y="188"/>
                  </a:lnTo>
                  <a:lnTo>
                    <a:pt x="116" y="202"/>
                  </a:lnTo>
                  <a:lnTo>
                    <a:pt x="107" y="206"/>
                  </a:lnTo>
                  <a:lnTo>
                    <a:pt x="107" y="215"/>
                  </a:lnTo>
                  <a:lnTo>
                    <a:pt x="112" y="219"/>
                  </a:lnTo>
                  <a:lnTo>
                    <a:pt x="116" y="215"/>
                  </a:lnTo>
                  <a:lnTo>
                    <a:pt x="121" y="219"/>
                  </a:lnTo>
                  <a:lnTo>
                    <a:pt x="129" y="215"/>
                  </a:lnTo>
                  <a:lnTo>
                    <a:pt x="129" y="224"/>
                  </a:lnTo>
                  <a:lnTo>
                    <a:pt x="125" y="228"/>
                  </a:lnTo>
                  <a:lnTo>
                    <a:pt x="125" y="233"/>
                  </a:lnTo>
                  <a:lnTo>
                    <a:pt x="138" y="237"/>
                  </a:lnTo>
                  <a:lnTo>
                    <a:pt x="138" y="228"/>
                  </a:lnTo>
                  <a:lnTo>
                    <a:pt x="143" y="224"/>
                  </a:lnTo>
                  <a:lnTo>
                    <a:pt x="152" y="228"/>
                  </a:lnTo>
                  <a:lnTo>
                    <a:pt x="161" y="219"/>
                  </a:lnTo>
                  <a:lnTo>
                    <a:pt x="152" y="215"/>
                  </a:lnTo>
                  <a:lnTo>
                    <a:pt x="143" y="215"/>
                  </a:lnTo>
                  <a:lnTo>
                    <a:pt x="143" y="219"/>
                  </a:lnTo>
                  <a:lnTo>
                    <a:pt x="134" y="219"/>
                  </a:lnTo>
                  <a:lnTo>
                    <a:pt x="134" y="210"/>
                  </a:lnTo>
                  <a:lnTo>
                    <a:pt x="161" y="206"/>
                  </a:lnTo>
                  <a:lnTo>
                    <a:pt x="161" y="210"/>
                  </a:lnTo>
                  <a:lnTo>
                    <a:pt x="161" y="215"/>
                  </a:lnTo>
                  <a:lnTo>
                    <a:pt x="165" y="210"/>
                  </a:lnTo>
                  <a:lnTo>
                    <a:pt x="170" y="215"/>
                  </a:lnTo>
                  <a:lnTo>
                    <a:pt x="170" y="219"/>
                  </a:lnTo>
                  <a:lnTo>
                    <a:pt x="179" y="228"/>
                  </a:lnTo>
                  <a:lnTo>
                    <a:pt x="183" y="215"/>
                  </a:lnTo>
                  <a:lnTo>
                    <a:pt x="192" y="210"/>
                  </a:lnTo>
                  <a:lnTo>
                    <a:pt x="210" y="206"/>
                  </a:lnTo>
                  <a:lnTo>
                    <a:pt x="214" y="197"/>
                  </a:lnTo>
                  <a:lnTo>
                    <a:pt x="223" y="197"/>
                  </a:lnTo>
                  <a:lnTo>
                    <a:pt x="219" y="206"/>
                  </a:lnTo>
                  <a:lnTo>
                    <a:pt x="223" y="210"/>
                  </a:lnTo>
                  <a:lnTo>
                    <a:pt x="228" y="202"/>
                  </a:lnTo>
                  <a:lnTo>
                    <a:pt x="228" y="193"/>
                  </a:lnTo>
                  <a:lnTo>
                    <a:pt x="232" y="197"/>
                  </a:lnTo>
                  <a:lnTo>
                    <a:pt x="237" y="202"/>
                  </a:lnTo>
                  <a:lnTo>
                    <a:pt x="246" y="197"/>
                  </a:lnTo>
                  <a:lnTo>
                    <a:pt x="246" y="188"/>
                  </a:lnTo>
                  <a:lnTo>
                    <a:pt x="250" y="184"/>
                  </a:lnTo>
                  <a:lnTo>
                    <a:pt x="246" y="179"/>
                  </a:lnTo>
                  <a:lnTo>
                    <a:pt x="250" y="170"/>
                  </a:lnTo>
                  <a:lnTo>
                    <a:pt x="255" y="161"/>
                  </a:lnTo>
                  <a:lnTo>
                    <a:pt x="250" y="148"/>
                  </a:lnTo>
                  <a:lnTo>
                    <a:pt x="255" y="139"/>
                  </a:lnTo>
                  <a:lnTo>
                    <a:pt x="259" y="148"/>
                  </a:lnTo>
                  <a:lnTo>
                    <a:pt x="259" y="143"/>
                  </a:lnTo>
                  <a:lnTo>
                    <a:pt x="259" y="135"/>
                  </a:lnTo>
                  <a:lnTo>
                    <a:pt x="263" y="130"/>
                  </a:lnTo>
                  <a:lnTo>
                    <a:pt x="263" y="99"/>
                  </a:lnTo>
                  <a:lnTo>
                    <a:pt x="255" y="94"/>
                  </a:lnTo>
                  <a:lnTo>
                    <a:pt x="255" y="81"/>
                  </a:lnTo>
                  <a:lnTo>
                    <a:pt x="250" y="76"/>
                  </a:lnTo>
                  <a:lnTo>
                    <a:pt x="250" y="85"/>
                  </a:lnTo>
                  <a:lnTo>
                    <a:pt x="250" y="90"/>
                  </a:lnTo>
                  <a:lnTo>
                    <a:pt x="246" y="90"/>
                  </a:lnTo>
                  <a:lnTo>
                    <a:pt x="241" y="85"/>
                  </a:lnTo>
                  <a:lnTo>
                    <a:pt x="232" y="94"/>
                  </a:lnTo>
                  <a:lnTo>
                    <a:pt x="237" y="99"/>
                  </a:lnTo>
                  <a:lnTo>
                    <a:pt x="228" y="112"/>
                  </a:lnTo>
                  <a:lnTo>
                    <a:pt x="241" y="117"/>
                  </a:lnTo>
                  <a:lnTo>
                    <a:pt x="237" y="126"/>
                  </a:lnTo>
                  <a:lnTo>
                    <a:pt x="232" y="130"/>
                  </a:lnTo>
                  <a:lnTo>
                    <a:pt x="210" y="161"/>
                  </a:lnTo>
                  <a:lnTo>
                    <a:pt x="192" y="170"/>
                  </a:lnTo>
                  <a:lnTo>
                    <a:pt x="192" y="161"/>
                  </a:lnTo>
                  <a:lnTo>
                    <a:pt x="196" y="157"/>
                  </a:lnTo>
                  <a:lnTo>
                    <a:pt x="196" y="157"/>
                  </a:lnTo>
                  <a:lnTo>
                    <a:pt x="188" y="161"/>
                  </a:lnTo>
                  <a:lnTo>
                    <a:pt x="188" y="170"/>
                  </a:lnTo>
                  <a:lnTo>
                    <a:pt x="179" y="179"/>
                  </a:lnTo>
                  <a:lnTo>
                    <a:pt x="179" y="184"/>
                  </a:lnTo>
                  <a:lnTo>
                    <a:pt x="174" y="188"/>
                  </a:lnTo>
                  <a:lnTo>
                    <a:pt x="174" y="193"/>
                  </a:lnTo>
                  <a:close/>
                  <a:moveTo>
                    <a:pt x="255" y="41"/>
                  </a:moveTo>
                  <a:lnTo>
                    <a:pt x="250" y="41"/>
                  </a:lnTo>
                  <a:lnTo>
                    <a:pt x="241" y="41"/>
                  </a:lnTo>
                  <a:lnTo>
                    <a:pt x="241" y="45"/>
                  </a:lnTo>
                  <a:lnTo>
                    <a:pt x="241" y="50"/>
                  </a:lnTo>
                  <a:lnTo>
                    <a:pt x="232" y="54"/>
                  </a:lnTo>
                  <a:lnTo>
                    <a:pt x="232" y="63"/>
                  </a:lnTo>
                  <a:lnTo>
                    <a:pt x="237" y="67"/>
                  </a:lnTo>
                  <a:lnTo>
                    <a:pt x="232" y="76"/>
                  </a:lnTo>
                  <a:lnTo>
                    <a:pt x="241" y="81"/>
                  </a:lnTo>
                  <a:lnTo>
                    <a:pt x="246" y="72"/>
                  </a:lnTo>
                  <a:lnTo>
                    <a:pt x="250" y="76"/>
                  </a:lnTo>
                  <a:lnTo>
                    <a:pt x="255" y="72"/>
                  </a:lnTo>
                  <a:lnTo>
                    <a:pt x="250" y="67"/>
                  </a:lnTo>
                  <a:lnTo>
                    <a:pt x="241" y="63"/>
                  </a:lnTo>
                  <a:lnTo>
                    <a:pt x="250" y="59"/>
                  </a:lnTo>
                  <a:lnTo>
                    <a:pt x="250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9" y="54"/>
                  </a:lnTo>
                  <a:lnTo>
                    <a:pt x="277" y="67"/>
                  </a:lnTo>
                  <a:lnTo>
                    <a:pt x="286" y="72"/>
                  </a:lnTo>
                  <a:lnTo>
                    <a:pt x="286" y="59"/>
                  </a:lnTo>
                  <a:lnTo>
                    <a:pt x="295" y="45"/>
                  </a:lnTo>
                  <a:lnTo>
                    <a:pt x="308" y="50"/>
                  </a:lnTo>
                  <a:lnTo>
                    <a:pt x="317" y="45"/>
                  </a:lnTo>
                  <a:lnTo>
                    <a:pt x="317" y="41"/>
                  </a:lnTo>
                  <a:lnTo>
                    <a:pt x="308" y="32"/>
                  </a:lnTo>
                  <a:lnTo>
                    <a:pt x="317" y="23"/>
                  </a:lnTo>
                  <a:lnTo>
                    <a:pt x="313" y="18"/>
                  </a:lnTo>
                  <a:lnTo>
                    <a:pt x="299" y="32"/>
                  </a:lnTo>
                  <a:lnTo>
                    <a:pt x="286" y="23"/>
                  </a:lnTo>
                  <a:lnTo>
                    <a:pt x="263" y="0"/>
                  </a:lnTo>
                  <a:lnTo>
                    <a:pt x="255" y="5"/>
                  </a:lnTo>
                  <a:lnTo>
                    <a:pt x="259" y="9"/>
                  </a:lnTo>
                  <a:lnTo>
                    <a:pt x="259" y="14"/>
                  </a:lnTo>
                  <a:lnTo>
                    <a:pt x="259" y="32"/>
                  </a:lnTo>
                  <a:lnTo>
                    <a:pt x="255" y="32"/>
                  </a:lnTo>
                  <a:lnTo>
                    <a:pt x="255" y="4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9397BD23-8DD5-4109-9E52-846B5F3D918B}"/>
                </a:ext>
              </a:extLst>
            </p:cNvPr>
            <p:cNvSpPr>
              <a:spLocks/>
            </p:cNvSpPr>
            <p:nvPr/>
          </p:nvSpPr>
          <p:spPr bwMode="gray">
            <a:xfrm>
              <a:off x="6456233" y="3201978"/>
              <a:ext cx="870450" cy="438654"/>
            </a:xfrm>
            <a:custGeom>
              <a:avLst/>
              <a:gdLst/>
              <a:ahLst/>
              <a:cxnLst>
                <a:cxn ang="0">
                  <a:pos x="9" y="179"/>
                </a:cxn>
                <a:cxn ang="0">
                  <a:pos x="31" y="197"/>
                </a:cxn>
                <a:cxn ang="0">
                  <a:pos x="36" y="206"/>
                </a:cxn>
                <a:cxn ang="0">
                  <a:pos x="81" y="192"/>
                </a:cxn>
                <a:cxn ang="0">
                  <a:pos x="76" y="232"/>
                </a:cxn>
                <a:cxn ang="0">
                  <a:pos x="72" y="250"/>
                </a:cxn>
                <a:cxn ang="0">
                  <a:pos x="67" y="277"/>
                </a:cxn>
                <a:cxn ang="0">
                  <a:pos x="85" y="295"/>
                </a:cxn>
                <a:cxn ang="0">
                  <a:pos x="112" y="291"/>
                </a:cxn>
                <a:cxn ang="0">
                  <a:pos x="134" y="313"/>
                </a:cxn>
                <a:cxn ang="0">
                  <a:pos x="183" y="224"/>
                </a:cxn>
                <a:cxn ang="0">
                  <a:pos x="210" y="206"/>
                </a:cxn>
                <a:cxn ang="0">
                  <a:pos x="223" y="241"/>
                </a:cxn>
                <a:cxn ang="0">
                  <a:pos x="223" y="268"/>
                </a:cxn>
                <a:cxn ang="0">
                  <a:pos x="273" y="282"/>
                </a:cxn>
                <a:cxn ang="0">
                  <a:pos x="273" y="304"/>
                </a:cxn>
                <a:cxn ang="0">
                  <a:pos x="322" y="313"/>
                </a:cxn>
                <a:cxn ang="0">
                  <a:pos x="371" y="286"/>
                </a:cxn>
                <a:cxn ang="0">
                  <a:pos x="393" y="282"/>
                </a:cxn>
                <a:cxn ang="0">
                  <a:pos x="460" y="291"/>
                </a:cxn>
                <a:cxn ang="0">
                  <a:pos x="474" y="291"/>
                </a:cxn>
                <a:cxn ang="0">
                  <a:pos x="483" y="299"/>
                </a:cxn>
                <a:cxn ang="0">
                  <a:pos x="478" y="237"/>
                </a:cxn>
                <a:cxn ang="0">
                  <a:pos x="550" y="201"/>
                </a:cxn>
                <a:cxn ang="0">
                  <a:pos x="581" y="152"/>
                </a:cxn>
                <a:cxn ang="0">
                  <a:pos x="554" y="143"/>
                </a:cxn>
                <a:cxn ang="0">
                  <a:pos x="523" y="112"/>
                </a:cxn>
                <a:cxn ang="0">
                  <a:pos x="500" y="116"/>
                </a:cxn>
                <a:cxn ang="0">
                  <a:pos x="483" y="116"/>
                </a:cxn>
                <a:cxn ang="0">
                  <a:pos x="433" y="27"/>
                </a:cxn>
                <a:cxn ang="0">
                  <a:pos x="402" y="49"/>
                </a:cxn>
                <a:cxn ang="0">
                  <a:pos x="389" y="40"/>
                </a:cxn>
                <a:cxn ang="0">
                  <a:pos x="357" y="36"/>
                </a:cxn>
                <a:cxn ang="0">
                  <a:pos x="340" y="9"/>
                </a:cxn>
                <a:cxn ang="0">
                  <a:pos x="308" y="18"/>
                </a:cxn>
                <a:cxn ang="0">
                  <a:pos x="268" y="22"/>
                </a:cxn>
                <a:cxn ang="0">
                  <a:pos x="237" y="36"/>
                </a:cxn>
                <a:cxn ang="0">
                  <a:pos x="219" y="49"/>
                </a:cxn>
                <a:cxn ang="0">
                  <a:pos x="210" y="63"/>
                </a:cxn>
                <a:cxn ang="0">
                  <a:pos x="201" y="94"/>
                </a:cxn>
                <a:cxn ang="0">
                  <a:pos x="215" y="116"/>
                </a:cxn>
                <a:cxn ang="0">
                  <a:pos x="183" y="116"/>
                </a:cxn>
                <a:cxn ang="0">
                  <a:pos x="156" y="112"/>
                </a:cxn>
                <a:cxn ang="0">
                  <a:pos x="134" y="121"/>
                </a:cxn>
                <a:cxn ang="0">
                  <a:pos x="116" y="121"/>
                </a:cxn>
                <a:cxn ang="0">
                  <a:pos x="89" y="103"/>
                </a:cxn>
                <a:cxn ang="0">
                  <a:pos x="72" y="98"/>
                </a:cxn>
                <a:cxn ang="0">
                  <a:pos x="36" y="121"/>
                </a:cxn>
                <a:cxn ang="0">
                  <a:pos x="18" y="125"/>
                </a:cxn>
                <a:cxn ang="0">
                  <a:pos x="5" y="152"/>
                </a:cxn>
              </a:cxnLst>
              <a:rect l="0" t="0" r="r" b="b"/>
              <a:pathLst>
                <a:path w="585" h="317">
                  <a:moveTo>
                    <a:pt x="5" y="156"/>
                  </a:moveTo>
                  <a:lnTo>
                    <a:pt x="0" y="170"/>
                  </a:lnTo>
                  <a:lnTo>
                    <a:pt x="9" y="174"/>
                  </a:lnTo>
                  <a:lnTo>
                    <a:pt x="9" y="179"/>
                  </a:lnTo>
                  <a:lnTo>
                    <a:pt x="13" y="188"/>
                  </a:lnTo>
                  <a:lnTo>
                    <a:pt x="13" y="179"/>
                  </a:lnTo>
                  <a:lnTo>
                    <a:pt x="22" y="183"/>
                  </a:lnTo>
                  <a:lnTo>
                    <a:pt x="31" y="197"/>
                  </a:lnTo>
                  <a:lnTo>
                    <a:pt x="36" y="201"/>
                  </a:lnTo>
                  <a:lnTo>
                    <a:pt x="31" y="201"/>
                  </a:lnTo>
                  <a:lnTo>
                    <a:pt x="27" y="206"/>
                  </a:lnTo>
                  <a:lnTo>
                    <a:pt x="36" y="206"/>
                  </a:lnTo>
                  <a:lnTo>
                    <a:pt x="36" y="206"/>
                  </a:lnTo>
                  <a:lnTo>
                    <a:pt x="49" y="201"/>
                  </a:lnTo>
                  <a:lnTo>
                    <a:pt x="67" y="192"/>
                  </a:lnTo>
                  <a:lnTo>
                    <a:pt x="81" y="192"/>
                  </a:lnTo>
                  <a:lnTo>
                    <a:pt x="103" y="201"/>
                  </a:lnTo>
                  <a:lnTo>
                    <a:pt x="98" y="224"/>
                  </a:lnTo>
                  <a:lnTo>
                    <a:pt x="98" y="232"/>
                  </a:lnTo>
                  <a:lnTo>
                    <a:pt x="76" y="232"/>
                  </a:lnTo>
                  <a:lnTo>
                    <a:pt x="67" y="232"/>
                  </a:lnTo>
                  <a:lnTo>
                    <a:pt x="67" y="241"/>
                  </a:lnTo>
                  <a:lnTo>
                    <a:pt x="72" y="241"/>
                  </a:lnTo>
                  <a:lnTo>
                    <a:pt x="72" y="250"/>
                  </a:lnTo>
                  <a:lnTo>
                    <a:pt x="54" y="250"/>
                  </a:lnTo>
                  <a:lnTo>
                    <a:pt x="54" y="255"/>
                  </a:lnTo>
                  <a:lnTo>
                    <a:pt x="63" y="255"/>
                  </a:lnTo>
                  <a:lnTo>
                    <a:pt x="67" y="277"/>
                  </a:lnTo>
                  <a:lnTo>
                    <a:pt x="76" y="277"/>
                  </a:lnTo>
                  <a:lnTo>
                    <a:pt x="81" y="286"/>
                  </a:lnTo>
                  <a:lnTo>
                    <a:pt x="89" y="286"/>
                  </a:lnTo>
                  <a:lnTo>
                    <a:pt x="85" y="295"/>
                  </a:lnTo>
                  <a:lnTo>
                    <a:pt x="89" y="304"/>
                  </a:lnTo>
                  <a:lnTo>
                    <a:pt x="89" y="299"/>
                  </a:lnTo>
                  <a:lnTo>
                    <a:pt x="98" y="295"/>
                  </a:lnTo>
                  <a:lnTo>
                    <a:pt x="112" y="291"/>
                  </a:lnTo>
                  <a:lnTo>
                    <a:pt x="121" y="299"/>
                  </a:lnTo>
                  <a:lnTo>
                    <a:pt x="125" y="308"/>
                  </a:lnTo>
                  <a:lnTo>
                    <a:pt x="130" y="313"/>
                  </a:lnTo>
                  <a:lnTo>
                    <a:pt x="134" y="313"/>
                  </a:lnTo>
                  <a:lnTo>
                    <a:pt x="134" y="241"/>
                  </a:lnTo>
                  <a:lnTo>
                    <a:pt x="174" y="228"/>
                  </a:lnTo>
                  <a:lnTo>
                    <a:pt x="174" y="219"/>
                  </a:lnTo>
                  <a:lnTo>
                    <a:pt x="183" y="224"/>
                  </a:lnTo>
                  <a:lnTo>
                    <a:pt x="183" y="210"/>
                  </a:lnTo>
                  <a:lnTo>
                    <a:pt x="192" y="215"/>
                  </a:lnTo>
                  <a:lnTo>
                    <a:pt x="197" y="206"/>
                  </a:lnTo>
                  <a:lnTo>
                    <a:pt x="210" y="206"/>
                  </a:lnTo>
                  <a:lnTo>
                    <a:pt x="219" y="206"/>
                  </a:lnTo>
                  <a:lnTo>
                    <a:pt x="210" y="224"/>
                  </a:lnTo>
                  <a:lnTo>
                    <a:pt x="215" y="237"/>
                  </a:lnTo>
                  <a:lnTo>
                    <a:pt x="223" y="241"/>
                  </a:lnTo>
                  <a:lnTo>
                    <a:pt x="215" y="246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23" y="268"/>
                  </a:lnTo>
                  <a:lnTo>
                    <a:pt x="255" y="268"/>
                  </a:lnTo>
                  <a:lnTo>
                    <a:pt x="259" y="264"/>
                  </a:lnTo>
                  <a:lnTo>
                    <a:pt x="268" y="273"/>
                  </a:lnTo>
                  <a:lnTo>
                    <a:pt x="273" y="282"/>
                  </a:lnTo>
                  <a:lnTo>
                    <a:pt x="277" y="282"/>
                  </a:lnTo>
                  <a:lnTo>
                    <a:pt x="277" y="295"/>
                  </a:lnTo>
                  <a:lnTo>
                    <a:pt x="273" y="295"/>
                  </a:lnTo>
                  <a:lnTo>
                    <a:pt x="273" y="304"/>
                  </a:lnTo>
                  <a:lnTo>
                    <a:pt x="286" y="304"/>
                  </a:lnTo>
                  <a:lnTo>
                    <a:pt x="286" y="313"/>
                  </a:lnTo>
                  <a:lnTo>
                    <a:pt x="317" y="317"/>
                  </a:lnTo>
                  <a:lnTo>
                    <a:pt x="322" y="313"/>
                  </a:lnTo>
                  <a:lnTo>
                    <a:pt x="340" y="295"/>
                  </a:lnTo>
                  <a:lnTo>
                    <a:pt x="353" y="291"/>
                  </a:lnTo>
                  <a:lnTo>
                    <a:pt x="357" y="286"/>
                  </a:lnTo>
                  <a:lnTo>
                    <a:pt x="371" y="286"/>
                  </a:lnTo>
                  <a:lnTo>
                    <a:pt x="384" y="295"/>
                  </a:lnTo>
                  <a:lnTo>
                    <a:pt x="389" y="295"/>
                  </a:lnTo>
                  <a:lnTo>
                    <a:pt x="389" y="282"/>
                  </a:lnTo>
                  <a:lnTo>
                    <a:pt x="393" y="282"/>
                  </a:lnTo>
                  <a:lnTo>
                    <a:pt x="407" y="286"/>
                  </a:lnTo>
                  <a:lnTo>
                    <a:pt x="411" y="291"/>
                  </a:lnTo>
                  <a:lnTo>
                    <a:pt x="429" y="286"/>
                  </a:lnTo>
                  <a:lnTo>
                    <a:pt x="460" y="291"/>
                  </a:lnTo>
                  <a:lnTo>
                    <a:pt x="469" y="286"/>
                  </a:lnTo>
                  <a:lnTo>
                    <a:pt x="474" y="286"/>
                  </a:lnTo>
                  <a:lnTo>
                    <a:pt x="469" y="291"/>
                  </a:lnTo>
                  <a:lnTo>
                    <a:pt x="474" y="291"/>
                  </a:lnTo>
                  <a:lnTo>
                    <a:pt x="474" y="295"/>
                  </a:lnTo>
                  <a:lnTo>
                    <a:pt x="483" y="295"/>
                  </a:lnTo>
                  <a:lnTo>
                    <a:pt x="483" y="299"/>
                  </a:lnTo>
                  <a:lnTo>
                    <a:pt x="483" y="299"/>
                  </a:lnTo>
                  <a:lnTo>
                    <a:pt x="491" y="273"/>
                  </a:lnTo>
                  <a:lnTo>
                    <a:pt x="487" y="250"/>
                  </a:lnTo>
                  <a:lnTo>
                    <a:pt x="478" y="246"/>
                  </a:lnTo>
                  <a:lnTo>
                    <a:pt x="478" y="237"/>
                  </a:lnTo>
                  <a:lnTo>
                    <a:pt x="514" y="237"/>
                  </a:lnTo>
                  <a:lnTo>
                    <a:pt x="509" y="228"/>
                  </a:lnTo>
                  <a:lnTo>
                    <a:pt x="523" y="197"/>
                  </a:lnTo>
                  <a:lnTo>
                    <a:pt x="550" y="201"/>
                  </a:lnTo>
                  <a:lnTo>
                    <a:pt x="563" y="192"/>
                  </a:lnTo>
                  <a:lnTo>
                    <a:pt x="563" y="174"/>
                  </a:lnTo>
                  <a:lnTo>
                    <a:pt x="572" y="165"/>
                  </a:lnTo>
                  <a:lnTo>
                    <a:pt x="581" y="152"/>
                  </a:lnTo>
                  <a:lnTo>
                    <a:pt x="585" y="152"/>
                  </a:lnTo>
                  <a:lnTo>
                    <a:pt x="585" y="148"/>
                  </a:lnTo>
                  <a:lnTo>
                    <a:pt x="563" y="143"/>
                  </a:lnTo>
                  <a:lnTo>
                    <a:pt x="554" y="143"/>
                  </a:lnTo>
                  <a:lnTo>
                    <a:pt x="550" y="130"/>
                  </a:lnTo>
                  <a:lnTo>
                    <a:pt x="545" y="134"/>
                  </a:lnTo>
                  <a:lnTo>
                    <a:pt x="532" y="116"/>
                  </a:lnTo>
                  <a:lnTo>
                    <a:pt x="523" y="112"/>
                  </a:lnTo>
                  <a:lnTo>
                    <a:pt x="518" y="112"/>
                  </a:lnTo>
                  <a:lnTo>
                    <a:pt x="514" y="116"/>
                  </a:lnTo>
                  <a:lnTo>
                    <a:pt x="509" y="121"/>
                  </a:lnTo>
                  <a:lnTo>
                    <a:pt x="500" y="116"/>
                  </a:lnTo>
                  <a:lnTo>
                    <a:pt x="500" y="107"/>
                  </a:lnTo>
                  <a:lnTo>
                    <a:pt x="491" y="107"/>
                  </a:lnTo>
                  <a:lnTo>
                    <a:pt x="487" y="112"/>
                  </a:lnTo>
                  <a:lnTo>
                    <a:pt x="483" y="116"/>
                  </a:lnTo>
                  <a:lnTo>
                    <a:pt x="451" y="63"/>
                  </a:lnTo>
                  <a:lnTo>
                    <a:pt x="433" y="40"/>
                  </a:lnTo>
                  <a:lnTo>
                    <a:pt x="438" y="31"/>
                  </a:lnTo>
                  <a:lnTo>
                    <a:pt x="433" y="27"/>
                  </a:lnTo>
                  <a:lnTo>
                    <a:pt x="424" y="31"/>
                  </a:lnTo>
                  <a:lnTo>
                    <a:pt x="416" y="36"/>
                  </a:lnTo>
                  <a:lnTo>
                    <a:pt x="411" y="40"/>
                  </a:lnTo>
                  <a:lnTo>
                    <a:pt x="402" y="49"/>
                  </a:lnTo>
                  <a:lnTo>
                    <a:pt x="393" y="45"/>
                  </a:lnTo>
                  <a:lnTo>
                    <a:pt x="384" y="49"/>
                  </a:lnTo>
                  <a:lnTo>
                    <a:pt x="384" y="45"/>
                  </a:lnTo>
                  <a:lnTo>
                    <a:pt x="389" y="40"/>
                  </a:lnTo>
                  <a:lnTo>
                    <a:pt x="375" y="36"/>
                  </a:lnTo>
                  <a:lnTo>
                    <a:pt x="371" y="40"/>
                  </a:lnTo>
                  <a:lnTo>
                    <a:pt x="371" y="31"/>
                  </a:lnTo>
                  <a:lnTo>
                    <a:pt x="357" y="36"/>
                  </a:lnTo>
                  <a:lnTo>
                    <a:pt x="353" y="31"/>
                  </a:lnTo>
                  <a:lnTo>
                    <a:pt x="353" y="22"/>
                  </a:lnTo>
                  <a:lnTo>
                    <a:pt x="349" y="9"/>
                  </a:lnTo>
                  <a:lnTo>
                    <a:pt x="340" y="9"/>
                  </a:lnTo>
                  <a:lnTo>
                    <a:pt x="322" y="5"/>
                  </a:lnTo>
                  <a:lnTo>
                    <a:pt x="317" y="9"/>
                  </a:lnTo>
                  <a:lnTo>
                    <a:pt x="313" y="0"/>
                  </a:lnTo>
                  <a:lnTo>
                    <a:pt x="308" y="18"/>
                  </a:lnTo>
                  <a:lnTo>
                    <a:pt x="304" y="13"/>
                  </a:lnTo>
                  <a:lnTo>
                    <a:pt x="299" y="18"/>
                  </a:lnTo>
                  <a:lnTo>
                    <a:pt x="277" y="22"/>
                  </a:lnTo>
                  <a:lnTo>
                    <a:pt x="268" y="22"/>
                  </a:lnTo>
                  <a:lnTo>
                    <a:pt x="264" y="27"/>
                  </a:lnTo>
                  <a:lnTo>
                    <a:pt x="264" y="22"/>
                  </a:lnTo>
                  <a:lnTo>
                    <a:pt x="246" y="31"/>
                  </a:lnTo>
                  <a:lnTo>
                    <a:pt x="237" y="36"/>
                  </a:lnTo>
                  <a:lnTo>
                    <a:pt x="215" y="36"/>
                  </a:lnTo>
                  <a:lnTo>
                    <a:pt x="210" y="40"/>
                  </a:lnTo>
                  <a:lnTo>
                    <a:pt x="206" y="49"/>
                  </a:lnTo>
                  <a:lnTo>
                    <a:pt x="219" y="49"/>
                  </a:lnTo>
                  <a:lnTo>
                    <a:pt x="210" y="54"/>
                  </a:lnTo>
                  <a:lnTo>
                    <a:pt x="219" y="54"/>
                  </a:lnTo>
                  <a:lnTo>
                    <a:pt x="223" y="63"/>
                  </a:lnTo>
                  <a:lnTo>
                    <a:pt x="210" y="63"/>
                  </a:lnTo>
                  <a:lnTo>
                    <a:pt x="201" y="67"/>
                  </a:lnTo>
                  <a:lnTo>
                    <a:pt x="206" y="76"/>
                  </a:lnTo>
                  <a:lnTo>
                    <a:pt x="192" y="85"/>
                  </a:lnTo>
                  <a:lnTo>
                    <a:pt x="201" y="94"/>
                  </a:lnTo>
                  <a:lnTo>
                    <a:pt x="206" y="103"/>
                  </a:lnTo>
                  <a:lnTo>
                    <a:pt x="215" y="103"/>
                  </a:lnTo>
                  <a:lnTo>
                    <a:pt x="215" y="112"/>
                  </a:lnTo>
                  <a:lnTo>
                    <a:pt x="215" y="116"/>
                  </a:lnTo>
                  <a:lnTo>
                    <a:pt x="201" y="121"/>
                  </a:lnTo>
                  <a:lnTo>
                    <a:pt x="192" y="112"/>
                  </a:lnTo>
                  <a:lnTo>
                    <a:pt x="183" y="125"/>
                  </a:lnTo>
                  <a:lnTo>
                    <a:pt x="183" y="116"/>
                  </a:lnTo>
                  <a:lnTo>
                    <a:pt x="179" y="112"/>
                  </a:lnTo>
                  <a:lnTo>
                    <a:pt x="174" y="107"/>
                  </a:lnTo>
                  <a:lnTo>
                    <a:pt x="165" y="107"/>
                  </a:lnTo>
                  <a:lnTo>
                    <a:pt x="156" y="112"/>
                  </a:lnTo>
                  <a:lnTo>
                    <a:pt x="152" y="107"/>
                  </a:lnTo>
                  <a:lnTo>
                    <a:pt x="143" y="107"/>
                  </a:lnTo>
                  <a:lnTo>
                    <a:pt x="139" y="116"/>
                  </a:lnTo>
                  <a:lnTo>
                    <a:pt x="134" y="121"/>
                  </a:lnTo>
                  <a:lnTo>
                    <a:pt x="125" y="116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16" y="121"/>
                  </a:lnTo>
                  <a:lnTo>
                    <a:pt x="112" y="116"/>
                  </a:lnTo>
                  <a:lnTo>
                    <a:pt x="107" y="103"/>
                  </a:lnTo>
                  <a:lnTo>
                    <a:pt x="94" y="98"/>
                  </a:lnTo>
                  <a:lnTo>
                    <a:pt x="89" y="103"/>
                  </a:lnTo>
                  <a:lnTo>
                    <a:pt x="85" y="94"/>
                  </a:lnTo>
                  <a:lnTo>
                    <a:pt x="76" y="98"/>
                  </a:lnTo>
                  <a:lnTo>
                    <a:pt x="72" y="103"/>
                  </a:lnTo>
                  <a:lnTo>
                    <a:pt x="72" y="98"/>
                  </a:lnTo>
                  <a:lnTo>
                    <a:pt x="67" y="94"/>
                  </a:lnTo>
                  <a:lnTo>
                    <a:pt x="63" y="103"/>
                  </a:lnTo>
                  <a:lnTo>
                    <a:pt x="45" y="116"/>
                  </a:lnTo>
                  <a:lnTo>
                    <a:pt x="36" y="121"/>
                  </a:lnTo>
                  <a:lnTo>
                    <a:pt x="31" y="116"/>
                  </a:lnTo>
                  <a:lnTo>
                    <a:pt x="36" y="134"/>
                  </a:lnTo>
                  <a:lnTo>
                    <a:pt x="31" y="139"/>
                  </a:lnTo>
                  <a:lnTo>
                    <a:pt x="18" y="125"/>
                  </a:lnTo>
                  <a:lnTo>
                    <a:pt x="13" y="125"/>
                  </a:lnTo>
                  <a:lnTo>
                    <a:pt x="13" y="139"/>
                  </a:lnTo>
                  <a:lnTo>
                    <a:pt x="9" y="139"/>
                  </a:lnTo>
                  <a:lnTo>
                    <a:pt x="5" y="152"/>
                  </a:lnTo>
                  <a:lnTo>
                    <a:pt x="5" y="156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9704A670-BE37-40D2-A0C6-AF7BFA9ED5A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0722" y="3845430"/>
              <a:ext cx="92253" cy="9271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67"/>
                </a:cxn>
                <a:cxn ang="0">
                  <a:pos x="22" y="67"/>
                </a:cxn>
                <a:cxn ang="0">
                  <a:pos x="27" y="58"/>
                </a:cxn>
                <a:cxn ang="0">
                  <a:pos x="40" y="49"/>
                </a:cxn>
                <a:cxn ang="0">
                  <a:pos x="36" y="31"/>
                </a:cxn>
                <a:cxn ang="0">
                  <a:pos x="62" y="18"/>
                </a:cxn>
                <a:cxn ang="0">
                  <a:pos x="53" y="0"/>
                </a:cxn>
                <a:cxn ang="0">
                  <a:pos x="49" y="0"/>
                </a:cxn>
                <a:cxn ang="0">
                  <a:pos x="44" y="4"/>
                </a:cxn>
                <a:cxn ang="0">
                  <a:pos x="27" y="18"/>
                </a:cxn>
                <a:cxn ang="0">
                  <a:pos x="13" y="9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9" y="22"/>
                </a:cxn>
                <a:cxn ang="0">
                  <a:pos x="9" y="36"/>
                </a:cxn>
                <a:cxn ang="0">
                  <a:pos x="4" y="58"/>
                </a:cxn>
                <a:cxn ang="0">
                  <a:pos x="0" y="62"/>
                </a:cxn>
              </a:cxnLst>
              <a:rect l="0" t="0" r="r" b="b"/>
              <a:pathLst>
                <a:path w="62" h="67">
                  <a:moveTo>
                    <a:pt x="0" y="62"/>
                  </a:moveTo>
                  <a:lnTo>
                    <a:pt x="0" y="67"/>
                  </a:lnTo>
                  <a:lnTo>
                    <a:pt x="22" y="67"/>
                  </a:lnTo>
                  <a:lnTo>
                    <a:pt x="27" y="58"/>
                  </a:lnTo>
                  <a:lnTo>
                    <a:pt x="40" y="49"/>
                  </a:lnTo>
                  <a:lnTo>
                    <a:pt x="36" y="31"/>
                  </a:lnTo>
                  <a:lnTo>
                    <a:pt x="62" y="18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4"/>
                  </a:lnTo>
                  <a:lnTo>
                    <a:pt x="27" y="18"/>
                  </a:lnTo>
                  <a:lnTo>
                    <a:pt x="13" y="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9" y="22"/>
                  </a:lnTo>
                  <a:lnTo>
                    <a:pt x="9" y="36"/>
                  </a:lnTo>
                  <a:lnTo>
                    <a:pt x="4" y="58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30" name="Freeform 126">
              <a:extLst>
                <a:ext uri="{FF2B5EF4-FFF2-40B4-BE49-F238E27FC236}">
                  <a16:creationId xmlns:a16="http://schemas.microsoft.com/office/drawing/2014/main" id="{E495EAB3-3F8B-48DB-A684-9999EC1D25AD}"/>
                </a:ext>
              </a:extLst>
            </p:cNvPr>
            <p:cNvSpPr>
              <a:spLocks/>
            </p:cNvSpPr>
            <p:nvPr/>
          </p:nvSpPr>
          <p:spPr bwMode="gray">
            <a:xfrm>
              <a:off x="8104880" y="3585281"/>
              <a:ext cx="139867" cy="148063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4" y="67"/>
                </a:cxn>
                <a:cxn ang="0">
                  <a:pos x="4" y="72"/>
                </a:cxn>
                <a:cxn ang="0">
                  <a:pos x="13" y="72"/>
                </a:cxn>
                <a:cxn ang="0">
                  <a:pos x="22" y="72"/>
                </a:cxn>
                <a:cxn ang="0">
                  <a:pos x="18" y="85"/>
                </a:cxn>
                <a:cxn ang="0">
                  <a:pos x="22" y="85"/>
                </a:cxn>
                <a:cxn ang="0">
                  <a:pos x="13" y="90"/>
                </a:cxn>
                <a:cxn ang="0">
                  <a:pos x="9" y="98"/>
                </a:cxn>
                <a:cxn ang="0">
                  <a:pos x="13" y="103"/>
                </a:cxn>
                <a:cxn ang="0">
                  <a:pos x="22" y="107"/>
                </a:cxn>
                <a:cxn ang="0">
                  <a:pos x="27" y="103"/>
                </a:cxn>
                <a:cxn ang="0">
                  <a:pos x="36" y="98"/>
                </a:cxn>
                <a:cxn ang="0">
                  <a:pos x="45" y="98"/>
                </a:cxn>
                <a:cxn ang="0">
                  <a:pos x="62" y="90"/>
                </a:cxn>
                <a:cxn ang="0">
                  <a:pos x="62" y="85"/>
                </a:cxn>
                <a:cxn ang="0">
                  <a:pos x="49" y="81"/>
                </a:cxn>
                <a:cxn ang="0">
                  <a:pos x="49" y="76"/>
                </a:cxn>
                <a:cxn ang="0">
                  <a:pos x="58" y="63"/>
                </a:cxn>
                <a:cxn ang="0">
                  <a:pos x="71" y="58"/>
                </a:cxn>
                <a:cxn ang="0">
                  <a:pos x="80" y="49"/>
                </a:cxn>
                <a:cxn ang="0">
                  <a:pos x="85" y="40"/>
                </a:cxn>
                <a:cxn ang="0">
                  <a:pos x="85" y="22"/>
                </a:cxn>
                <a:cxn ang="0">
                  <a:pos x="94" y="14"/>
                </a:cxn>
                <a:cxn ang="0">
                  <a:pos x="85" y="0"/>
                </a:cxn>
                <a:cxn ang="0">
                  <a:pos x="76" y="9"/>
                </a:cxn>
                <a:cxn ang="0">
                  <a:pos x="62" y="22"/>
                </a:cxn>
                <a:cxn ang="0">
                  <a:pos x="62" y="36"/>
                </a:cxn>
                <a:cxn ang="0">
                  <a:pos x="45" y="27"/>
                </a:cxn>
                <a:cxn ang="0">
                  <a:pos x="40" y="31"/>
                </a:cxn>
                <a:cxn ang="0">
                  <a:pos x="27" y="49"/>
                </a:cxn>
                <a:cxn ang="0">
                  <a:pos x="22" y="49"/>
                </a:cxn>
                <a:cxn ang="0">
                  <a:pos x="0" y="63"/>
                </a:cxn>
                <a:cxn ang="0">
                  <a:pos x="0" y="67"/>
                </a:cxn>
              </a:cxnLst>
              <a:rect l="0" t="0" r="r" b="b"/>
              <a:pathLst>
                <a:path w="94" h="107">
                  <a:moveTo>
                    <a:pt x="0" y="67"/>
                  </a:moveTo>
                  <a:lnTo>
                    <a:pt x="4" y="67"/>
                  </a:lnTo>
                  <a:lnTo>
                    <a:pt x="4" y="72"/>
                  </a:lnTo>
                  <a:lnTo>
                    <a:pt x="13" y="72"/>
                  </a:lnTo>
                  <a:lnTo>
                    <a:pt x="22" y="72"/>
                  </a:lnTo>
                  <a:lnTo>
                    <a:pt x="18" y="85"/>
                  </a:lnTo>
                  <a:lnTo>
                    <a:pt x="22" y="85"/>
                  </a:lnTo>
                  <a:lnTo>
                    <a:pt x="13" y="90"/>
                  </a:lnTo>
                  <a:lnTo>
                    <a:pt x="9" y="98"/>
                  </a:lnTo>
                  <a:lnTo>
                    <a:pt x="13" y="103"/>
                  </a:lnTo>
                  <a:lnTo>
                    <a:pt x="22" y="107"/>
                  </a:lnTo>
                  <a:lnTo>
                    <a:pt x="27" y="103"/>
                  </a:lnTo>
                  <a:lnTo>
                    <a:pt x="36" y="98"/>
                  </a:lnTo>
                  <a:lnTo>
                    <a:pt x="45" y="98"/>
                  </a:lnTo>
                  <a:lnTo>
                    <a:pt x="62" y="90"/>
                  </a:lnTo>
                  <a:lnTo>
                    <a:pt x="62" y="85"/>
                  </a:lnTo>
                  <a:lnTo>
                    <a:pt x="49" y="81"/>
                  </a:lnTo>
                  <a:lnTo>
                    <a:pt x="49" y="76"/>
                  </a:lnTo>
                  <a:lnTo>
                    <a:pt x="58" y="63"/>
                  </a:lnTo>
                  <a:lnTo>
                    <a:pt x="71" y="58"/>
                  </a:lnTo>
                  <a:lnTo>
                    <a:pt x="80" y="49"/>
                  </a:lnTo>
                  <a:lnTo>
                    <a:pt x="85" y="40"/>
                  </a:lnTo>
                  <a:lnTo>
                    <a:pt x="85" y="22"/>
                  </a:lnTo>
                  <a:lnTo>
                    <a:pt x="94" y="14"/>
                  </a:lnTo>
                  <a:lnTo>
                    <a:pt x="85" y="0"/>
                  </a:lnTo>
                  <a:lnTo>
                    <a:pt x="76" y="9"/>
                  </a:lnTo>
                  <a:lnTo>
                    <a:pt x="62" y="22"/>
                  </a:lnTo>
                  <a:lnTo>
                    <a:pt x="62" y="36"/>
                  </a:lnTo>
                  <a:lnTo>
                    <a:pt x="45" y="27"/>
                  </a:lnTo>
                  <a:lnTo>
                    <a:pt x="40" y="31"/>
                  </a:lnTo>
                  <a:lnTo>
                    <a:pt x="27" y="49"/>
                  </a:lnTo>
                  <a:lnTo>
                    <a:pt x="22" y="49"/>
                  </a:lnTo>
                  <a:lnTo>
                    <a:pt x="0" y="63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31" name="Freeform 127">
              <a:extLst>
                <a:ext uri="{FF2B5EF4-FFF2-40B4-BE49-F238E27FC236}">
                  <a16:creationId xmlns:a16="http://schemas.microsoft.com/office/drawing/2014/main" id="{4A7D82A5-9E7C-434E-835A-1702599449DC}"/>
                </a:ext>
              </a:extLst>
            </p:cNvPr>
            <p:cNvSpPr>
              <a:spLocks/>
            </p:cNvSpPr>
            <p:nvPr/>
          </p:nvSpPr>
          <p:spPr bwMode="gray">
            <a:xfrm>
              <a:off x="8145055" y="3709820"/>
              <a:ext cx="72909" cy="103783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4" y="17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4" y="44"/>
                </a:cxn>
                <a:cxn ang="0">
                  <a:pos x="4" y="35"/>
                </a:cxn>
                <a:cxn ang="0">
                  <a:pos x="4" y="53"/>
                </a:cxn>
                <a:cxn ang="0">
                  <a:pos x="9" y="53"/>
                </a:cxn>
                <a:cxn ang="0">
                  <a:pos x="4" y="62"/>
                </a:cxn>
                <a:cxn ang="0">
                  <a:pos x="4" y="75"/>
                </a:cxn>
                <a:cxn ang="0">
                  <a:pos x="13" y="75"/>
                </a:cxn>
                <a:cxn ang="0">
                  <a:pos x="18" y="71"/>
                </a:cxn>
                <a:cxn ang="0">
                  <a:pos x="22" y="75"/>
                </a:cxn>
                <a:cxn ang="0">
                  <a:pos x="26" y="71"/>
                </a:cxn>
                <a:cxn ang="0">
                  <a:pos x="26" y="67"/>
                </a:cxn>
                <a:cxn ang="0">
                  <a:pos x="35" y="71"/>
                </a:cxn>
                <a:cxn ang="0">
                  <a:pos x="35" y="58"/>
                </a:cxn>
                <a:cxn ang="0">
                  <a:pos x="40" y="62"/>
                </a:cxn>
                <a:cxn ang="0">
                  <a:pos x="49" y="53"/>
                </a:cxn>
                <a:cxn ang="0">
                  <a:pos x="49" y="26"/>
                </a:cxn>
                <a:cxn ang="0">
                  <a:pos x="35" y="0"/>
                </a:cxn>
                <a:cxn ang="0">
                  <a:pos x="18" y="8"/>
                </a:cxn>
                <a:cxn ang="0">
                  <a:pos x="9" y="8"/>
                </a:cxn>
              </a:cxnLst>
              <a:rect l="0" t="0" r="r" b="b"/>
              <a:pathLst>
                <a:path w="49" h="75">
                  <a:moveTo>
                    <a:pt x="9" y="8"/>
                  </a:moveTo>
                  <a:lnTo>
                    <a:pt x="4" y="17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4" y="44"/>
                  </a:lnTo>
                  <a:lnTo>
                    <a:pt x="4" y="35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4" y="62"/>
                  </a:lnTo>
                  <a:lnTo>
                    <a:pt x="4" y="75"/>
                  </a:lnTo>
                  <a:lnTo>
                    <a:pt x="13" y="75"/>
                  </a:lnTo>
                  <a:lnTo>
                    <a:pt x="18" y="71"/>
                  </a:lnTo>
                  <a:lnTo>
                    <a:pt x="22" y="75"/>
                  </a:lnTo>
                  <a:lnTo>
                    <a:pt x="26" y="71"/>
                  </a:lnTo>
                  <a:lnTo>
                    <a:pt x="26" y="67"/>
                  </a:lnTo>
                  <a:lnTo>
                    <a:pt x="35" y="71"/>
                  </a:lnTo>
                  <a:lnTo>
                    <a:pt x="35" y="58"/>
                  </a:lnTo>
                  <a:lnTo>
                    <a:pt x="40" y="62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35" y="0"/>
                  </a:lnTo>
                  <a:lnTo>
                    <a:pt x="18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32" name="Freeform 128">
              <a:extLst>
                <a:ext uri="{FF2B5EF4-FFF2-40B4-BE49-F238E27FC236}">
                  <a16:creationId xmlns:a16="http://schemas.microsoft.com/office/drawing/2014/main" id="{555D48B7-B633-4ABD-9F85-1431EBA926BF}"/>
                </a:ext>
              </a:extLst>
            </p:cNvPr>
            <p:cNvSpPr>
              <a:spLocks/>
            </p:cNvSpPr>
            <p:nvPr/>
          </p:nvSpPr>
          <p:spPr bwMode="gray">
            <a:xfrm>
              <a:off x="6456233" y="3918769"/>
              <a:ext cx="46126" cy="3736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23"/>
                </a:cxn>
                <a:cxn ang="0">
                  <a:pos x="18" y="27"/>
                </a:cxn>
                <a:cxn ang="0">
                  <a:pos x="31" y="23"/>
                </a:cxn>
                <a:cxn ang="0">
                  <a:pos x="27" y="14"/>
                </a:cxn>
                <a:cxn ang="0">
                  <a:pos x="18" y="14"/>
                </a:cxn>
                <a:cxn ang="0">
                  <a:pos x="18" y="9"/>
                </a:cxn>
                <a:cxn ang="0">
                  <a:pos x="22" y="5"/>
                </a:cxn>
                <a:cxn ang="0">
                  <a:pos x="22" y="0"/>
                </a:cxn>
                <a:cxn ang="0">
                  <a:pos x="9" y="5"/>
                </a:cxn>
                <a:cxn ang="0">
                  <a:pos x="9" y="14"/>
                </a:cxn>
                <a:cxn ang="0">
                  <a:pos x="0" y="18"/>
                </a:cxn>
              </a:cxnLst>
              <a:rect l="0" t="0" r="r" b="b"/>
              <a:pathLst>
                <a:path w="31" h="27">
                  <a:moveTo>
                    <a:pt x="0" y="18"/>
                  </a:moveTo>
                  <a:lnTo>
                    <a:pt x="13" y="23"/>
                  </a:lnTo>
                  <a:lnTo>
                    <a:pt x="18" y="27"/>
                  </a:lnTo>
                  <a:lnTo>
                    <a:pt x="31" y="23"/>
                  </a:lnTo>
                  <a:lnTo>
                    <a:pt x="27" y="14"/>
                  </a:lnTo>
                  <a:lnTo>
                    <a:pt x="18" y="14"/>
                  </a:lnTo>
                  <a:lnTo>
                    <a:pt x="18" y="9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9" y="5"/>
                  </a:lnTo>
                  <a:lnTo>
                    <a:pt x="9" y="1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F59C7457-82BA-4A32-AC80-A6E22DF35D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1305" y="3592200"/>
              <a:ext cx="233608" cy="98248"/>
            </a:xfrm>
            <a:custGeom>
              <a:avLst/>
              <a:gdLst/>
              <a:ahLst/>
              <a:cxnLst>
                <a:cxn ang="0">
                  <a:pos x="23" y="58"/>
                </a:cxn>
                <a:cxn ang="0">
                  <a:pos x="18" y="62"/>
                </a:cxn>
                <a:cxn ang="0">
                  <a:pos x="14" y="53"/>
                </a:cxn>
                <a:cxn ang="0">
                  <a:pos x="5" y="58"/>
                </a:cxn>
                <a:cxn ang="0">
                  <a:pos x="0" y="67"/>
                </a:cxn>
                <a:cxn ang="0">
                  <a:pos x="18" y="67"/>
                </a:cxn>
                <a:cxn ang="0">
                  <a:pos x="27" y="71"/>
                </a:cxn>
                <a:cxn ang="0">
                  <a:pos x="36" y="67"/>
                </a:cxn>
                <a:cxn ang="0">
                  <a:pos x="49" y="71"/>
                </a:cxn>
                <a:cxn ang="0">
                  <a:pos x="63" y="67"/>
                </a:cxn>
                <a:cxn ang="0">
                  <a:pos x="76" y="53"/>
                </a:cxn>
                <a:cxn ang="0">
                  <a:pos x="90" y="44"/>
                </a:cxn>
                <a:cxn ang="0">
                  <a:pos x="107" y="40"/>
                </a:cxn>
                <a:cxn ang="0">
                  <a:pos x="143" y="26"/>
                </a:cxn>
                <a:cxn ang="0">
                  <a:pos x="157" y="17"/>
                </a:cxn>
                <a:cxn ang="0">
                  <a:pos x="157" y="13"/>
                </a:cxn>
                <a:cxn ang="0">
                  <a:pos x="148" y="9"/>
                </a:cxn>
                <a:cxn ang="0">
                  <a:pos x="148" y="4"/>
                </a:cxn>
                <a:cxn ang="0">
                  <a:pos x="134" y="9"/>
                </a:cxn>
                <a:cxn ang="0">
                  <a:pos x="85" y="9"/>
                </a:cxn>
                <a:cxn ang="0">
                  <a:pos x="67" y="0"/>
                </a:cxn>
                <a:cxn ang="0">
                  <a:pos x="63" y="13"/>
                </a:cxn>
                <a:cxn ang="0">
                  <a:pos x="45" y="4"/>
                </a:cxn>
                <a:cxn ang="0">
                  <a:pos x="27" y="9"/>
                </a:cxn>
                <a:cxn ang="0">
                  <a:pos x="31" y="17"/>
                </a:cxn>
                <a:cxn ang="0">
                  <a:pos x="18" y="31"/>
                </a:cxn>
                <a:cxn ang="0">
                  <a:pos x="23" y="35"/>
                </a:cxn>
                <a:cxn ang="0">
                  <a:pos x="40" y="35"/>
                </a:cxn>
                <a:cxn ang="0">
                  <a:pos x="58" y="40"/>
                </a:cxn>
                <a:cxn ang="0">
                  <a:pos x="54" y="49"/>
                </a:cxn>
                <a:cxn ang="0">
                  <a:pos x="45" y="49"/>
                </a:cxn>
                <a:cxn ang="0">
                  <a:pos x="31" y="49"/>
                </a:cxn>
                <a:cxn ang="0">
                  <a:pos x="31" y="62"/>
                </a:cxn>
                <a:cxn ang="0">
                  <a:pos x="27" y="53"/>
                </a:cxn>
              </a:cxnLst>
              <a:rect l="0" t="0" r="r" b="b"/>
              <a:pathLst>
                <a:path w="157" h="71">
                  <a:moveTo>
                    <a:pt x="27" y="53"/>
                  </a:moveTo>
                  <a:lnTo>
                    <a:pt x="23" y="58"/>
                  </a:lnTo>
                  <a:lnTo>
                    <a:pt x="23" y="62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14" y="53"/>
                  </a:lnTo>
                  <a:lnTo>
                    <a:pt x="5" y="53"/>
                  </a:lnTo>
                  <a:lnTo>
                    <a:pt x="5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14" y="67"/>
                  </a:lnTo>
                  <a:lnTo>
                    <a:pt x="18" y="67"/>
                  </a:lnTo>
                  <a:lnTo>
                    <a:pt x="23" y="67"/>
                  </a:lnTo>
                  <a:lnTo>
                    <a:pt x="27" y="71"/>
                  </a:lnTo>
                  <a:lnTo>
                    <a:pt x="31" y="67"/>
                  </a:lnTo>
                  <a:lnTo>
                    <a:pt x="36" y="67"/>
                  </a:lnTo>
                  <a:lnTo>
                    <a:pt x="36" y="71"/>
                  </a:lnTo>
                  <a:lnTo>
                    <a:pt x="49" y="71"/>
                  </a:lnTo>
                  <a:lnTo>
                    <a:pt x="54" y="67"/>
                  </a:lnTo>
                  <a:lnTo>
                    <a:pt x="63" y="67"/>
                  </a:lnTo>
                  <a:lnTo>
                    <a:pt x="63" y="58"/>
                  </a:lnTo>
                  <a:lnTo>
                    <a:pt x="76" y="53"/>
                  </a:lnTo>
                  <a:lnTo>
                    <a:pt x="81" y="44"/>
                  </a:lnTo>
                  <a:lnTo>
                    <a:pt x="90" y="44"/>
                  </a:lnTo>
                  <a:lnTo>
                    <a:pt x="98" y="53"/>
                  </a:lnTo>
                  <a:lnTo>
                    <a:pt x="107" y="40"/>
                  </a:lnTo>
                  <a:lnTo>
                    <a:pt x="125" y="40"/>
                  </a:lnTo>
                  <a:lnTo>
                    <a:pt x="143" y="26"/>
                  </a:lnTo>
                  <a:lnTo>
                    <a:pt x="157" y="22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3"/>
                  </a:lnTo>
                  <a:lnTo>
                    <a:pt x="148" y="13"/>
                  </a:lnTo>
                  <a:lnTo>
                    <a:pt x="148" y="9"/>
                  </a:lnTo>
                  <a:lnTo>
                    <a:pt x="143" y="9"/>
                  </a:lnTo>
                  <a:lnTo>
                    <a:pt x="148" y="4"/>
                  </a:lnTo>
                  <a:lnTo>
                    <a:pt x="143" y="4"/>
                  </a:lnTo>
                  <a:lnTo>
                    <a:pt x="134" y="9"/>
                  </a:lnTo>
                  <a:lnTo>
                    <a:pt x="103" y="4"/>
                  </a:lnTo>
                  <a:lnTo>
                    <a:pt x="85" y="9"/>
                  </a:lnTo>
                  <a:lnTo>
                    <a:pt x="81" y="4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3" y="13"/>
                  </a:lnTo>
                  <a:lnTo>
                    <a:pt x="58" y="13"/>
                  </a:lnTo>
                  <a:lnTo>
                    <a:pt x="45" y="4"/>
                  </a:lnTo>
                  <a:lnTo>
                    <a:pt x="31" y="4"/>
                  </a:lnTo>
                  <a:lnTo>
                    <a:pt x="27" y="9"/>
                  </a:lnTo>
                  <a:lnTo>
                    <a:pt x="31" y="13"/>
                  </a:lnTo>
                  <a:lnTo>
                    <a:pt x="31" y="17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36" y="31"/>
                  </a:lnTo>
                  <a:lnTo>
                    <a:pt x="40" y="35"/>
                  </a:lnTo>
                  <a:lnTo>
                    <a:pt x="49" y="40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4" y="49"/>
                  </a:lnTo>
                  <a:lnTo>
                    <a:pt x="49" y="44"/>
                  </a:lnTo>
                  <a:lnTo>
                    <a:pt x="45" y="49"/>
                  </a:lnTo>
                  <a:lnTo>
                    <a:pt x="40" y="53"/>
                  </a:lnTo>
                  <a:lnTo>
                    <a:pt x="31" y="49"/>
                  </a:lnTo>
                  <a:lnTo>
                    <a:pt x="31" y="53"/>
                  </a:lnTo>
                  <a:lnTo>
                    <a:pt x="31" y="62"/>
                  </a:lnTo>
                  <a:lnTo>
                    <a:pt x="27" y="62"/>
                  </a:lnTo>
                  <a:lnTo>
                    <a:pt x="27" y="5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CEEEF866-7404-4B9B-ACB4-F2AA1B4BE007}"/>
                </a:ext>
              </a:extLst>
            </p:cNvPr>
            <p:cNvSpPr>
              <a:spLocks/>
            </p:cNvSpPr>
            <p:nvPr/>
          </p:nvSpPr>
          <p:spPr bwMode="gray">
            <a:xfrm>
              <a:off x="7598977" y="4093124"/>
              <a:ext cx="147307" cy="17297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" y="17"/>
                </a:cxn>
                <a:cxn ang="0">
                  <a:pos x="14" y="13"/>
                </a:cxn>
                <a:cxn ang="0">
                  <a:pos x="14" y="22"/>
                </a:cxn>
                <a:cxn ang="0">
                  <a:pos x="23" y="22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6" y="9"/>
                </a:cxn>
                <a:cxn ang="0">
                  <a:pos x="41" y="22"/>
                </a:cxn>
                <a:cxn ang="0">
                  <a:pos x="54" y="22"/>
                </a:cxn>
                <a:cxn ang="0">
                  <a:pos x="63" y="31"/>
                </a:cxn>
                <a:cxn ang="0">
                  <a:pos x="58" y="40"/>
                </a:cxn>
                <a:cxn ang="0">
                  <a:pos x="54" y="35"/>
                </a:cxn>
                <a:cxn ang="0">
                  <a:pos x="54" y="49"/>
                </a:cxn>
                <a:cxn ang="0">
                  <a:pos x="67" y="58"/>
                </a:cxn>
                <a:cxn ang="0">
                  <a:pos x="85" y="89"/>
                </a:cxn>
                <a:cxn ang="0">
                  <a:pos x="94" y="93"/>
                </a:cxn>
                <a:cxn ang="0">
                  <a:pos x="99" y="120"/>
                </a:cxn>
                <a:cxn ang="0">
                  <a:pos x="90" y="116"/>
                </a:cxn>
                <a:cxn ang="0">
                  <a:pos x="85" y="116"/>
                </a:cxn>
                <a:cxn ang="0">
                  <a:pos x="81" y="125"/>
                </a:cxn>
                <a:cxn ang="0">
                  <a:pos x="72" y="125"/>
                </a:cxn>
                <a:cxn ang="0">
                  <a:pos x="67" y="120"/>
                </a:cxn>
                <a:cxn ang="0">
                  <a:pos x="76" y="102"/>
                </a:cxn>
                <a:cxn ang="0">
                  <a:pos x="63" y="89"/>
                </a:cxn>
                <a:cxn ang="0">
                  <a:pos x="54" y="62"/>
                </a:cxn>
                <a:cxn ang="0">
                  <a:pos x="45" y="62"/>
                </a:cxn>
                <a:cxn ang="0">
                  <a:pos x="36" y="71"/>
                </a:cxn>
                <a:cxn ang="0">
                  <a:pos x="27" y="67"/>
                </a:cxn>
                <a:cxn ang="0">
                  <a:pos x="14" y="80"/>
                </a:cxn>
                <a:cxn ang="0">
                  <a:pos x="14" y="44"/>
                </a:cxn>
                <a:cxn ang="0">
                  <a:pos x="5" y="40"/>
                </a:cxn>
                <a:cxn ang="0">
                  <a:pos x="9" y="35"/>
                </a:cxn>
                <a:cxn ang="0">
                  <a:pos x="0" y="31"/>
                </a:cxn>
              </a:cxnLst>
              <a:rect l="0" t="0" r="r" b="b"/>
              <a:pathLst>
                <a:path w="99" h="125">
                  <a:moveTo>
                    <a:pt x="0" y="31"/>
                  </a:moveTo>
                  <a:lnTo>
                    <a:pt x="9" y="17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23" y="22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6" y="9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63" y="31"/>
                  </a:lnTo>
                  <a:lnTo>
                    <a:pt x="58" y="40"/>
                  </a:lnTo>
                  <a:lnTo>
                    <a:pt x="54" y="35"/>
                  </a:lnTo>
                  <a:lnTo>
                    <a:pt x="54" y="49"/>
                  </a:lnTo>
                  <a:lnTo>
                    <a:pt x="67" y="58"/>
                  </a:lnTo>
                  <a:lnTo>
                    <a:pt x="85" y="89"/>
                  </a:lnTo>
                  <a:lnTo>
                    <a:pt x="94" y="93"/>
                  </a:lnTo>
                  <a:lnTo>
                    <a:pt x="99" y="120"/>
                  </a:lnTo>
                  <a:lnTo>
                    <a:pt x="90" y="116"/>
                  </a:lnTo>
                  <a:lnTo>
                    <a:pt x="85" y="116"/>
                  </a:lnTo>
                  <a:lnTo>
                    <a:pt x="81" y="125"/>
                  </a:lnTo>
                  <a:lnTo>
                    <a:pt x="72" y="125"/>
                  </a:lnTo>
                  <a:lnTo>
                    <a:pt x="67" y="120"/>
                  </a:lnTo>
                  <a:lnTo>
                    <a:pt x="76" y="102"/>
                  </a:lnTo>
                  <a:lnTo>
                    <a:pt x="63" y="89"/>
                  </a:lnTo>
                  <a:lnTo>
                    <a:pt x="54" y="62"/>
                  </a:lnTo>
                  <a:lnTo>
                    <a:pt x="45" y="62"/>
                  </a:lnTo>
                  <a:lnTo>
                    <a:pt x="36" y="71"/>
                  </a:lnTo>
                  <a:lnTo>
                    <a:pt x="27" y="67"/>
                  </a:lnTo>
                  <a:lnTo>
                    <a:pt x="14" y="80"/>
                  </a:lnTo>
                  <a:lnTo>
                    <a:pt x="14" y="44"/>
                  </a:lnTo>
                  <a:lnTo>
                    <a:pt x="5" y="40"/>
                  </a:lnTo>
                  <a:lnTo>
                    <a:pt x="9" y="3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35" name="Freeform 131">
              <a:extLst>
                <a:ext uri="{FF2B5EF4-FFF2-40B4-BE49-F238E27FC236}">
                  <a16:creationId xmlns:a16="http://schemas.microsoft.com/office/drawing/2014/main" id="{E97D8E4F-40C7-4DF1-962D-DB6F8C33336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0722" y="3808068"/>
              <a:ext cx="32735" cy="3736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" y="13"/>
                </a:cxn>
                <a:cxn ang="0">
                  <a:pos x="4" y="18"/>
                </a:cxn>
                <a:cxn ang="0">
                  <a:pos x="0" y="27"/>
                </a:cxn>
                <a:cxn ang="0">
                  <a:pos x="4" y="27"/>
                </a:cxn>
                <a:cxn ang="0">
                  <a:pos x="13" y="22"/>
                </a:cxn>
                <a:cxn ang="0">
                  <a:pos x="22" y="9"/>
                </a:cxn>
                <a:cxn ang="0">
                  <a:pos x="18" y="0"/>
                </a:cxn>
                <a:cxn ang="0">
                  <a:pos x="9" y="0"/>
                </a:cxn>
              </a:cxnLst>
              <a:rect l="0" t="0" r="r" b="b"/>
              <a:pathLst>
                <a:path w="22" h="27">
                  <a:moveTo>
                    <a:pt x="9" y="0"/>
                  </a:moveTo>
                  <a:lnTo>
                    <a:pt x="4" y="13"/>
                  </a:lnTo>
                  <a:lnTo>
                    <a:pt x="4" y="18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13" y="22"/>
                  </a:lnTo>
                  <a:lnTo>
                    <a:pt x="22" y="9"/>
                  </a:lnTo>
                  <a:lnTo>
                    <a:pt x="1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36" name="Freeform 132">
              <a:extLst>
                <a:ext uri="{FF2B5EF4-FFF2-40B4-BE49-F238E27FC236}">
                  <a16:creationId xmlns:a16="http://schemas.microsoft.com/office/drawing/2014/main" id="{85A2FB34-1C21-413D-B6A5-93E1BD400BB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598977" y="4401704"/>
              <a:ext cx="412162" cy="13560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36"/>
                </a:cxn>
                <a:cxn ang="0">
                  <a:pos x="5" y="49"/>
                </a:cxn>
                <a:cxn ang="0">
                  <a:pos x="14" y="54"/>
                </a:cxn>
                <a:cxn ang="0">
                  <a:pos x="50" y="89"/>
                </a:cxn>
                <a:cxn ang="0">
                  <a:pos x="58" y="89"/>
                </a:cxn>
                <a:cxn ang="0">
                  <a:pos x="54" y="72"/>
                </a:cxn>
                <a:cxn ang="0">
                  <a:pos x="45" y="40"/>
                </a:cxn>
                <a:cxn ang="0">
                  <a:pos x="27" y="18"/>
                </a:cxn>
                <a:cxn ang="0">
                  <a:pos x="14" y="27"/>
                </a:cxn>
                <a:cxn ang="0">
                  <a:pos x="0" y="18"/>
                </a:cxn>
                <a:cxn ang="0">
                  <a:pos x="201" y="45"/>
                </a:cxn>
                <a:cxn ang="0">
                  <a:pos x="210" y="40"/>
                </a:cxn>
                <a:cxn ang="0">
                  <a:pos x="219" y="31"/>
                </a:cxn>
                <a:cxn ang="0">
                  <a:pos x="224" y="22"/>
                </a:cxn>
                <a:cxn ang="0">
                  <a:pos x="246" y="0"/>
                </a:cxn>
                <a:cxn ang="0">
                  <a:pos x="237" y="13"/>
                </a:cxn>
                <a:cxn ang="0">
                  <a:pos x="251" y="18"/>
                </a:cxn>
                <a:cxn ang="0">
                  <a:pos x="255" y="22"/>
                </a:cxn>
                <a:cxn ang="0">
                  <a:pos x="259" y="22"/>
                </a:cxn>
                <a:cxn ang="0">
                  <a:pos x="273" y="36"/>
                </a:cxn>
                <a:cxn ang="0">
                  <a:pos x="255" y="36"/>
                </a:cxn>
                <a:cxn ang="0">
                  <a:pos x="268" y="45"/>
                </a:cxn>
                <a:cxn ang="0">
                  <a:pos x="233" y="45"/>
                </a:cxn>
                <a:cxn ang="0">
                  <a:pos x="210" y="76"/>
                </a:cxn>
                <a:cxn ang="0">
                  <a:pos x="184" y="89"/>
                </a:cxn>
                <a:cxn ang="0">
                  <a:pos x="157" y="98"/>
                </a:cxn>
                <a:cxn ang="0">
                  <a:pos x="134" y="80"/>
                </a:cxn>
                <a:cxn ang="0">
                  <a:pos x="143" y="85"/>
                </a:cxn>
                <a:cxn ang="0">
                  <a:pos x="157" y="89"/>
                </a:cxn>
                <a:cxn ang="0">
                  <a:pos x="161" y="67"/>
                </a:cxn>
                <a:cxn ang="0">
                  <a:pos x="197" y="49"/>
                </a:cxn>
              </a:cxnLst>
              <a:rect l="0" t="0" r="r" b="b"/>
              <a:pathLst>
                <a:path w="277" h="98">
                  <a:moveTo>
                    <a:pt x="0" y="18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5" y="49"/>
                  </a:lnTo>
                  <a:lnTo>
                    <a:pt x="9" y="49"/>
                  </a:lnTo>
                  <a:lnTo>
                    <a:pt x="14" y="54"/>
                  </a:lnTo>
                  <a:lnTo>
                    <a:pt x="18" y="72"/>
                  </a:lnTo>
                  <a:lnTo>
                    <a:pt x="50" y="89"/>
                  </a:lnTo>
                  <a:lnTo>
                    <a:pt x="54" y="85"/>
                  </a:lnTo>
                  <a:lnTo>
                    <a:pt x="58" y="89"/>
                  </a:lnTo>
                  <a:lnTo>
                    <a:pt x="63" y="89"/>
                  </a:lnTo>
                  <a:lnTo>
                    <a:pt x="54" y="72"/>
                  </a:lnTo>
                  <a:lnTo>
                    <a:pt x="45" y="67"/>
                  </a:lnTo>
                  <a:lnTo>
                    <a:pt x="45" y="40"/>
                  </a:lnTo>
                  <a:lnTo>
                    <a:pt x="32" y="18"/>
                  </a:lnTo>
                  <a:lnTo>
                    <a:pt x="27" y="18"/>
                  </a:lnTo>
                  <a:lnTo>
                    <a:pt x="23" y="27"/>
                  </a:lnTo>
                  <a:lnTo>
                    <a:pt x="14" y="27"/>
                  </a:lnTo>
                  <a:lnTo>
                    <a:pt x="5" y="13"/>
                  </a:lnTo>
                  <a:lnTo>
                    <a:pt x="0" y="18"/>
                  </a:lnTo>
                  <a:close/>
                  <a:moveTo>
                    <a:pt x="197" y="40"/>
                  </a:moveTo>
                  <a:lnTo>
                    <a:pt x="201" y="45"/>
                  </a:lnTo>
                  <a:lnTo>
                    <a:pt x="210" y="49"/>
                  </a:lnTo>
                  <a:lnTo>
                    <a:pt x="210" y="40"/>
                  </a:lnTo>
                  <a:lnTo>
                    <a:pt x="215" y="45"/>
                  </a:lnTo>
                  <a:lnTo>
                    <a:pt x="219" y="31"/>
                  </a:lnTo>
                  <a:lnTo>
                    <a:pt x="215" y="27"/>
                  </a:lnTo>
                  <a:lnTo>
                    <a:pt x="224" y="22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42" y="4"/>
                  </a:lnTo>
                  <a:lnTo>
                    <a:pt x="237" y="13"/>
                  </a:lnTo>
                  <a:lnTo>
                    <a:pt x="242" y="9"/>
                  </a:lnTo>
                  <a:lnTo>
                    <a:pt x="251" y="18"/>
                  </a:lnTo>
                  <a:lnTo>
                    <a:pt x="246" y="22"/>
                  </a:lnTo>
                  <a:lnTo>
                    <a:pt x="255" y="22"/>
                  </a:lnTo>
                  <a:lnTo>
                    <a:pt x="255" y="27"/>
                  </a:lnTo>
                  <a:lnTo>
                    <a:pt x="259" y="22"/>
                  </a:lnTo>
                  <a:lnTo>
                    <a:pt x="277" y="31"/>
                  </a:lnTo>
                  <a:lnTo>
                    <a:pt x="273" y="36"/>
                  </a:lnTo>
                  <a:lnTo>
                    <a:pt x="259" y="31"/>
                  </a:lnTo>
                  <a:lnTo>
                    <a:pt x="255" y="36"/>
                  </a:lnTo>
                  <a:lnTo>
                    <a:pt x="268" y="40"/>
                  </a:lnTo>
                  <a:lnTo>
                    <a:pt x="268" y="45"/>
                  </a:lnTo>
                  <a:lnTo>
                    <a:pt x="251" y="45"/>
                  </a:lnTo>
                  <a:lnTo>
                    <a:pt x="233" y="45"/>
                  </a:lnTo>
                  <a:lnTo>
                    <a:pt x="224" y="49"/>
                  </a:lnTo>
                  <a:lnTo>
                    <a:pt x="210" y="76"/>
                  </a:lnTo>
                  <a:lnTo>
                    <a:pt x="206" y="89"/>
                  </a:lnTo>
                  <a:lnTo>
                    <a:pt x="184" y="89"/>
                  </a:lnTo>
                  <a:lnTo>
                    <a:pt x="175" y="98"/>
                  </a:lnTo>
                  <a:lnTo>
                    <a:pt x="157" y="98"/>
                  </a:lnTo>
                  <a:lnTo>
                    <a:pt x="139" y="85"/>
                  </a:lnTo>
                  <a:lnTo>
                    <a:pt x="134" y="80"/>
                  </a:lnTo>
                  <a:lnTo>
                    <a:pt x="139" y="80"/>
                  </a:lnTo>
                  <a:lnTo>
                    <a:pt x="143" y="85"/>
                  </a:lnTo>
                  <a:lnTo>
                    <a:pt x="148" y="85"/>
                  </a:lnTo>
                  <a:lnTo>
                    <a:pt x="157" y="89"/>
                  </a:lnTo>
                  <a:lnTo>
                    <a:pt x="161" y="76"/>
                  </a:lnTo>
                  <a:lnTo>
                    <a:pt x="161" y="67"/>
                  </a:lnTo>
                  <a:lnTo>
                    <a:pt x="188" y="63"/>
                  </a:lnTo>
                  <a:lnTo>
                    <a:pt x="197" y="49"/>
                  </a:lnTo>
                  <a:lnTo>
                    <a:pt x="197" y="4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4B64B872-8755-4FEB-935D-04F371120C5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040996" y="4426612"/>
              <a:ext cx="13391" cy="55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5" y="27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5" y="27"/>
                </a:cxn>
                <a:cxn ang="0">
                  <a:pos x="9" y="40"/>
                </a:cxn>
                <a:cxn ang="0">
                  <a:pos x="9" y="40"/>
                </a:cxn>
                <a:cxn ang="0">
                  <a:pos x="9" y="40"/>
                </a:cxn>
                <a:cxn ang="0">
                  <a:pos x="9" y="40"/>
                </a:cxn>
                <a:cxn ang="0">
                  <a:pos x="9" y="40"/>
                </a:cxn>
                <a:cxn ang="0">
                  <a:pos x="9" y="40"/>
                </a:cxn>
              </a:cxnLst>
              <a:rect l="0" t="0" r="r" b="b"/>
              <a:pathLst>
                <a:path w="9" h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0" y="36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6"/>
                  </a:lnTo>
                  <a:close/>
                  <a:moveTo>
                    <a:pt x="5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5" y="27"/>
                  </a:lnTo>
                  <a:close/>
                  <a:moveTo>
                    <a:pt x="9" y="40"/>
                  </a:move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5ED79022-6315-44BA-9A9F-639F3912AE2D}"/>
                </a:ext>
              </a:extLst>
            </p:cNvPr>
            <p:cNvSpPr>
              <a:spLocks/>
            </p:cNvSpPr>
            <p:nvPr/>
          </p:nvSpPr>
          <p:spPr bwMode="gray">
            <a:xfrm>
              <a:off x="7340074" y="3319598"/>
              <a:ext cx="678505" cy="308581"/>
            </a:xfrm>
            <a:custGeom>
              <a:avLst/>
              <a:gdLst/>
              <a:ahLst/>
              <a:cxnLst>
                <a:cxn ang="0">
                  <a:pos x="407" y="54"/>
                </a:cxn>
                <a:cxn ang="0">
                  <a:pos x="402" y="49"/>
                </a:cxn>
                <a:cxn ang="0">
                  <a:pos x="393" y="49"/>
                </a:cxn>
                <a:cxn ang="0">
                  <a:pos x="375" y="40"/>
                </a:cxn>
                <a:cxn ang="0">
                  <a:pos x="366" y="45"/>
                </a:cxn>
                <a:cxn ang="0">
                  <a:pos x="353" y="58"/>
                </a:cxn>
                <a:cxn ang="0">
                  <a:pos x="322" y="67"/>
                </a:cxn>
                <a:cxn ang="0">
                  <a:pos x="291" y="63"/>
                </a:cxn>
                <a:cxn ang="0">
                  <a:pos x="250" y="40"/>
                </a:cxn>
                <a:cxn ang="0">
                  <a:pos x="228" y="45"/>
                </a:cxn>
                <a:cxn ang="0">
                  <a:pos x="206" y="40"/>
                </a:cxn>
                <a:cxn ang="0">
                  <a:pos x="201" y="13"/>
                </a:cxn>
                <a:cxn ang="0">
                  <a:pos x="157" y="0"/>
                </a:cxn>
                <a:cxn ang="0">
                  <a:pos x="143" y="22"/>
                </a:cxn>
                <a:cxn ang="0">
                  <a:pos x="148" y="31"/>
                </a:cxn>
                <a:cxn ang="0">
                  <a:pos x="143" y="54"/>
                </a:cxn>
                <a:cxn ang="0">
                  <a:pos x="103" y="54"/>
                </a:cxn>
                <a:cxn ang="0">
                  <a:pos x="85" y="36"/>
                </a:cxn>
                <a:cxn ang="0">
                  <a:pos x="72" y="36"/>
                </a:cxn>
                <a:cxn ang="0">
                  <a:pos x="67" y="31"/>
                </a:cxn>
                <a:cxn ang="0">
                  <a:pos x="40" y="40"/>
                </a:cxn>
                <a:cxn ang="0">
                  <a:pos x="14" y="58"/>
                </a:cxn>
                <a:cxn ang="0">
                  <a:pos x="5" y="58"/>
                </a:cxn>
                <a:cxn ang="0">
                  <a:pos x="0" y="67"/>
                </a:cxn>
                <a:cxn ang="0">
                  <a:pos x="5" y="80"/>
                </a:cxn>
                <a:cxn ang="0">
                  <a:pos x="23" y="89"/>
                </a:cxn>
                <a:cxn ang="0">
                  <a:pos x="45" y="107"/>
                </a:cxn>
                <a:cxn ang="0">
                  <a:pos x="45" y="147"/>
                </a:cxn>
                <a:cxn ang="0">
                  <a:pos x="81" y="152"/>
                </a:cxn>
                <a:cxn ang="0">
                  <a:pos x="103" y="165"/>
                </a:cxn>
                <a:cxn ang="0">
                  <a:pos x="121" y="197"/>
                </a:cxn>
                <a:cxn ang="0">
                  <a:pos x="201" y="201"/>
                </a:cxn>
                <a:cxn ang="0">
                  <a:pos x="210" y="210"/>
                </a:cxn>
                <a:cxn ang="0">
                  <a:pos x="250" y="223"/>
                </a:cxn>
                <a:cxn ang="0">
                  <a:pos x="259" y="210"/>
                </a:cxn>
                <a:cxn ang="0">
                  <a:pos x="291" y="201"/>
                </a:cxn>
                <a:cxn ang="0">
                  <a:pos x="317" y="201"/>
                </a:cxn>
                <a:cxn ang="0">
                  <a:pos x="326" y="188"/>
                </a:cxn>
                <a:cxn ang="0">
                  <a:pos x="344" y="179"/>
                </a:cxn>
                <a:cxn ang="0">
                  <a:pos x="331" y="161"/>
                </a:cxn>
                <a:cxn ang="0">
                  <a:pos x="340" y="147"/>
                </a:cxn>
                <a:cxn ang="0">
                  <a:pos x="349" y="147"/>
                </a:cxn>
                <a:cxn ang="0">
                  <a:pos x="358" y="156"/>
                </a:cxn>
                <a:cxn ang="0">
                  <a:pos x="366" y="156"/>
                </a:cxn>
                <a:cxn ang="0">
                  <a:pos x="380" y="139"/>
                </a:cxn>
                <a:cxn ang="0">
                  <a:pos x="393" y="143"/>
                </a:cxn>
                <a:cxn ang="0">
                  <a:pos x="416" y="121"/>
                </a:cxn>
                <a:cxn ang="0">
                  <a:pos x="438" y="125"/>
                </a:cxn>
                <a:cxn ang="0">
                  <a:pos x="451" y="116"/>
                </a:cxn>
                <a:cxn ang="0">
                  <a:pos x="456" y="107"/>
                </a:cxn>
                <a:cxn ang="0">
                  <a:pos x="442" y="107"/>
                </a:cxn>
                <a:cxn ang="0">
                  <a:pos x="433" y="89"/>
                </a:cxn>
                <a:cxn ang="0">
                  <a:pos x="416" y="98"/>
                </a:cxn>
                <a:cxn ang="0">
                  <a:pos x="407" y="94"/>
                </a:cxn>
                <a:cxn ang="0">
                  <a:pos x="393" y="98"/>
                </a:cxn>
                <a:cxn ang="0">
                  <a:pos x="389" y="89"/>
                </a:cxn>
                <a:cxn ang="0">
                  <a:pos x="402" y="71"/>
                </a:cxn>
                <a:cxn ang="0">
                  <a:pos x="407" y="54"/>
                </a:cxn>
              </a:cxnLst>
              <a:rect l="0" t="0" r="r" b="b"/>
              <a:pathLst>
                <a:path w="456" h="223">
                  <a:moveTo>
                    <a:pt x="407" y="54"/>
                  </a:moveTo>
                  <a:lnTo>
                    <a:pt x="402" y="49"/>
                  </a:lnTo>
                  <a:lnTo>
                    <a:pt x="393" y="49"/>
                  </a:lnTo>
                  <a:lnTo>
                    <a:pt x="375" y="40"/>
                  </a:lnTo>
                  <a:lnTo>
                    <a:pt x="366" y="45"/>
                  </a:lnTo>
                  <a:lnTo>
                    <a:pt x="353" y="58"/>
                  </a:lnTo>
                  <a:lnTo>
                    <a:pt x="322" y="67"/>
                  </a:lnTo>
                  <a:lnTo>
                    <a:pt x="291" y="63"/>
                  </a:lnTo>
                  <a:lnTo>
                    <a:pt x="250" y="40"/>
                  </a:lnTo>
                  <a:lnTo>
                    <a:pt x="228" y="45"/>
                  </a:lnTo>
                  <a:lnTo>
                    <a:pt x="206" y="40"/>
                  </a:lnTo>
                  <a:lnTo>
                    <a:pt x="201" y="13"/>
                  </a:lnTo>
                  <a:lnTo>
                    <a:pt x="157" y="0"/>
                  </a:lnTo>
                  <a:lnTo>
                    <a:pt x="143" y="22"/>
                  </a:lnTo>
                  <a:lnTo>
                    <a:pt x="148" y="31"/>
                  </a:lnTo>
                  <a:lnTo>
                    <a:pt x="143" y="54"/>
                  </a:lnTo>
                  <a:lnTo>
                    <a:pt x="103" y="54"/>
                  </a:lnTo>
                  <a:lnTo>
                    <a:pt x="85" y="36"/>
                  </a:lnTo>
                  <a:lnTo>
                    <a:pt x="72" y="36"/>
                  </a:lnTo>
                  <a:lnTo>
                    <a:pt x="67" y="31"/>
                  </a:lnTo>
                  <a:lnTo>
                    <a:pt x="40" y="40"/>
                  </a:lnTo>
                  <a:lnTo>
                    <a:pt x="14" y="58"/>
                  </a:lnTo>
                  <a:lnTo>
                    <a:pt x="5" y="58"/>
                  </a:lnTo>
                  <a:lnTo>
                    <a:pt x="0" y="67"/>
                  </a:lnTo>
                  <a:lnTo>
                    <a:pt x="5" y="80"/>
                  </a:lnTo>
                  <a:lnTo>
                    <a:pt x="23" y="89"/>
                  </a:lnTo>
                  <a:lnTo>
                    <a:pt x="45" y="107"/>
                  </a:lnTo>
                  <a:lnTo>
                    <a:pt x="45" y="147"/>
                  </a:lnTo>
                  <a:lnTo>
                    <a:pt x="81" y="152"/>
                  </a:lnTo>
                  <a:lnTo>
                    <a:pt x="103" y="165"/>
                  </a:lnTo>
                  <a:lnTo>
                    <a:pt x="121" y="197"/>
                  </a:lnTo>
                  <a:lnTo>
                    <a:pt x="201" y="201"/>
                  </a:lnTo>
                  <a:lnTo>
                    <a:pt x="210" y="210"/>
                  </a:lnTo>
                  <a:lnTo>
                    <a:pt x="250" y="223"/>
                  </a:lnTo>
                  <a:lnTo>
                    <a:pt x="259" y="210"/>
                  </a:lnTo>
                  <a:lnTo>
                    <a:pt x="291" y="201"/>
                  </a:lnTo>
                  <a:lnTo>
                    <a:pt x="317" y="201"/>
                  </a:lnTo>
                  <a:lnTo>
                    <a:pt x="326" y="188"/>
                  </a:lnTo>
                  <a:lnTo>
                    <a:pt x="344" y="179"/>
                  </a:lnTo>
                  <a:lnTo>
                    <a:pt x="331" y="161"/>
                  </a:lnTo>
                  <a:lnTo>
                    <a:pt x="340" y="147"/>
                  </a:lnTo>
                  <a:lnTo>
                    <a:pt x="349" y="147"/>
                  </a:lnTo>
                  <a:lnTo>
                    <a:pt x="358" y="156"/>
                  </a:lnTo>
                  <a:lnTo>
                    <a:pt x="366" y="156"/>
                  </a:lnTo>
                  <a:lnTo>
                    <a:pt x="380" y="139"/>
                  </a:lnTo>
                  <a:lnTo>
                    <a:pt x="393" y="143"/>
                  </a:lnTo>
                  <a:lnTo>
                    <a:pt x="416" y="121"/>
                  </a:lnTo>
                  <a:lnTo>
                    <a:pt x="438" y="125"/>
                  </a:lnTo>
                  <a:lnTo>
                    <a:pt x="451" y="116"/>
                  </a:lnTo>
                  <a:lnTo>
                    <a:pt x="456" y="107"/>
                  </a:lnTo>
                  <a:lnTo>
                    <a:pt x="442" y="107"/>
                  </a:lnTo>
                  <a:lnTo>
                    <a:pt x="433" y="89"/>
                  </a:lnTo>
                  <a:lnTo>
                    <a:pt x="416" y="98"/>
                  </a:lnTo>
                  <a:lnTo>
                    <a:pt x="407" y="94"/>
                  </a:lnTo>
                  <a:lnTo>
                    <a:pt x="393" y="98"/>
                  </a:lnTo>
                  <a:lnTo>
                    <a:pt x="389" y="89"/>
                  </a:lnTo>
                  <a:lnTo>
                    <a:pt x="402" y="71"/>
                  </a:lnTo>
                  <a:lnTo>
                    <a:pt x="407" y="5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258A878C-9422-4133-BCD2-1FACB45CC4F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96100" y="4000412"/>
              <a:ext cx="145819" cy="208949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4" y="151"/>
                </a:cxn>
                <a:cxn ang="0">
                  <a:pos x="22" y="147"/>
                </a:cxn>
                <a:cxn ang="0">
                  <a:pos x="36" y="151"/>
                </a:cxn>
                <a:cxn ang="0">
                  <a:pos x="36" y="134"/>
                </a:cxn>
                <a:cxn ang="0">
                  <a:pos x="49" y="134"/>
                </a:cxn>
                <a:cxn ang="0">
                  <a:pos x="54" y="120"/>
                </a:cxn>
                <a:cxn ang="0">
                  <a:pos x="71" y="120"/>
                </a:cxn>
                <a:cxn ang="0">
                  <a:pos x="71" y="102"/>
                </a:cxn>
                <a:cxn ang="0">
                  <a:pos x="80" y="102"/>
                </a:cxn>
                <a:cxn ang="0">
                  <a:pos x="85" y="98"/>
                </a:cxn>
                <a:cxn ang="0">
                  <a:pos x="80" y="98"/>
                </a:cxn>
                <a:cxn ang="0">
                  <a:pos x="89" y="84"/>
                </a:cxn>
                <a:cxn ang="0">
                  <a:pos x="98" y="67"/>
                </a:cxn>
                <a:cxn ang="0">
                  <a:pos x="89" y="62"/>
                </a:cxn>
                <a:cxn ang="0">
                  <a:pos x="80" y="44"/>
                </a:cxn>
                <a:cxn ang="0">
                  <a:pos x="58" y="40"/>
                </a:cxn>
                <a:cxn ang="0">
                  <a:pos x="49" y="31"/>
                </a:cxn>
                <a:cxn ang="0">
                  <a:pos x="45" y="22"/>
                </a:cxn>
                <a:cxn ang="0">
                  <a:pos x="40" y="26"/>
                </a:cxn>
                <a:cxn ang="0">
                  <a:pos x="31" y="40"/>
                </a:cxn>
                <a:cxn ang="0">
                  <a:pos x="31" y="67"/>
                </a:cxn>
                <a:cxn ang="0">
                  <a:pos x="40" y="62"/>
                </a:cxn>
                <a:cxn ang="0">
                  <a:pos x="54" y="67"/>
                </a:cxn>
                <a:cxn ang="0">
                  <a:pos x="58" y="89"/>
                </a:cxn>
                <a:cxn ang="0">
                  <a:pos x="54" y="102"/>
                </a:cxn>
                <a:cxn ang="0">
                  <a:pos x="40" y="107"/>
                </a:cxn>
                <a:cxn ang="0">
                  <a:pos x="0" y="129"/>
                </a:cxn>
                <a:cxn ang="0">
                  <a:pos x="40" y="8"/>
                </a:cxn>
                <a:cxn ang="0">
                  <a:pos x="45" y="8"/>
                </a:cxn>
                <a:cxn ang="0">
                  <a:pos x="49" y="4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0" y="8"/>
                </a:cxn>
              </a:cxnLst>
              <a:rect l="0" t="0" r="r" b="b"/>
              <a:pathLst>
                <a:path w="98" h="151">
                  <a:moveTo>
                    <a:pt x="0" y="129"/>
                  </a:moveTo>
                  <a:lnTo>
                    <a:pt x="4" y="151"/>
                  </a:lnTo>
                  <a:lnTo>
                    <a:pt x="22" y="147"/>
                  </a:lnTo>
                  <a:lnTo>
                    <a:pt x="36" y="151"/>
                  </a:lnTo>
                  <a:lnTo>
                    <a:pt x="36" y="134"/>
                  </a:lnTo>
                  <a:lnTo>
                    <a:pt x="49" y="134"/>
                  </a:lnTo>
                  <a:lnTo>
                    <a:pt x="54" y="120"/>
                  </a:lnTo>
                  <a:lnTo>
                    <a:pt x="71" y="120"/>
                  </a:lnTo>
                  <a:lnTo>
                    <a:pt x="71" y="102"/>
                  </a:lnTo>
                  <a:lnTo>
                    <a:pt x="80" y="102"/>
                  </a:lnTo>
                  <a:lnTo>
                    <a:pt x="85" y="98"/>
                  </a:lnTo>
                  <a:lnTo>
                    <a:pt x="80" y="98"/>
                  </a:lnTo>
                  <a:lnTo>
                    <a:pt x="89" y="84"/>
                  </a:lnTo>
                  <a:lnTo>
                    <a:pt x="98" y="67"/>
                  </a:lnTo>
                  <a:lnTo>
                    <a:pt x="89" y="62"/>
                  </a:lnTo>
                  <a:lnTo>
                    <a:pt x="80" y="44"/>
                  </a:lnTo>
                  <a:lnTo>
                    <a:pt x="58" y="40"/>
                  </a:lnTo>
                  <a:lnTo>
                    <a:pt x="49" y="31"/>
                  </a:lnTo>
                  <a:lnTo>
                    <a:pt x="45" y="22"/>
                  </a:lnTo>
                  <a:lnTo>
                    <a:pt x="40" y="26"/>
                  </a:lnTo>
                  <a:lnTo>
                    <a:pt x="31" y="40"/>
                  </a:lnTo>
                  <a:lnTo>
                    <a:pt x="31" y="67"/>
                  </a:lnTo>
                  <a:lnTo>
                    <a:pt x="40" y="62"/>
                  </a:lnTo>
                  <a:lnTo>
                    <a:pt x="54" y="67"/>
                  </a:lnTo>
                  <a:lnTo>
                    <a:pt x="58" y="89"/>
                  </a:lnTo>
                  <a:lnTo>
                    <a:pt x="54" y="102"/>
                  </a:lnTo>
                  <a:lnTo>
                    <a:pt x="40" y="107"/>
                  </a:lnTo>
                  <a:lnTo>
                    <a:pt x="0" y="129"/>
                  </a:lnTo>
                  <a:close/>
                  <a:moveTo>
                    <a:pt x="40" y="8"/>
                  </a:moveTo>
                  <a:lnTo>
                    <a:pt x="45" y="8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1792055F-4097-4693-AD07-E5057DBC9972}"/>
                </a:ext>
              </a:extLst>
            </p:cNvPr>
            <p:cNvSpPr>
              <a:spLocks/>
            </p:cNvSpPr>
            <p:nvPr/>
          </p:nvSpPr>
          <p:spPr bwMode="gray">
            <a:xfrm>
              <a:off x="7174912" y="3913234"/>
              <a:ext cx="172602" cy="927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6" y="4"/>
                </a:cxn>
                <a:cxn ang="0">
                  <a:pos x="44" y="22"/>
                </a:cxn>
                <a:cxn ang="0">
                  <a:pos x="53" y="22"/>
                </a:cxn>
                <a:cxn ang="0">
                  <a:pos x="75" y="40"/>
                </a:cxn>
                <a:cxn ang="0">
                  <a:pos x="116" y="45"/>
                </a:cxn>
                <a:cxn ang="0">
                  <a:pos x="116" y="63"/>
                </a:cxn>
                <a:cxn ang="0">
                  <a:pos x="107" y="67"/>
                </a:cxn>
                <a:cxn ang="0">
                  <a:pos x="75" y="63"/>
                </a:cxn>
                <a:cxn ang="0">
                  <a:pos x="75" y="58"/>
                </a:cxn>
                <a:cxn ang="0">
                  <a:pos x="67" y="58"/>
                </a:cxn>
                <a:cxn ang="0">
                  <a:pos x="58" y="49"/>
                </a:cxn>
                <a:cxn ang="0">
                  <a:pos x="49" y="54"/>
                </a:cxn>
                <a:cxn ang="0">
                  <a:pos x="35" y="49"/>
                </a:cxn>
                <a:cxn ang="0">
                  <a:pos x="8" y="36"/>
                </a:cxn>
                <a:cxn ang="0">
                  <a:pos x="8" y="27"/>
                </a:cxn>
                <a:cxn ang="0">
                  <a:pos x="0" y="27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116" h="67">
                  <a:moveTo>
                    <a:pt x="8" y="0"/>
                  </a:moveTo>
                  <a:lnTo>
                    <a:pt x="26" y="4"/>
                  </a:lnTo>
                  <a:lnTo>
                    <a:pt x="44" y="22"/>
                  </a:lnTo>
                  <a:lnTo>
                    <a:pt x="53" y="22"/>
                  </a:lnTo>
                  <a:lnTo>
                    <a:pt x="75" y="40"/>
                  </a:lnTo>
                  <a:lnTo>
                    <a:pt x="116" y="45"/>
                  </a:lnTo>
                  <a:lnTo>
                    <a:pt x="116" y="63"/>
                  </a:lnTo>
                  <a:lnTo>
                    <a:pt x="107" y="67"/>
                  </a:lnTo>
                  <a:lnTo>
                    <a:pt x="75" y="63"/>
                  </a:lnTo>
                  <a:lnTo>
                    <a:pt x="75" y="58"/>
                  </a:lnTo>
                  <a:lnTo>
                    <a:pt x="67" y="58"/>
                  </a:lnTo>
                  <a:lnTo>
                    <a:pt x="58" y="49"/>
                  </a:lnTo>
                  <a:lnTo>
                    <a:pt x="49" y="54"/>
                  </a:lnTo>
                  <a:lnTo>
                    <a:pt x="35" y="49"/>
                  </a:lnTo>
                  <a:lnTo>
                    <a:pt x="8" y="36"/>
                  </a:lnTo>
                  <a:lnTo>
                    <a:pt x="8" y="27"/>
                  </a:lnTo>
                  <a:lnTo>
                    <a:pt x="0" y="27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1C0A08CC-A974-4BED-A4D6-34655E2DBC6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961938" y="4970433"/>
              <a:ext cx="86301" cy="49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14"/>
                </a:cxn>
                <a:cxn ang="0">
                  <a:pos x="22" y="27"/>
                </a:cxn>
                <a:cxn ang="0">
                  <a:pos x="40" y="36"/>
                </a:cxn>
                <a:cxn ang="0">
                  <a:pos x="45" y="31"/>
                </a:cxn>
                <a:cxn ang="0">
                  <a:pos x="36" y="27"/>
                </a:cxn>
                <a:cxn ang="0">
                  <a:pos x="31" y="22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9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4" y="14"/>
                </a:cxn>
                <a:cxn ang="0">
                  <a:pos x="49" y="14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9" y="18"/>
                </a:cxn>
                <a:cxn ang="0">
                  <a:pos x="54" y="14"/>
                </a:cxn>
                <a:cxn ang="0">
                  <a:pos x="58" y="22"/>
                </a:cxn>
                <a:cxn ang="0">
                  <a:pos x="58" y="18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4" y="22"/>
                </a:cxn>
                <a:cxn ang="0">
                  <a:pos x="58" y="22"/>
                </a:cxn>
              </a:cxnLst>
              <a:rect l="0" t="0" r="r" b="b"/>
              <a:pathLst>
                <a:path w="58" h="36">
                  <a:moveTo>
                    <a:pt x="0" y="0"/>
                  </a:moveTo>
                  <a:lnTo>
                    <a:pt x="0" y="0"/>
                  </a:lnTo>
                  <a:lnTo>
                    <a:pt x="9" y="14"/>
                  </a:lnTo>
                  <a:lnTo>
                    <a:pt x="22" y="27"/>
                  </a:lnTo>
                  <a:lnTo>
                    <a:pt x="40" y="36"/>
                  </a:lnTo>
                  <a:lnTo>
                    <a:pt x="45" y="31"/>
                  </a:lnTo>
                  <a:lnTo>
                    <a:pt x="36" y="27"/>
                  </a:lnTo>
                  <a:lnTo>
                    <a:pt x="31" y="22"/>
                  </a:lnTo>
                  <a:lnTo>
                    <a:pt x="18" y="9"/>
                  </a:lnTo>
                  <a:lnTo>
                    <a:pt x="14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  <a:moveTo>
                    <a:pt x="54" y="14"/>
                  </a:moveTo>
                  <a:lnTo>
                    <a:pt x="49" y="14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9" y="18"/>
                  </a:lnTo>
                  <a:lnTo>
                    <a:pt x="54" y="14"/>
                  </a:lnTo>
                  <a:close/>
                  <a:moveTo>
                    <a:pt x="58" y="22"/>
                  </a:moveTo>
                  <a:lnTo>
                    <a:pt x="58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2"/>
                  </a:lnTo>
                  <a:lnTo>
                    <a:pt x="58" y="2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21F1400E-0BFA-4D8A-AA9C-F8DCDBBB0C4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08065" y="4852813"/>
              <a:ext cx="47614" cy="6780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14"/>
                </a:cxn>
                <a:cxn ang="0">
                  <a:pos x="14" y="14"/>
                </a:cxn>
                <a:cxn ang="0">
                  <a:pos x="14" y="5"/>
                </a:cxn>
                <a:cxn ang="0">
                  <a:pos x="9" y="5"/>
                </a:cxn>
                <a:cxn ang="0">
                  <a:pos x="5" y="0"/>
                </a:cxn>
                <a:cxn ang="0">
                  <a:pos x="18" y="18"/>
                </a:cxn>
                <a:cxn ang="0">
                  <a:pos x="14" y="23"/>
                </a:cxn>
                <a:cxn ang="0">
                  <a:pos x="23" y="27"/>
                </a:cxn>
                <a:cxn ang="0">
                  <a:pos x="23" y="27"/>
                </a:cxn>
                <a:cxn ang="0">
                  <a:pos x="18" y="18"/>
                </a:cxn>
                <a:cxn ang="0">
                  <a:pos x="27" y="40"/>
                </a:cxn>
                <a:cxn ang="0">
                  <a:pos x="27" y="45"/>
                </a:cxn>
                <a:cxn ang="0">
                  <a:pos x="32" y="49"/>
                </a:cxn>
                <a:cxn ang="0">
                  <a:pos x="32" y="40"/>
                </a:cxn>
                <a:cxn ang="0">
                  <a:pos x="27" y="40"/>
                </a:cxn>
              </a:cxnLst>
              <a:rect l="0" t="0" r="r" b="b"/>
              <a:pathLst>
                <a:path w="32" h="49">
                  <a:moveTo>
                    <a:pt x="5" y="0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14" y="14"/>
                  </a:lnTo>
                  <a:lnTo>
                    <a:pt x="14" y="5"/>
                  </a:lnTo>
                  <a:lnTo>
                    <a:pt x="9" y="5"/>
                  </a:lnTo>
                  <a:lnTo>
                    <a:pt x="5" y="0"/>
                  </a:lnTo>
                  <a:close/>
                  <a:moveTo>
                    <a:pt x="18" y="18"/>
                  </a:moveTo>
                  <a:lnTo>
                    <a:pt x="14" y="23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18" y="18"/>
                  </a:lnTo>
                  <a:close/>
                  <a:moveTo>
                    <a:pt x="27" y="40"/>
                  </a:moveTo>
                  <a:lnTo>
                    <a:pt x="27" y="45"/>
                  </a:lnTo>
                  <a:lnTo>
                    <a:pt x="32" y="49"/>
                  </a:lnTo>
                  <a:lnTo>
                    <a:pt x="32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89725D88-72E9-4CA1-92EB-55C48AEB063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403957" y="4364343"/>
              <a:ext cx="544589" cy="17989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32" y="130"/>
                </a:cxn>
                <a:cxn ang="0">
                  <a:pos x="237" y="130"/>
                </a:cxn>
                <a:cxn ang="0">
                  <a:pos x="241" y="130"/>
                </a:cxn>
                <a:cxn ang="0">
                  <a:pos x="237" y="130"/>
                </a:cxn>
                <a:cxn ang="0">
                  <a:pos x="237" y="125"/>
                </a:cxn>
                <a:cxn ang="0">
                  <a:pos x="237" y="130"/>
                </a:cxn>
                <a:cxn ang="0">
                  <a:pos x="232" y="130"/>
                </a:cxn>
                <a:cxn ang="0">
                  <a:pos x="281" y="116"/>
                </a:cxn>
                <a:cxn ang="0">
                  <a:pos x="281" y="121"/>
                </a:cxn>
                <a:cxn ang="0">
                  <a:pos x="286" y="116"/>
                </a:cxn>
                <a:cxn ang="0">
                  <a:pos x="281" y="116"/>
                </a:cxn>
                <a:cxn ang="0">
                  <a:pos x="286" y="36"/>
                </a:cxn>
                <a:cxn ang="0">
                  <a:pos x="286" y="36"/>
                </a:cxn>
                <a:cxn ang="0">
                  <a:pos x="290" y="31"/>
                </a:cxn>
                <a:cxn ang="0">
                  <a:pos x="286" y="36"/>
                </a:cxn>
                <a:cxn ang="0">
                  <a:pos x="362" y="58"/>
                </a:cxn>
                <a:cxn ang="0">
                  <a:pos x="366" y="58"/>
                </a:cxn>
                <a:cxn ang="0">
                  <a:pos x="366" y="54"/>
                </a:cxn>
                <a:cxn ang="0">
                  <a:pos x="362" y="58"/>
                </a:cxn>
              </a:cxnLst>
              <a:rect l="0" t="0" r="r" b="b"/>
              <a:pathLst>
                <a:path w="366" h="130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232" y="130"/>
                  </a:moveTo>
                  <a:lnTo>
                    <a:pt x="237" y="130"/>
                  </a:lnTo>
                  <a:lnTo>
                    <a:pt x="241" y="130"/>
                  </a:lnTo>
                  <a:lnTo>
                    <a:pt x="237" y="130"/>
                  </a:lnTo>
                  <a:lnTo>
                    <a:pt x="237" y="125"/>
                  </a:lnTo>
                  <a:lnTo>
                    <a:pt x="237" y="130"/>
                  </a:lnTo>
                  <a:lnTo>
                    <a:pt x="232" y="130"/>
                  </a:lnTo>
                  <a:close/>
                  <a:moveTo>
                    <a:pt x="281" y="116"/>
                  </a:moveTo>
                  <a:lnTo>
                    <a:pt x="281" y="121"/>
                  </a:lnTo>
                  <a:lnTo>
                    <a:pt x="286" y="116"/>
                  </a:lnTo>
                  <a:lnTo>
                    <a:pt x="281" y="116"/>
                  </a:lnTo>
                  <a:close/>
                  <a:moveTo>
                    <a:pt x="286" y="36"/>
                  </a:moveTo>
                  <a:lnTo>
                    <a:pt x="286" y="36"/>
                  </a:lnTo>
                  <a:lnTo>
                    <a:pt x="290" y="31"/>
                  </a:lnTo>
                  <a:lnTo>
                    <a:pt x="286" y="36"/>
                  </a:lnTo>
                  <a:close/>
                  <a:moveTo>
                    <a:pt x="362" y="58"/>
                  </a:moveTo>
                  <a:lnTo>
                    <a:pt x="366" y="58"/>
                  </a:lnTo>
                  <a:lnTo>
                    <a:pt x="366" y="54"/>
                  </a:lnTo>
                  <a:lnTo>
                    <a:pt x="362" y="5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44" name="Freeform 140">
              <a:extLst>
                <a:ext uri="{FF2B5EF4-FFF2-40B4-BE49-F238E27FC236}">
                  <a16:creationId xmlns:a16="http://schemas.microsoft.com/office/drawing/2014/main" id="{E9DB3AC7-F5DD-4E69-9DA4-907CEF4CC6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2750" y="3752717"/>
              <a:ext cx="351156" cy="315499"/>
            </a:xfrm>
            <a:custGeom>
              <a:avLst/>
              <a:gdLst/>
              <a:ahLst/>
              <a:cxnLst>
                <a:cxn ang="0">
                  <a:pos x="9" y="129"/>
                </a:cxn>
                <a:cxn ang="0">
                  <a:pos x="76" y="129"/>
                </a:cxn>
                <a:cxn ang="0">
                  <a:pos x="84" y="98"/>
                </a:cxn>
                <a:cxn ang="0">
                  <a:pos x="107" y="89"/>
                </a:cxn>
                <a:cxn ang="0">
                  <a:pos x="120" y="89"/>
                </a:cxn>
                <a:cxn ang="0">
                  <a:pos x="120" y="71"/>
                </a:cxn>
                <a:cxn ang="0">
                  <a:pos x="129" y="53"/>
                </a:cxn>
                <a:cxn ang="0">
                  <a:pos x="151" y="31"/>
                </a:cxn>
                <a:cxn ang="0">
                  <a:pos x="151" y="13"/>
                </a:cxn>
                <a:cxn ang="0">
                  <a:pos x="192" y="0"/>
                </a:cxn>
                <a:cxn ang="0">
                  <a:pos x="214" y="0"/>
                </a:cxn>
                <a:cxn ang="0">
                  <a:pos x="236" y="9"/>
                </a:cxn>
                <a:cxn ang="0">
                  <a:pos x="218" y="36"/>
                </a:cxn>
                <a:cxn ang="0">
                  <a:pos x="183" y="53"/>
                </a:cxn>
                <a:cxn ang="0">
                  <a:pos x="210" y="80"/>
                </a:cxn>
                <a:cxn ang="0">
                  <a:pos x="192" y="112"/>
                </a:cxn>
                <a:cxn ang="0">
                  <a:pos x="165" y="143"/>
                </a:cxn>
                <a:cxn ang="0">
                  <a:pos x="143" y="161"/>
                </a:cxn>
                <a:cxn ang="0">
                  <a:pos x="125" y="170"/>
                </a:cxn>
                <a:cxn ang="0">
                  <a:pos x="134" y="179"/>
                </a:cxn>
                <a:cxn ang="0">
                  <a:pos x="143" y="192"/>
                </a:cxn>
                <a:cxn ang="0">
                  <a:pos x="138" y="214"/>
                </a:cxn>
                <a:cxn ang="0">
                  <a:pos x="107" y="228"/>
                </a:cxn>
                <a:cxn ang="0">
                  <a:pos x="89" y="205"/>
                </a:cxn>
                <a:cxn ang="0">
                  <a:pos x="84" y="205"/>
                </a:cxn>
                <a:cxn ang="0">
                  <a:pos x="80" y="196"/>
                </a:cxn>
                <a:cxn ang="0">
                  <a:pos x="53" y="201"/>
                </a:cxn>
                <a:cxn ang="0">
                  <a:pos x="40" y="196"/>
                </a:cxn>
                <a:cxn ang="0">
                  <a:pos x="26" y="196"/>
                </a:cxn>
                <a:cxn ang="0">
                  <a:pos x="13" y="201"/>
                </a:cxn>
                <a:cxn ang="0">
                  <a:pos x="13" y="187"/>
                </a:cxn>
                <a:cxn ang="0">
                  <a:pos x="35" y="174"/>
                </a:cxn>
                <a:cxn ang="0">
                  <a:pos x="26" y="165"/>
                </a:cxn>
                <a:cxn ang="0">
                  <a:pos x="13" y="147"/>
                </a:cxn>
                <a:cxn ang="0">
                  <a:pos x="0" y="125"/>
                </a:cxn>
              </a:cxnLst>
              <a:rect l="0" t="0" r="r" b="b"/>
              <a:pathLst>
                <a:path w="236" h="228">
                  <a:moveTo>
                    <a:pt x="0" y="125"/>
                  </a:moveTo>
                  <a:lnTo>
                    <a:pt x="9" y="129"/>
                  </a:lnTo>
                  <a:lnTo>
                    <a:pt x="22" y="134"/>
                  </a:lnTo>
                  <a:lnTo>
                    <a:pt x="76" y="129"/>
                  </a:lnTo>
                  <a:lnTo>
                    <a:pt x="80" y="107"/>
                  </a:lnTo>
                  <a:lnTo>
                    <a:pt x="84" y="98"/>
                  </a:lnTo>
                  <a:lnTo>
                    <a:pt x="98" y="98"/>
                  </a:lnTo>
                  <a:lnTo>
                    <a:pt x="107" y="89"/>
                  </a:lnTo>
                  <a:lnTo>
                    <a:pt x="116" y="94"/>
                  </a:lnTo>
                  <a:lnTo>
                    <a:pt x="120" y="89"/>
                  </a:lnTo>
                  <a:lnTo>
                    <a:pt x="120" y="76"/>
                  </a:lnTo>
                  <a:lnTo>
                    <a:pt x="120" y="71"/>
                  </a:lnTo>
                  <a:lnTo>
                    <a:pt x="134" y="62"/>
                  </a:lnTo>
                  <a:lnTo>
                    <a:pt x="129" y="53"/>
                  </a:lnTo>
                  <a:lnTo>
                    <a:pt x="143" y="49"/>
                  </a:lnTo>
                  <a:lnTo>
                    <a:pt x="151" y="31"/>
                  </a:lnTo>
                  <a:lnTo>
                    <a:pt x="147" y="22"/>
                  </a:lnTo>
                  <a:lnTo>
                    <a:pt x="151" y="13"/>
                  </a:lnTo>
                  <a:lnTo>
                    <a:pt x="169" y="4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14" y="0"/>
                  </a:lnTo>
                  <a:lnTo>
                    <a:pt x="223" y="13"/>
                  </a:lnTo>
                  <a:lnTo>
                    <a:pt x="236" y="9"/>
                  </a:lnTo>
                  <a:lnTo>
                    <a:pt x="232" y="40"/>
                  </a:lnTo>
                  <a:lnTo>
                    <a:pt x="218" y="36"/>
                  </a:lnTo>
                  <a:lnTo>
                    <a:pt x="187" y="36"/>
                  </a:lnTo>
                  <a:lnTo>
                    <a:pt x="183" y="53"/>
                  </a:lnTo>
                  <a:lnTo>
                    <a:pt x="187" y="67"/>
                  </a:lnTo>
                  <a:lnTo>
                    <a:pt x="210" y="80"/>
                  </a:lnTo>
                  <a:lnTo>
                    <a:pt x="201" y="94"/>
                  </a:lnTo>
                  <a:lnTo>
                    <a:pt x="192" y="112"/>
                  </a:lnTo>
                  <a:lnTo>
                    <a:pt x="183" y="134"/>
                  </a:lnTo>
                  <a:lnTo>
                    <a:pt x="165" y="143"/>
                  </a:lnTo>
                  <a:lnTo>
                    <a:pt x="160" y="152"/>
                  </a:lnTo>
                  <a:lnTo>
                    <a:pt x="143" y="161"/>
                  </a:lnTo>
                  <a:lnTo>
                    <a:pt x="134" y="156"/>
                  </a:lnTo>
                  <a:lnTo>
                    <a:pt x="125" y="170"/>
                  </a:lnTo>
                  <a:lnTo>
                    <a:pt x="120" y="179"/>
                  </a:lnTo>
                  <a:lnTo>
                    <a:pt x="134" y="179"/>
                  </a:lnTo>
                  <a:lnTo>
                    <a:pt x="129" y="187"/>
                  </a:lnTo>
                  <a:lnTo>
                    <a:pt x="143" y="192"/>
                  </a:lnTo>
                  <a:lnTo>
                    <a:pt x="151" y="214"/>
                  </a:lnTo>
                  <a:lnTo>
                    <a:pt x="138" y="214"/>
                  </a:lnTo>
                  <a:lnTo>
                    <a:pt x="111" y="219"/>
                  </a:lnTo>
                  <a:lnTo>
                    <a:pt x="107" y="228"/>
                  </a:lnTo>
                  <a:lnTo>
                    <a:pt x="89" y="219"/>
                  </a:lnTo>
                  <a:lnTo>
                    <a:pt x="89" y="205"/>
                  </a:lnTo>
                  <a:lnTo>
                    <a:pt x="89" y="205"/>
                  </a:lnTo>
                  <a:lnTo>
                    <a:pt x="84" y="205"/>
                  </a:lnTo>
                  <a:lnTo>
                    <a:pt x="84" y="201"/>
                  </a:lnTo>
                  <a:lnTo>
                    <a:pt x="80" y="196"/>
                  </a:lnTo>
                  <a:lnTo>
                    <a:pt x="67" y="192"/>
                  </a:lnTo>
                  <a:lnTo>
                    <a:pt x="53" y="201"/>
                  </a:lnTo>
                  <a:lnTo>
                    <a:pt x="49" y="196"/>
                  </a:lnTo>
                  <a:lnTo>
                    <a:pt x="40" y="196"/>
                  </a:lnTo>
                  <a:lnTo>
                    <a:pt x="40" y="201"/>
                  </a:lnTo>
                  <a:lnTo>
                    <a:pt x="26" y="196"/>
                  </a:lnTo>
                  <a:lnTo>
                    <a:pt x="22" y="201"/>
                  </a:lnTo>
                  <a:lnTo>
                    <a:pt x="13" y="201"/>
                  </a:lnTo>
                  <a:lnTo>
                    <a:pt x="13" y="196"/>
                  </a:lnTo>
                  <a:lnTo>
                    <a:pt x="13" y="187"/>
                  </a:lnTo>
                  <a:lnTo>
                    <a:pt x="22" y="179"/>
                  </a:lnTo>
                  <a:lnTo>
                    <a:pt x="35" y="174"/>
                  </a:lnTo>
                  <a:lnTo>
                    <a:pt x="35" y="165"/>
                  </a:lnTo>
                  <a:lnTo>
                    <a:pt x="26" y="165"/>
                  </a:lnTo>
                  <a:lnTo>
                    <a:pt x="26" y="152"/>
                  </a:lnTo>
                  <a:lnTo>
                    <a:pt x="13" y="147"/>
                  </a:lnTo>
                  <a:lnTo>
                    <a:pt x="0" y="129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45" name="Freeform 141">
              <a:extLst>
                <a:ext uri="{FF2B5EF4-FFF2-40B4-BE49-F238E27FC236}">
                  <a16:creationId xmlns:a16="http://schemas.microsoft.com/office/drawing/2014/main" id="{5B6A1DE2-DF44-4277-9B8D-6FCC4573305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59061" y="4166464"/>
              <a:ext cx="199385" cy="285057"/>
            </a:xfrm>
            <a:custGeom>
              <a:avLst/>
              <a:gdLst/>
              <a:ahLst/>
              <a:cxnLst>
                <a:cxn ang="0">
                  <a:pos x="31" y="125"/>
                </a:cxn>
                <a:cxn ang="0">
                  <a:pos x="9" y="152"/>
                </a:cxn>
                <a:cxn ang="0">
                  <a:pos x="17" y="148"/>
                </a:cxn>
                <a:cxn ang="0">
                  <a:pos x="40" y="116"/>
                </a:cxn>
                <a:cxn ang="0">
                  <a:pos x="44" y="206"/>
                </a:cxn>
                <a:cxn ang="0">
                  <a:pos x="40" y="201"/>
                </a:cxn>
                <a:cxn ang="0">
                  <a:pos x="58" y="107"/>
                </a:cxn>
                <a:cxn ang="0">
                  <a:pos x="58" y="85"/>
                </a:cxn>
                <a:cxn ang="0">
                  <a:pos x="40" y="40"/>
                </a:cxn>
                <a:cxn ang="0">
                  <a:pos x="49" y="63"/>
                </a:cxn>
                <a:cxn ang="0">
                  <a:pos x="58" y="81"/>
                </a:cxn>
                <a:cxn ang="0">
                  <a:pos x="76" y="76"/>
                </a:cxn>
                <a:cxn ang="0">
                  <a:pos x="102" y="90"/>
                </a:cxn>
                <a:cxn ang="0">
                  <a:pos x="102" y="81"/>
                </a:cxn>
                <a:cxn ang="0">
                  <a:pos x="102" y="76"/>
                </a:cxn>
                <a:cxn ang="0">
                  <a:pos x="89" y="76"/>
                </a:cxn>
                <a:cxn ang="0">
                  <a:pos x="67" y="67"/>
                </a:cxn>
                <a:cxn ang="0">
                  <a:pos x="71" y="76"/>
                </a:cxn>
                <a:cxn ang="0">
                  <a:pos x="62" y="54"/>
                </a:cxn>
                <a:cxn ang="0">
                  <a:pos x="67" y="36"/>
                </a:cxn>
                <a:cxn ang="0">
                  <a:pos x="76" y="9"/>
                </a:cxn>
                <a:cxn ang="0">
                  <a:pos x="58" y="5"/>
                </a:cxn>
                <a:cxn ang="0">
                  <a:pos x="49" y="49"/>
                </a:cxn>
                <a:cxn ang="0">
                  <a:pos x="67" y="134"/>
                </a:cxn>
                <a:cxn ang="0">
                  <a:pos x="84" y="112"/>
                </a:cxn>
                <a:cxn ang="0">
                  <a:pos x="71" y="107"/>
                </a:cxn>
                <a:cxn ang="0">
                  <a:pos x="89" y="112"/>
                </a:cxn>
                <a:cxn ang="0">
                  <a:pos x="98" y="107"/>
                </a:cxn>
                <a:cxn ang="0">
                  <a:pos x="84" y="103"/>
                </a:cxn>
                <a:cxn ang="0">
                  <a:pos x="89" y="157"/>
                </a:cxn>
                <a:cxn ang="0">
                  <a:pos x="71" y="161"/>
                </a:cxn>
                <a:cxn ang="0">
                  <a:pos x="67" y="188"/>
                </a:cxn>
                <a:cxn ang="0">
                  <a:pos x="76" y="170"/>
                </a:cxn>
                <a:cxn ang="0">
                  <a:pos x="89" y="174"/>
                </a:cxn>
                <a:cxn ang="0">
                  <a:pos x="102" y="174"/>
                </a:cxn>
                <a:cxn ang="0">
                  <a:pos x="116" y="192"/>
                </a:cxn>
                <a:cxn ang="0">
                  <a:pos x="125" y="183"/>
                </a:cxn>
                <a:cxn ang="0">
                  <a:pos x="120" y="170"/>
                </a:cxn>
                <a:cxn ang="0">
                  <a:pos x="134" y="170"/>
                </a:cxn>
                <a:cxn ang="0">
                  <a:pos x="129" y="139"/>
                </a:cxn>
                <a:cxn ang="0">
                  <a:pos x="125" y="134"/>
                </a:cxn>
                <a:cxn ang="0">
                  <a:pos x="116" y="152"/>
                </a:cxn>
                <a:cxn ang="0">
                  <a:pos x="102" y="152"/>
                </a:cxn>
                <a:cxn ang="0">
                  <a:pos x="84" y="121"/>
                </a:cxn>
                <a:cxn ang="0">
                  <a:pos x="71" y="139"/>
                </a:cxn>
                <a:cxn ang="0">
                  <a:pos x="84" y="152"/>
                </a:cxn>
                <a:cxn ang="0">
                  <a:pos x="93" y="125"/>
                </a:cxn>
                <a:cxn ang="0">
                  <a:pos x="89" y="139"/>
                </a:cxn>
                <a:cxn ang="0">
                  <a:pos x="98" y="116"/>
                </a:cxn>
                <a:cxn ang="0">
                  <a:pos x="102" y="125"/>
                </a:cxn>
                <a:cxn ang="0">
                  <a:pos x="120" y="139"/>
                </a:cxn>
                <a:cxn ang="0">
                  <a:pos x="116" y="121"/>
                </a:cxn>
                <a:cxn ang="0">
                  <a:pos x="102" y="112"/>
                </a:cxn>
                <a:cxn ang="0">
                  <a:pos x="111" y="112"/>
                </a:cxn>
                <a:cxn ang="0">
                  <a:pos x="125" y="121"/>
                </a:cxn>
                <a:cxn ang="0">
                  <a:pos x="102" y="103"/>
                </a:cxn>
                <a:cxn ang="0">
                  <a:pos x="93" y="143"/>
                </a:cxn>
              </a:cxnLst>
              <a:rect l="0" t="0" r="r" b="b"/>
              <a:pathLst>
                <a:path w="134" h="206">
                  <a:moveTo>
                    <a:pt x="40" y="116"/>
                  </a:moveTo>
                  <a:lnTo>
                    <a:pt x="35" y="125"/>
                  </a:lnTo>
                  <a:lnTo>
                    <a:pt x="31" y="125"/>
                  </a:lnTo>
                  <a:lnTo>
                    <a:pt x="26" y="134"/>
                  </a:lnTo>
                  <a:lnTo>
                    <a:pt x="22" y="134"/>
                  </a:lnTo>
                  <a:lnTo>
                    <a:pt x="9" y="152"/>
                  </a:lnTo>
                  <a:lnTo>
                    <a:pt x="0" y="161"/>
                  </a:lnTo>
                  <a:lnTo>
                    <a:pt x="9" y="157"/>
                  </a:lnTo>
                  <a:lnTo>
                    <a:pt x="17" y="148"/>
                  </a:lnTo>
                  <a:lnTo>
                    <a:pt x="26" y="152"/>
                  </a:lnTo>
                  <a:lnTo>
                    <a:pt x="40" y="130"/>
                  </a:lnTo>
                  <a:lnTo>
                    <a:pt x="40" y="116"/>
                  </a:lnTo>
                  <a:close/>
                  <a:moveTo>
                    <a:pt x="40" y="201"/>
                  </a:moveTo>
                  <a:lnTo>
                    <a:pt x="40" y="206"/>
                  </a:lnTo>
                  <a:lnTo>
                    <a:pt x="44" y="206"/>
                  </a:lnTo>
                  <a:lnTo>
                    <a:pt x="49" y="201"/>
                  </a:lnTo>
                  <a:lnTo>
                    <a:pt x="49" y="201"/>
                  </a:lnTo>
                  <a:lnTo>
                    <a:pt x="40" y="201"/>
                  </a:lnTo>
                  <a:close/>
                  <a:moveTo>
                    <a:pt x="44" y="85"/>
                  </a:moveTo>
                  <a:lnTo>
                    <a:pt x="53" y="90"/>
                  </a:lnTo>
                  <a:lnTo>
                    <a:pt x="58" y="107"/>
                  </a:lnTo>
                  <a:lnTo>
                    <a:pt x="62" y="103"/>
                  </a:lnTo>
                  <a:lnTo>
                    <a:pt x="62" y="90"/>
                  </a:lnTo>
                  <a:lnTo>
                    <a:pt x="58" y="85"/>
                  </a:lnTo>
                  <a:lnTo>
                    <a:pt x="44" y="85"/>
                  </a:lnTo>
                  <a:close/>
                  <a:moveTo>
                    <a:pt x="49" y="49"/>
                  </a:moveTo>
                  <a:lnTo>
                    <a:pt x="40" y="40"/>
                  </a:lnTo>
                  <a:lnTo>
                    <a:pt x="35" y="49"/>
                  </a:lnTo>
                  <a:lnTo>
                    <a:pt x="40" y="67"/>
                  </a:lnTo>
                  <a:lnTo>
                    <a:pt x="49" y="63"/>
                  </a:lnTo>
                  <a:lnTo>
                    <a:pt x="53" y="72"/>
                  </a:lnTo>
                  <a:lnTo>
                    <a:pt x="49" y="76"/>
                  </a:lnTo>
                  <a:lnTo>
                    <a:pt x="58" y="81"/>
                  </a:lnTo>
                  <a:lnTo>
                    <a:pt x="67" y="76"/>
                  </a:lnTo>
                  <a:lnTo>
                    <a:pt x="80" y="90"/>
                  </a:lnTo>
                  <a:lnTo>
                    <a:pt x="76" y="76"/>
                  </a:lnTo>
                  <a:lnTo>
                    <a:pt x="89" y="90"/>
                  </a:lnTo>
                  <a:lnTo>
                    <a:pt x="102" y="103"/>
                  </a:lnTo>
                  <a:lnTo>
                    <a:pt x="102" y="90"/>
                  </a:lnTo>
                  <a:lnTo>
                    <a:pt x="98" y="90"/>
                  </a:lnTo>
                  <a:lnTo>
                    <a:pt x="93" y="81"/>
                  </a:lnTo>
                  <a:lnTo>
                    <a:pt x="102" y="81"/>
                  </a:lnTo>
                  <a:lnTo>
                    <a:pt x="102" y="85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81"/>
                  </a:lnTo>
                  <a:lnTo>
                    <a:pt x="93" y="81"/>
                  </a:lnTo>
                  <a:lnTo>
                    <a:pt x="89" y="76"/>
                  </a:lnTo>
                  <a:lnTo>
                    <a:pt x="76" y="72"/>
                  </a:lnTo>
                  <a:lnTo>
                    <a:pt x="71" y="72"/>
                  </a:lnTo>
                  <a:lnTo>
                    <a:pt x="67" y="67"/>
                  </a:lnTo>
                  <a:lnTo>
                    <a:pt x="71" y="58"/>
                  </a:lnTo>
                  <a:lnTo>
                    <a:pt x="67" y="63"/>
                  </a:lnTo>
                  <a:lnTo>
                    <a:pt x="71" y="76"/>
                  </a:lnTo>
                  <a:lnTo>
                    <a:pt x="62" y="72"/>
                  </a:lnTo>
                  <a:lnTo>
                    <a:pt x="58" y="58"/>
                  </a:lnTo>
                  <a:lnTo>
                    <a:pt x="62" y="54"/>
                  </a:lnTo>
                  <a:lnTo>
                    <a:pt x="62" y="49"/>
                  </a:lnTo>
                  <a:lnTo>
                    <a:pt x="67" y="45"/>
                  </a:lnTo>
                  <a:lnTo>
                    <a:pt x="67" y="36"/>
                  </a:lnTo>
                  <a:lnTo>
                    <a:pt x="76" y="23"/>
                  </a:lnTo>
                  <a:lnTo>
                    <a:pt x="71" y="14"/>
                  </a:lnTo>
                  <a:lnTo>
                    <a:pt x="76" y="9"/>
                  </a:lnTo>
                  <a:lnTo>
                    <a:pt x="71" y="0"/>
                  </a:lnTo>
                  <a:lnTo>
                    <a:pt x="67" y="9"/>
                  </a:lnTo>
                  <a:lnTo>
                    <a:pt x="58" y="5"/>
                  </a:lnTo>
                  <a:lnTo>
                    <a:pt x="49" y="0"/>
                  </a:lnTo>
                  <a:lnTo>
                    <a:pt x="44" y="36"/>
                  </a:lnTo>
                  <a:lnTo>
                    <a:pt x="49" y="49"/>
                  </a:lnTo>
                  <a:close/>
                  <a:moveTo>
                    <a:pt x="67" y="112"/>
                  </a:moveTo>
                  <a:lnTo>
                    <a:pt x="71" y="112"/>
                  </a:lnTo>
                  <a:lnTo>
                    <a:pt x="67" y="134"/>
                  </a:lnTo>
                  <a:lnTo>
                    <a:pt x="76" y="125"/>
                  </a:lnTo>
                  <a:lnTo>
                    <a:pt x="84" y="121"/>
                  </a:lnTo>
                  <a:lnTo>
                    <a:pt x="84" y="112"/>
                  </a:lnTo>
                  <a:lnTo>
                    <a:pt x="80" y="116"/>
                  </a:lnTo>
                  <a:lnTo>
                    <a:pt x="76" y="112"/>
                  </a:lnTo>
                  <a:lnTo>
                    <a:pt x="71" y="107"/>
                  </a:lnTo>
                  <a:lnTo>
                    <a:pt x="67" y="112"/>
                  </a:lnTo>
                  <a:close/>
                  <a:moveTo>
                    <a:pt x="84" y="103"/>
                  </a:moveTo>
                  <a:lnTo>
                    <a:pt x="89" y="112"/>
                  </a:lnTo>
                  <a:lnTo>
                    <a:pt x="93" y="107"/>
                  </a:lnTo>
                  <a:lnTo>
                    <a:pt x="98" y="112"/>
                  </a:lnTo>
                  <a:lnTo>
                    <a:pt x="98" y="107"/>
                  </a:lnTo>
                  <a:lnTo>
                    <a:pt x="93" y="99"/>
                  </a:lnTo>
                  <a:lnTo>
                    <a:pt x="93" y="103"/>
                  </a:lnTo>
                  <a:lnTo>
                    <a:pt x="84" y="103"/>
                  </a:lnTo>
                  <a:close/>
                  <a:moveTo>
                    <a:pt x="93" y="166"/>
                  </a:moveTo>
                  <a:lnTo>
                    <a:pt x="93" y="157"/>
                  </a:lnTo>
                  <a:lnTo>
                    <a:pt x="89" y="157"/>
                  </a:lnTo>
                  <a:lnTo>
                    <a:pt x="80" y="157"/>
                  </a:lnTo>
                  <a:lnTo>
                    <a:pt x="80" y="161"/>
                  </a:lnTo>
                  <a:lnTo>
                    <a:pt x="71" y="161"/>
                  </a:lnTo>
                  <a:lnTo>
                    <a:pt x="67" y="174"/>
                  </a:lnTo>
                  <a:lnTo>
                    <a:pt x="62" y="183"/>
                  </a:lnTo>
                  <a:lnTo>
                    <a:pt x="67" y="188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76" y="170"/>
                  </a:lnTo>
                  <a:lnTo>
                    <a:pt x="76" y="174"/>
                  </a:lnTo>
                  <a:lnTo>
                    <a:pt x="80" y="170"/>
                  </a:lnTo>
                  <a:lnTo>
                    <a:pt x="89" y="174"/>
                  </a:lnTo>
                  <a:lnTo>
                    <a:pt x="89" y="166"/>
                  </a:lnTo>
                  <a:lnTo>
                    <a:pt x="98" y="166"/>
                  </a:lnTo>
                  <a:lnTo>
                    <a:pt x="102" y="174"/>
                  </a:lnTo>
                  <a:lnTo>
                    <a:pt x="98" y="183"/>
                  </a:lnTo>
                  <a:lnTo>
                    <a:pt x="111" y="197"/>
                  </a:lnTo>
                  <a:lnTo>
                    <a:pt x="116" y="192"/>
                  </a:lnTo>
                  <a:lnTo>
                    <a:pt x="120" y="201"/>
                  </a:lnTo>
                  <a:lnTo>
                    <a:pt x="125" y="197"/>
                  </a:lnTo>
                  <a:lnTo>
                    <a:pt x="125" y="183"/>
                  </a:lnTo>
                  <a:lnTo>
                    <a:pt x="116" y="179"/>
                  </a:lnTo>
                  <a:lnTo>
                    <a:pt x="125" y="179"/>
                  </a:lnTo>
                  <a:lnTo>
                    <a:pt x="120" y="170"/>
                  </a:lnTo>
                  <a:lnTo>
                    <a:pt x="125" y="170"/>
                  </a:lnTo>
                  <a:lnTo>
                    <a:pt x="129" y="192"/>
                  </a:lnTo>
                  <a:lnTo>
                    <a:pt x="134" y="170"/>
                  </a:lnTo>
                  <a:lnTo>
                    <a:pt x="134" y="152"/>
                  </a:lnTo>
                  <a:lnTo>
                    <a:pt x="129" y="148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25" y="143"/>
                  </a:lnTo>
                  <a:lnTo>
                    <a:pt x="125" y="134"/>
                  </a:lnTo>
                  <a:lnTo>
                    <a:pt x="125" y="134"/>
                  </a:lnTo>
                  <a:lnTo>
                    <a:pt x="120" y="152"/>
                  </a:lnTo>
                  <a:lnTo>
                    <a:pt x="116" y="152"/>
                  </a:lnTo>
                  <a:lnTo>
                    <a:pt x="111" y="148"/>
                  </a:lnTo>
                  <a:lnTo>
                    <a:pt x="111" y="157"/>
                  </a:lnTo>
                  <a:lnTo>
                    <a:pt x="102" y="152"/>
                  </a:lnTo>
                  <a:lnTo>
                    <a:pt x="93" y="166"/>
                  </a:lnTo>
                  <a:close/>
                  <a:moveTo>
                    <a:pt x="93" y="125"/>
                  </a:moveTo>
                  <a:lnTo>
                    <a:pt x="84" y="121"/>
                  </a:lnTo>
                  <a:lnTo>
                    <a:pt x="80" y="125"/>
                  </a:lnTo>
                  <a:lnTo>
                    <a:pt x="80" y="130"/>
                  </a:lnTo>
                  <a:lnTo>
                    <a:pt x="71" y="139"/>
                  </a:lnTo>
                  <a:lnTo>
                    <a:pt x="76" y="148"/>
                  </a:lnTo>
                  <a:lnTo>
                    <a:pt x="80" y="148"/>
                  </a:lnTo>
                  <a:lnTo>
                    <a:pt x="84" y="152"/>
                  </a:lnTo>
                  <a:lnTo>
                    <a:pt x="89" y="148"/>
                  </a:lnTo>
                  <a:lnTo>
                    <a:pt x="84" y="139"/>
                  </a:lnTo>
                  <a:lnTo>
                    <a:pt x="93" y="125"/>
                  </a:lnTo>
                  <a:close/>
                  <a:moveTo>
                    <a:pt x="98" y="116"/>
                  </a:moveTo>
                  <a:lnTo>
                    <a:pt x="93" y="130"/>
                  </a:lnTo>
                  <a:lnTo>
                    <a:pt x="89" y="139"/>
                  </a:lnTo>
                  <a:lnTo>
                    <a:pt x="89" y="148"/>
                  </a:lnTo>
                  <a:lnTo>
                    <a:pt x="98" y="125"/>
                  </a:lnTo>
                  <a:lnTo>
                    <a:pt x="98" y="116"/>
                  </a:lnTo>
                  <a:close/>
                  <a:moveTo>
                    <a:pt x="102" y="112"/>
                  </a:moveTo>
                  <a:lnTo>
                    <a:pt x="102" y="116"/>
                  </a:lnTo>
                  <a:lnTo>
                    <a:pt x="102" y="125"/>
                  </a:lnTo>
                  <a:lnTo>
                    <a:pt x="107" y="125"/>
                  </a:lnTo>
                  <a:lnTo>
                    <a:pt x="111" y="139"/>
                  </a:lnTo>
                  <a:lnTo>
                    <a:pt x="120" y="139"/>
                  </a:lnTo>
                  <a:lnTo>
                    <a:pt x="116" y="130"/>
                  </a:lnTo>
                  <a:lnTo>
                    <a:pt x="111" y="121"/>
                  </a:lnTo>
                  <a:lnTo>
                    <a:pt x="116" y="121"/>
                  </a:lnTo>
                  <a:lnTo>
                    <a:pt x="111" y="116"/>
                  </a:lnTo>
                  <a:lnTo>
                    <a:pt x="107" y="116"/>
                  </a:lnTo>
                  <a:lnTo>
                    <a:pt x="102" y="112"/>
                  </a:lnTo>
                  <a:close/>
                  <a:moveTo>
                    <a:pt x="102" y="103"/>
                  </a:moveTo>
                  <a:lnTo>
                    <a:pt x="107" y="107"/>
                  </a:lnTo>
                  <a:lnTo>
                    <a:pt x="111" y="112"/>
                  </a:lnTo>
                  <a:lnTo>
                    <a:pt x="120" y="125"/>
                  </a:lnTo>
                  <a:lnTo>
                    <a:pt x="129" y="125"/>
                  </a:lnTo>
                  <a:lnTo>
                    <a:pt x="125" y="121"/>
                  </a:lnTo>
                  <a:lnTo>
                    <a:pt x="120" y="107"/>
                  </a:lnTo>
                  <a:lnTo>
                    <a:pt x="116" y="99"/>
                  </a:lnTo>
                  <a:lnTo>
                    <a:pt x="102" y="103"/>
                  </a:lnTo>
                  <a:close/>
                  <a:moveTo>
                    <a:pt x="102" y="134"/>
                  </a:moveTo>
                  <a:lnTo>
                    <a:pt x="98" y="139"/>
                  </a:lnTo>
                  <a:lnTo>
                    <a:pt x="93" y="143"/>
                  </a:lnTo>
                  <a:lnTo>
                    <a:pt x="107" y="143"/>
                  </a:lnTo>
                  <a:lnTo>
                    <a:pt x="102" y="13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46" name="Freeform 142">
              <a:extLst>
                <a:ext uri="{FF2B5EF4-FFF2-40B4-BE49-F238E27FC236}">
                  <a16:creationId xmlns:a16="http://schemas.microsoft.com/office/drawing/2014/main" id="{6AE583D9-B165-485F-BD10-14283F9736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124224" y="4722738"/>
              <a:ext cx="53566" cy="318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6" y="0"/>
                </a:cxn>
                <a:cxn ang="0">
                  <a:pos x="32" y="0"/>
                </a:cxn>
                <a:cxn ang="0">
                  <a:pos x="5" y="5"/>
                </a:cxn>
                <a:cxn ang="0">
                  <a:pos x="0" y="14"/>
                </a:cxn>
                <a:cxn ang="0">
                  <a:pos x="0" y="23"/>
                </a:cxn>
              </a:cxnLst>
              <a:rect l="0" t="0" r="r" b="b"/>
              <a:pathLst>
                <a:path w="36" h="23">
                  <a:moveTo>
                    <a:pt x="0" y="23"/>
                  </a:moveTo>
                  <a:lnTo>
                    <a:pt x="36" y="0"/>
                  </a:lnTo>
                  <a:lnTo>
                    <a:pt x="32" y="0"/>
                  </a:lnTo>
                  <a:lnTo>
                    <a:pt x="5" y="5"/>
                  </a:lnTo>
                  <a:lnTo>
                    <a:pt x="0" y="14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CD77BC29-C61F-4047-B063-67438F57C40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9974" y="4000412"/>
              <a:ext cx="19343" cy="3597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9" y="26"/>
                </a:cxn>
                <a:cxn ang="0">
                  <a:pos x="13" y="26"/>
                </a:cxn>
                <a:cxn ang="0">
                  <a:pos x="13" y="8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22"/>
                </a:cxn>
              </a:cxnLst>
              <a:rect l="0" t="0" r="r" b="b"/>
              <a:pathLst>
                <a:path w="13" h="26">
                  <a:moveTo>
                    <a:pt x="0" y="22"/>
                  </a:moveTo>
                  <a:lnTo>
                    <a:pt x="9" y="26"/>
                  </a:lnTo>
                  <a:lnTo>
                    <a:pt x="13" y="26"/>
                  </a:lnTo>
                  <a:lnTo>
                    <a:pt x="13" y="8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168D9F10-54C6-4004-80A7-D5DE8EB101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77421" y="1964889"/>
              <a:ext cx="3642498" cy="1675743"/>
            </a:xfrm>
            <a:custGeom>
              <a:avLst/>
              <a:gdLst/>
              <a:ahLst/>
              <a:cxnLst>
                <a:cxn ang="0">
                  <a:pos x="23" y="907"/>
                </a:cxn>
                <a:cxn ang="0">
                  <a:pos x="152" y="764"/>
                </a:cxn>
                <a:cxn ang="0">
                  <a:pos x="157" y="630"/>
                </a:cxn>
                <a:cxn ang="0">
                  <a:pos x="170" y="429"/>
                </a:cxn>
                <a:cxn ang="0">
                  <a:pos x="300" y="505"/>
                </a:cxn>
                <a:cxn ang="0">
                  <a:pos x="224" y="613"/>
                </a:cxn>
                <a:cxn ang="0">
                  <a:pos x="318" y="577"/>
                </a:cxn>
                <a:cxn ang="0">
                  <a:pos x="385" y="541"/>
                </a:cxn>
                <a:cxn ang="0">
                  <a:pos x="577" y="474"/>
                </a:cxn>
                <a:cxn ang="0">
                  <a:pos x="697" y="358"/>
                </a:cxn>
                <a:cxn ang="0">
                  <a:pos x="755" y="568"/>
                </a:cxn>
                <a:cxn ang="0">
                  <a:pos x="796" y="318"/>
                </a:cxn>
                <a:cxn ang="0">
                  <a:pos x="867" y="318"/>
                </a:cxn>
                <a:cxn ang="0">
                  <a:pos x="965" y="170"/>
                </a:cxn>
                <a:cxn ang="0">
                  <a:pos x="1229" y="41"/>
                </a:cxn>
                <a:cxn ang="0">
                  <a:pos x="1314" y="242"/>
                </a:cxn>
                <a:cxn ang="0">
                  <a:pos x="1573" y="349"/>
                </a:cxn>
                <a:cxn ang="0">
                  <a:pos x="1823" y="309"/>
                </a:cxn>
                <a:cxn ang="0">
                  <a:pos x="2073" y="438"/>
                </a:cxn>
                <a:cxn ang="0">
                  <a:pos x="2377" y="537"/>
                </a:cxn>
                <a:cxn ang="0">
                  <a:pos x="2310" y="595"/>
                </a:cxn>
                <a:cxn ang="0">
                  <a:pos x="2095" y="782"/>
                </a:cxn>
                <a:cxn ang="0">
                  <a:pos x="2011" y="957"/>
                </a:cxn>
                <a:cxn ang="0">
                  <a:pos x="2055" y="724"/>
                </a:cxn>
                <a:cxn ang="0">
                  <a:pos x="1854" y="782"/>
                </a:cxn>
                <a:cxn ang="0">
                  <a:pos x="1716" y="1091"/>
                </a:cxn>
                <a:cxn ang="0">
                  <a:pos x="1649" y="1068"/>
                </a:cxn>
                <a:cxn ang="0">
                  <a:pos x="1448" y="979"/>
                </a:cxn>
                <a:cxn ang="0">
                  <a:pos x="1140" y="979"/>
                </a:cxn>
                <a:cxn ang="0">
                  <a:pos x="934" y="1028"/>
                </a:cxn>
                <a:cxn ang="0">
                  <a:pos x="800" y="934"/>
                </a:cxn>
                <a:cxn ang="0">
                  <a:pos x="697" y="912"/>
                </a:cxn>
                <a:cxn ang="0">
                  <a:pos x="590" y="961"/>
                </a:cxn>
                <a:cxn ang="0">
                  <a:pos x="532" y="1001"/>
                </a:cxn>
                <a:cxn ang="0">
                  <a:pos x="434" y="1010"/>
                </a:cxn>
                <a:cxn ang="0">
                  <a:pos x="420" y="1091"/>
                </a:cxn>
                <a:cxn ang="0">
                  <a:pos x="411" y="1211"/>
                </a:cxn>
                <a:cxn ang="0">
                  <a:pos x="322" y="1171"/>
                </a:cxn>
                <a:cxn ang="0">
                  <a:pos x="273" y="1091"/>
                </a:cxn>
                <a:cxn ang="0">
                  <a:pos x="260" y="1019"/>
                </a:cxn>
                <a:cxn ang="0">
                  <a:pos x="170" y="957"/>
                </a:cxn>
                <a:cxn ang="0">
                  <a:pos x="139" y="881"/>
                </a:cxn>
                <a:cxn ang="0">
                  <a:pos x="188" y="764"/>
                </a:cxn>
                <a:cxn ang="0">
                  <a:pos x="429" y="443"/>
                </a:cxn>
                <a:cxn ang="0">
                  <a:pos x="711" y="67"/>
                </a:cxn>
                <a:cxn ang="0">
                  <a:pos x="528" y="188"/>
                </a:cxn>
                <a:cxn ang="0">
                  <a:pos x="537" y="376"/>
                </a:cxn>
                <a:cxn ang="0">
                  <a:pos x="483" y="353"/>
                </a:cxn>
                <a:cxn ang="0">
                  <a:pos x="550" y="385"/>
                </a:cxn>
                <a:cxn ang="0">
                  <a:pos x="1296" y="890"/>
                </a:cxn>
                <a:cxn ang="0">
                  <a:pos x="1693" y="121"/>
                </a:cxn>
                <a:cxn ang="0">
                  <a:pos x="1760" y="130"/>
                </a:cxn>
                <a:cxn ang="0">
                  <a:pos x="1734" y="242"/>
                </a:cxn>
                <a:cxn ang="0">
                  <a:pos x="1756" y="939"/>
                </a:cxn>
                <a:cxn ang="0">
                  <a:pos x="1792" y="1055"/>
                </a:cxn>
                <a:cxn ang="0">
                  <a:pos x="1823" y="1144"/>
                </a:cxn>
                <a:cxn ang="0">
                  <a:pos x="1832" y="188"/>
                </a:cxn>
                <a:cxn ang="0">
                  <a:pos x="1903" y="1086"/>
                </a:cxn>
                <a:cxn ang="0">
                  <a:pos x="1953" y="1015"/>
                </a:cxn>
                <a:cxn ang="0">
                  <a:pos x="2091" y="903"/>
                </a:cxn>
              </a:cxnLst>
              <a:rect l="0" t="0" r="r" b="b"/>
              <a:pathLst>
                <a:path w="2448" h="1211">
                  <a:moveTo>
                    <a:pt x="23" y="894"/>
                  </a:moveTo>
                  <a:lnTo>
                    <a:pt x="27" y="894"/>
                  </a:lnTo>
                  <a:lnTo>
                    <a:pt x="27" y="899"/>
                  </a:lnTo>
                  <a:lnTo>
                    <a:pt x="41" y="903"/>
                  </a:lnTo>
                  <a:lnTo>
                    <a:pt x="50" y="903"/>
                  </a:lnTo>
                  <a:lnTo>
                    <a:pt x="50" y="907"/>
                  </a:lnTo>
                  <a:lnTo>
                    <a:pt x="50" y="921"/>
                  </a:lnTo>
                  <a:lnTo>
                    <a:pt x="27" y="921"/>
                  </a:lnTo>
                  <a:lnTo>
                    <a:pt x="9" y="916"/>
                  </a:lnTo>
                  <a:lnTo>
                    <a:pt x="0" y="916"/>
                  </a:lnTo>
                  <a:lnTo>
                    <a:pt x="9" y="912"/>
                  </a:lnTo>
                  <a:lnTo>
                    <a:pt x="5" y="912"/>
                  </a:lnTo>
                  <a:lnTo>
                    <a:pt x="5" y="907"/>
                  </a:lnTo>
                  <a:lnTo>
                    <a:pt x="14" y="903"/>
                  </a:lnTo>
                  <a:lnTo>
                    <a:pt x="18" y="894"/>
                  </a:lnTo>
                  <a:lnTo>
                    <a:pt x="14" y="907"/>
                  </a:lnTo>
                  <a:lnTo>
                    <a:pt x="23" y="907"/>
                  </a:lnTo>
                  <a:lnTo>
                    <a:pt x="27" y="903"/>
                  </a:lnTo>
                  <a:lnTo>
                    <a:pt x="23" y="894"/>
                  </a:lnTo>
                  <a:close/>
                  <a:moveTo>
                    <a:pt x="117" y="840"/>
                  </a:moveTo>
                  <a:lnTo>
                    <a:pt x="126" y="836"/>
                  </a:lnTo>
                  <a:lnTo>
                    <a:pt x="130" y="832"/>
                  </a:lnTo>
                  <a:lnTo>
                    <a:pt x="121" y="823"/>
                  </a:lnTo>
                  <a:lnTo>
                    <a:pt x="117" y="814"/>
                  </a:lnTo>
                  <a:lnTo>
                    <a:pt x="117" y="809"/>
                  </a:lnTo>
                  <a:lnTo>
                    <a:pt x="117" y="800"/>
                  </a:lnTo>
                  <a:lnTo>
                    <a:pt x="126" y="796"/>
                  </a:lnTo>
                  <a:lnTo>
                    <a:pt x="130" y="787"/>
                  </a:lnTo>
                  <a:lnTo>
                    <a:pt x="126" y="778"/>
                  </a:lnTo>
                  <a:lnTo>
                    <a:pt x="126" y="773"/>
                  </a:lnTo>
                  <a:lnTo>
                    <a:pt x="130" y="778"/>
                  </a:lnTo>
                  <a:lnTo>
                    <a:pt x="139" y="769"/>
                  </a:lnTo>
                  <a:lnTo>
                    <a:pt x="148" y="773"/>
                  </a:lnTo>
                  <a:lnTo>
                    <a:pt x="152" y="764"/>
                  </a:lnTo>
                  <a:lnTo>
                    <a:pt x="148" y="764"/>
                  </a:lnTo>
                  <a:lnTo>
                    <a:pt x="134" y="764"/>
                  </a:lnTo>
                  <a:lnTo>
                    <a:pt x="130" y="756"/>
                  </a:lnTo>
                  <a:lnTo>
                    <a:pt x="134" y="756"/>
                  </a:lnTo>
                  <a:lnTo>
                    <a:pt x="134" y="747"/>
                  </a:lnTo>
                  <a:lnTo>
                    <a:pt x="130" y="756"/>
                  </a:lnTo>
                  <a:lnTo>
                    <a:pt x="126" y="756"/>
                  </a:lnTo>
                  <a:lnTo>
                    <a:pt x="134" y="747"/>
                  </a:lnTo>
                  <a:lnTo>
                    <a:pt x="143" y="738"/>
                  </a:lnTo>
                  <a:lnTo>
                    <a:pt x="148" y="724"/>
                  </a:lnTo>
                  <a:lnTo>
                    <a:pt x="175" y="697"/>
                  </a:lnTo>
                  <a:lnTo>
                    <a:pt x="179" y="689"/>
                  </a:lnTo>
                  <a:lnTo>
                    <a:pt x="161" y="671"/>
                  </a:lnTo>
                  <a:lnTo>
                    <a:pt x="148" y="657"/>
                  </a:lnTo>
                  <a:lnTo>
                    <a:pt x="161" y="644"/>
                  </a:lnTo>
                  <a:lnTo>
                    <a:pt x="148" y="635"/>
                  </a:lnTo>
                  <a:lnTo>
                    <a:pt x="157" y="630"/>
                  </a:lnTo>
                  <a:lnTo>
                    <a:pt x="148" y="626"/>
                  </a:lnTo>
                  <a:lnTo>
                    <a:pt x="148" y="581"/>
                  </a:lnTo>
                  <a:lnTo>
                    <a:pt x="157" y="577"/>
                  </a:lnTo>
                  <a:lnTo>
                    <a:pt x="148" y="563"/>
                  </a:lnTo>
                  <a:lnTo>
                    <a:pt x="143" y="546"/>
                  </a:lnTo>
                  <a:lnTo>
                    <a:pt x="134" y="532"/>
                  </a:lnTo>
                  <a:lnTo>
                    <a:pt x="148" y="505"/>
                  </a:lnTo>
                  <a:lnTo>
                    <a:pt x="148" y="496"/>
                  </a:lnTo>
                  <a:lnTo>
                    <a:pt x="134" y="487"/>
                  </a:lnTo>
                  <a:lnTo>
                    <a:pt x="130" y="470"/>
                  </a:lnTo>
                  <a:lnTo>
                    <a:pt x="139" y="452"/>
                  </a:lnTo>
                  <a:lnTo>
                    <a:pt x="148" y="438"/>
                  </a:lnTo>
                  <a:lnTo>
                    <a:pt x="148" y="429"/>
                  </a:lnTo>
                  <a:lnTo>
                    <a:pt x="148" y="429"/>
                  </a:lnTo>
                  <a:lnTo>
                    <a:pt x="157" y="438"/>
                  </a:lnTo>
                  <a:lnTo>
                    <a:pt x="161" y="425"/>
                  </a:lnTo>
                  <a:lnTo>
                    <a:pt x="170" y="429"/>
                  </a:lnTo>
                  <a:lnTo>
                    <a:pt x="175" y="425"/>
                  </a:lnTo>
                  <a:lnTo>
                    <a:pt x="175" y="416"/>
                  </a:lnTo>
                  <a:lnTo>
                    <a:pt x="197" y="425"/>
                  </a:lnTo>
                  <a:lnTo>
                    <a:pt x="193" y="434"/>
                  </a:lnTo>
                  <a:lnTo>
                    <a:pt x="179" y="429"/>
                  </a:lnTo>
                  <a:lnTo>
                    <a:pt x="179" y="434"/>
                  </a:lnTo>
                  <a:lnTo>
                    <a:pt x="201" y="443"/>
                  </a:lnTo>
                  <a:lnTo>
                    <a:pt x="197" y="456"/>
                  </a:lnTo>
                  <a:lnTo>
                    <a:pt x="206" y="452"/>
                  </a:lnTo>
                  <a:lnTo>
                    <a:pt x="224" y="452"/>
                  </a:lnTo>
                  <a:lnTo>
                    <a:pt x="228" y="447"/>
                  </a:lnTo>
                  <a:lnTo>
                    <a:pt x="233" y="447"/>
                  </a:lnTo>
                  <a:lnTo>
                    <a:pt x="246" y="456"/>
                  </a:lnTo>
                  <a:lnTo>
                    <a:pt x="273" y="483"/>
                  </a:lnTo>
                  <a:lnTo>
                    <a:pt x="277" y="478"/>
                  </a:lnTo>
                  <a:lnTo>
                    <a:pt x="300" y="496"/>
                  </a:lnTo>
                  <a:lnTo>
                    <a:pt x="300" y="505"/>
                  </a:lnTo>
                  <a:lnTo>
                    <a:pt x="309" y="510"/>
                  </a:lnTo>
                  <a:lnTo>
                    <a:pt x="309" y="537"/>
                  </a:lnTo>
                  <a:lnTo>
                    <a:pt x="300" y="563"/>
                  </a:lnTo>
                  <a:lnTo>
                    <a:pt x="282" y="572"/>
                  </a:lnTo>
                  <a:lnTo>
                    <a:pt x="246" y="568"/>
                  </a:lnTo>
                  <a:lnTo>
                    <a:pt x="219" y="559"/>
                  </a:lnTo>
                  <a:lnTo>
                    <a:pt x="201" y="550"/>
                  </a:lnTo>
                  <a:lnTo>
                    <a:pt x="193" y="537"/>
                  </a:lnTo>
                  <a:lnTo>
                    <a:pt x="184" y="537"/>
                  </a:lnTo>
                  <a:lnTo>
                    <a:pt x="188" y="550"/>
                  </a:lnTo>
                  <a:lnTo>
                    <a:pt x="197" y="554"/>
                  </a:lnTo>
                  <a:lnTo>
                    <a:pt x="197" y="559"/>
                  </a:lnTo>
                  <a:lnTo>
                    <a:pt x="206" y="563"/>
                  </a:lnTo>
                  <a:lnTo>
                    <a:pt x="219" y="568"/>
                  </a:lnTo>
                  <a:lnTo>
                    <a:pt x="224" y="581"/>
                  </a:lnTo>
                  <a:lnTo>
                    <a:pt x="219" y="604"/>
                  </a:lnTo>
                  <a:lnTo>
                    <a:pt x="224" y="613"/>
                  </a:lnTo>
                  <a:lnTo>
                    <a:pt x="219" y="630"/>
                  </a:lnTo>
                  <a:lnTo>
                    <a:pt x="233" y="630"/>
                  </a:lnTo>
                  <a:lnTo>
                    <a:pt x="246" y="644"/>
                  </a:lnTo>
                  <a:lnTo>
                    <a:pt x="268" y="644"/>
                  </a:lnTo>
                  <a:lnTo>
                    <a:pt x="268" y="630"/>
                  </a:lnTo>
                  <a:lnTo>
                    <a:pt x="255" y="630"/>
                  </a:lnTo>
                  <a:lnTo>
                    <a:pt x="246" y="617"/>
                  </a:lnTo>
                  <a:lnTo>
                    <a:pt x="251" y="604"/>
                  </a:lnTo>
                  <a:lnTo>
                    <a:pt x="260" y="608"/>
                  </a:lnTo>
                  <a:lnTo>
                    <a:pt x="291" y="626"/>
                  </a:lnTo>
                  <a:lnTo>
                    <a:pt x="304" y="626"/>
                  </a:lnTo>
                  <a:lnTo>
                    <a:pt x="300" y="617"/>
                  </a:lnTo>
                  <a:lnTo>
                    <a:pt x="291" y="604"/>
                  </a:lnTo>
                  <a:lnTo>
                    <a:pt x="291" y="595"/>
                  </a:lnTo>
                  <a:lnTo>
                    <a:pt x="300" y="586"/>
                  </a:lnTo>
                  <a:lnTo>
                    <a:pt x="304" y="577"/>
                  </a:lnTo>
                  <a:lnTo>
                    <a:pt x="318" y="577"/>
                  </a:lnTo>
                  <a:lnTo>
                    <a:pt x="327" y="559"/>
                  </a:lnTo>
                  <a:lnTo>
                    <a:pt x="358" y="572"/>
                  </a:lnTo>
                  <a:lnTo>
                    <a:pt x="362" y="546"/>
                  </a:lnTo>
                  <a:lnTo>
                    <a:pt x="362" y="528"/>
                  </a:lnTo>
                  <a:lnTo>
                    <a:pt x="349" y="528"/>
                  </a:lnTo>
                  <a:lnTo>
                    <a:pt x="349" y="505"/>
                  </a:lnTo>
                  <a:lnTo>
                    <a:pt x="353" y="487"/>
                  </a:lnTo>
                  <a:lnTo>
                    <a:pt x="340" y="474"/>
                  </a:lnTo>
                  <a:lnTo>
                    <a:pt x="344" y="470"/>
                  </a:lnTo>
                  <a:lnTo>
                    <a:pt x="358" y="474"/>
                  </a:lnTo>
                  <a:lnTo>
                    <a:pt x="371" y="474"/>
                  </a:lnTo>
                  <a:lnTo>
                    <a:pt x="389" y="492"/>
                  </a:lnTo>
                  <a:lnTo>
                    <a:pt x="394" y="501"/>
                  </a:lnTo>
                  <a:lnTo>
                    <a:pt x="376" y="505"/>
                  </a:lnTo>
                  <a:lnTo>
                    <a:pt x="371" y="519"/>
                  </a:lnTo>
                  <a:lnTo>
                    <a:pt x="376" y="523"/>
                  </a:lnTo>
                  <a:lnTo>
                    <a:pt x="385" y="541"/>
                  </a:lnTo>
                  <a:lnTo>
                    <a:pt x="407" y="541"/>
                  </a:lnTo>
                  <a:lnTo>
                    <a:pt x="411" y="510"/>
                  </a:lnTo>
                  <a:lnTo>
                    <a:pt x="447" y="483"/>
                  </a:lnTo>
                  <a:lnTo>
                    <a:pt x="456" y="483"/>
                  </a:lnTo>
                  <a:lnTo>
                    <a:pt x="487" y="461"/>
                  </a:lnTo>
                  <a:lnTo>
                    <a:pt x="501" y="461"/>
                  </a:lnTo>
                  <a:lnTo>
                    <a:pt x="492" y="474"/>
                  </a:lnTo>
                  <a:lnTo>
                    <a:pt x="496" y="483"/>
                  </a:lnTo>
                  <a:lnTo>
                    <a:pt x="487" y="487"/>
                  </a:lnTo>
                  <a:lnTo>
                    <a:pt x="501" y="492"/>
                  </a:lnTo>
                  <a:lnTo>
                    <a:pt x="523" y="474"/>
                  </a:lnTo>
                  <a:lnTo>
                    <a:pt x="541" y="474"/>
                  </a:lnTo>
                  <a:lnTo>
                    <a:pt x="559" y="461"/>
                  </a:lnTo>
                  <a:lnTo>
                    <a:pt x="568" y="461"/>
                  </a:lnTo>
                  <a:lnTo>
                    <a:pt x="568" y="483"/>
                  </a:lnTo>
                  <a:lnTo>
                    <a:pt x="581" y="483"/>
                  </a:lnTo>
                  <a:lnTo>
                    <a:pt x="577" y="474"/>
                  </a:lnTo>
                  <a:lnTo>
                    <a:pt x="595" y="465"/>
                  </a:lnTo>
                  <a:lnTo>
                    <a:pt x="586" y="438"/>
                  </a:lnTo>
                  <a:lnTo>
                    <a:pt x="595" y="429"/>
                  </a:lnTo>
                  <a:lnTo>
                    <a:pt x="630" y="434"/>
                  </a:lnTo>
                  <a:lnTo>
                    <a:pt x="662" y="456"/>
                  </a:lnTo>
                  <a:lnTo>
                    <a:pt x="693" y="478"/>
                  </a:lnTo>
                  <a:lnTo>
                    <a:pt x="702" y="496"/>
                  </a:lnTo>
                  <a:lnTo>
                    <a:pt x="711" y="470"/>
                  </a:lnTo>
                  <a:lnTo>
                    <a:pt x="702" y="470"/>
                  </a:lnTo>
                  <a:lnTo>
                    <a:pt x="693" y="443"/>
                  </a:lnTo>
                  <a:lnTo>
                    <a:pt x="679" y="443"/>
                  </a:lnTo>
                  <a:lnTo>
                    <a:pt x="679" y="420"/>
                  </a:lnTo>
                  <a:lnTo>
                    <a:pt x="684" y="411"/>
                  </a:lnTo>
                  <a:lnTo>
                    <a:pt x="684" y="389"/>
                  </a:lnTo>
                  <a:lnTo>
                    <a:pt x="675" y="394"/>
                  </a:lnTo>
                  <a:lnTo>
                    <a:pt x="684" y="362"/>
                  </a:lnTo>
                  <a:lnTo>
                    <a:pt x="697" y="358"/>
                  </a:lnTo>
                  <a:lnTo>
                    <a:pt x="706" y="331"/>
                  </a:lnTo>
                  <a:lnTo>
                    <a:pt x="711" y="295"/>
                  </a:lnTo>
                  <a:lnTo>
                    <a:pt x="720" y="282"/>
                  </a:lnTo>
                  <a:lnTo>
                    <a:pt x="751" y="282"/>
                  </a:lnTo>
                  <a:lnTo>
                    <a:pt x="760" y="291"/>
                  </a:lnTo>
                  <a:lnTo>
                    <a:pt x="755" y="340"/>
                  </a:lnTo>
                  <a:lnTo>
                    <a:pt x="746" y="340"/>
                  </a:lnTo>
                  <a:lnTo>
                    <a:pt x="769" y="376"/>
                  </a:lnTo>
                  <a:lnTo>
                    <a:pt x="760" y="456"/>
                  </a:lnTo>
                  <a:lnTo>
                    <a:pt x="773" y="478"/>
                  </a:lnTo>
                  <a:lnTo>
                    <a:pt x="764" y="492"/>
                  </a:lnTo>
                  <a:lnTo>
                    <a:pt x="769" y="510"/>
                  </a:lnTo>
                  <a:lnTo>
                    <a:pt x="755" y="537"/>
                  </a:lnTo>
                  <a:lnTo>
                    <a:pt x="746" y="546"/>
                  </a:lnTo>
                  <a:lnTo>
                    <a:pt x="738" y="554"/>
                  </a:lnTo>
                  <a:lnTo>
                    <a:pt x="742" y="563"/>
                  </a:lnTo>
                  <a:lnTo>
                    <a:pt x="755" y="568"/>
                  </a:lnTo>
                  <a:lnTo>
                    <a:pt x="760" y="554"/>
                  </a:lnTo>
                  <a:lnTo>
                    <a:pt x="778" y="541"/>
                  </a:lnTo>
                  <a:lnTo>
                    <a:pt x="782" y="514"/>
                  </a:lnTo>
                  <a:lnTo>
                    <a:pt x="791" y="510"/>
                  </a:lnTo>
                  <a:lnTo>
                    <a:pt x="791" y="478"/>
                  </a:lnTo>
                  <a:lnTo>
                    <a:pt x="818" y="465"/>
                  </a:lnTo>
                  <a:lnTo>
                    <a:pt x="827" y="505"/>
                  </a:lnTo>
                  <a:lnTo>
                    <a:pt x="840" y="487"/>
                  </a:lnTo>
                  <a:lnTo>
                    <a:pt x="836" y="465"/>
                  </a:lnTo>
                  <a:lnTo>
                    <a:pt x="809" y="456"/>
                  </a:lnTo>
                  <a:lnTo>
                    <a:pt x="778" y="461"/>
                  </a:lnTo>
                  <a:lnTo>
                    <a:pt x="773" y="416"/>
                  </a:lnTo>
                  <a:lnTo>
                    <a:pt x="787" y="398"/>
                  </a:lnTo>
                  <a:lnTo>
                    <a:pt x="778" y="362"/>
                  </a:lnTo>
                  <a:lnTo>
                    <a:pt x="769" y="358"/>
                  </a:lnTo>
                  <a:lnTo>
                    <a:pt x="778" y="335"/>
                  </a:lnTo>
                  <a:lnTo>
                    <a:pt x="796" y="318"/>
                  </a:lnTo>
                  <a:lnTo>
                    <a:pt x="796" y="286"/>
                  </a:lnTo>
                  <a:lnTo>
                    <a:pt x="800" y="282"/>
                  </a:lnTo>
                  <a:lnTo>
                    <a:pt x="809" y="309"/>
                  </a:lnTo>
                  <a:lnTo>
                    <a:pt x="805" y="358"/>
                  </a:lnTo>
                  <a:lnTo>
                    <a:pt x="836" y="367"/>
                  </a:lnTo>
                  <a:lnTo>
                    <a:pt x="840" y="380"/>
                  </a:lnTo>
                  <a:lnTo>
                    <a:pt x="849" y="376"/>
                  </a:lnTo>
                  <a:lnTo>
                    <a:pt x="836" y="358"/>
                  </a:lnTo>
                  <a:lnTo>
                    <a:pt x="813" y="344"/>
                  </a:lnTo>
                  <a:lnTo>
                    <a:pt x="818" y="327"/>
                  </a:lnTo>
                  <a:lnTo>
                    <a:pt x="836" y="335"/>
                  </a:lnTo>
                  <a:lnTo>
                    <a:pt x="845" y="322"/>
                  </a:lnTo>
                  <a:lnTo>
                    <a:pt x="831" y="322"/>
                  </a:lnTo>
                  <a:lnTo>
                    <a:pt x="831" y="313"/>
                  </a:lnTo>
                  <a:lnTo>
                    <a:pt x="845" y="304"/>
                  </a:lnTo>
                  <a:lnTo>
                    <a:pt x="863" y="309"/>
                  </a:lnTo>
                  <a:lnTo>
                    <a:pt x="867" y="318"/>
                  </a:lnTo>
                  <a:lnTo>
                    <a:pt x="880" y="318"/>
                  </a:lnTo>
                  <a:lnTo>
                    <a:pt x="894" y="340"/>
                  </a:lnTo>
                  <a:lnTo>
                    <a:pt x="912" y="335"/>
                  </a:lnTo>
                  <a:lnTo>
                    <a:pt x="912" y="353"/>
                  </a:lnTo>
                  <a:lnTo>
                    <a:pt x="903" y="362"/>
                  </a:lnTo>
                  <a:lnTo>
                    <a:pt x="898" y="389"/>
                  </a:lnTo>
                  <a:lnTo>
                    <a:pt x="921" y="389"/>
                  </a:lnTo>
                  <a:lnTo>
                    <a:pt x="916" y="367"/>
                  </a:lnTo>
                  <a:lnTo>
                    <a:pt x="925" y="335"/>
                  </a:lnTo>
                  <a:lnTo>
                    <a:pt x="912" y="327"/>
                  </a:lnTo>
                  <a:lnTo>
                    <a:pt x="880" y="291"/>
                  </a:lnTo>
                  <a:lnTo>
                    <a:pt x="880" y="242"/>
                  </a:lnTo>
                  <a:lnTo>
                    <a:pt x="965" y="233"/>
                  </a:lnTo>
                  <a:lnTo>
                    <a:pt x="961" y="215"/>
                  </a:lnTo>
                  <a:lnTo>
                    <a:pt x="952" y="215"/>
                  </a:lnTo>
                  <a:lnTo>
                    <a:pt x="947" y="192"/>
                  </a:lnTo>
                  <a:lnTo>
                    <a:pt x="965" y="170"/>
                  </a:lnTo>
                  <a:lnTo>
                    <a:pt x="983" y="175"/>
                  </a:lnTo>
                  <a:lnTo>
                    <a:pt x="1001" y="157"/>
                  </a:lnTo>
                  <a:lnTo>
                    <a:pt x="1055" y="130"/>
                  </a:lnTo>
                  <a:lnTo>
                    <a:pt x="1050" y="117"/>
                  </a:lnTo>
                  <a:lnTo>
                    <a:pt x="1090" y="85"/>
                  </a:lnTo>
                  <a:lnTo>
                    <a:pt x="1113" y="90"/>
                  </a:lnTo>
                  <a:lnTo>
                    <a:pt x="1090" y="117"/>
                  </a:lnTo>
                  <a:lnTo>
                    <a:pt x="1108" y="117"/>
                  </a:lnTo>
                  <a:lnTo>
                    <a:pt x="1135" y="94"/>
                  </a:lnTo>
                  <a:lnTo>
                    <a:pt x="1144" y="94"/>
                  </a:lnTo>
                  <a:lnTo>
                    <a:pt x="1135" y="81"/>
                  </a:lnTo>
                  <a:lnTo>
                    <a:pt x="1166" y="76"/>
                  </a:lnTo>
                  <a:lnTo>
                    <a:pt x="1175" y="41"/>
                  </a:lnTo>
                  <a:lnTo>
                    <a:pt x="1198" y="14"/>
                  </a:lnTo>
                  <a:lnTo>
                    <a:pt x="1224" y="0"/>
                  </a:lnTo>
                  <a:lnTo>
                    <a:pt x="1247" y="18"/>
                  </a:lnTo>
                  <a:lnTo>
                    <a:pt x="1229" y="41"/>
                  </a:lnTo>
                  <a:lnTo>
                    <a:pt x="1256" y="54"/>
                  </a:lnTo>
                  <a:lnTo>
                    <a:pt x="1242" y="81"/>
                  </a:lnTo>
                  <a:lnTo>
                    <a:pt x="1260" y="81"/>
                  </a:lnTo>
                  <a:lnTo>
                    <a:pt x="1274" y="63"/>
                  </a:lnTo>
                  <a:lnTo>
                    <a:pt x="1323" y="58"/>
                  </a:lnTo>
                  <a:lnTo>
                    <a:pt x="1345" y="76"/>
                  </a:lnTo>
                  <a:lnTo>
                    <a:pt x="1349" y="94"/>
                  </a:lnTo>
                  <a:lnTo>
                    <a:pt x="1345" y="166"/>
                  </a:lnTo>
                  <a:lnTo>
                    <a:pt x="1332" y="184"/>
                  </a:lnTo>
                  <a:lnTo>
                    <a:pt x="1287" y="224"/>
                  </a:lnTo>
                  <a:lnTo>
                    <a:pt x="1269" y="255"/>
                  </a:lnTo>
                  <a:lnTo>
                    <a:pt x="1251" y="268"/>
                  </a:lnTo>
                  <a:lnTo>
                    <a:pt x="1251" y="273"/>
                  </a:lnTo>
                  <a:lnTo>
                    <a:pt x="1287" y="260"/>
                  </a:lnTo>
                  <a:lnTo>
                    <a:pt x="1300" y="233"/>
                  </a:lnTo>
                  <a:lnTo>
                    <a:pt x="1314" y="228"/>
                  </a:lnTo>
                  <a:lnTo>
                    <a:pt x="1314" y="242"/>
                  </a:lnTo>
                  <a:lnTo>
                    <a:pt x="1336" y="246"/>
                  </a:lnTo>
                  <a:lnTo>
                    <a:pt x="1341" y="233"/>
                  </a:lnTo>
                  <a:lnTo>
                    <a:pt x="1349" y="255"/>
                  </a:lnTo>
                  <a:lnTo>
                    <a:pt x="1372" y="242"/>
                  </a:lnTo>
                  <a:lnTo>
                    <a:pt x="1421" y="251"/>
                  </a:lnTo>
                  <a:lnTo>
                    <a:pt x="1416" y="273"/>
                  </a:lnTo>
                  <a:lnTo>
                    <a:pt x="1466" y="282"/>
                  </a:lnTo>
                  <a:lnTo>
                    <a:pt x="1479" y="286"/>
                  </a:lnTo>
                  <a:lnTo>
                    <a:pt x="1488" y="268"/>
                  </a:lnTo>
                  <a:lnTo>
                    <a:pt x="1475" y="255"/>
                  </a:lnTo>
                  <a:lnTo>
                    <a:pt x="1497" y="237"/>
                  </a:lnTo>
                  <a:lnTo>
                    <a:pt x="1528" y="255"/>
                  </a:lnTo>
                  <a:lnTo>
                    <a:pt x="1573" y="277"/>
                  </a:lnTo>
                  <a:lnTo>
                    <a:pt x="1564" y="335"/>
                  </a:lnTo>
                  <a:lnTo>
                    <a:pt x="1573" y="335"/>
                  </a:lnTo>
                  <a:lnTo>
                    <a:pt x="1577" y="344"/>
                  </a:lnTo>
                  <a:lnTo>
                    <a:pt x="1573" y="349"/>
                  </a:lnTo>
                  <a:lnTo>
                    <a:pt x="1582" y="371"/>
                  </a:lnTo>
                  <a:lnTo>
                    <a:pt x="1595" y="380"/>
                  </a:lnTo>
                  <a:lnTo>
                    <a:pt x="1600" y="394"/>
                  </a:lnTo>
                  <a:lnTo>
                    <a:pt x="1613" y="367"/>
                  </a:lnTo>
                  <a:lnTo>
                    <a:pt x="1617" y="331"/>
                  </a:lnTo>
                  <a:lnTo>
                    <a:pt x="1626" y="331"/>
                  </a:lnTo>
                  <a:lnTo>
                    <a:pt x="1635" y="358"/>
                  </a:lnTo>
                  <a:lnTo>
                    <a:pt x="1653" y="353"/>
                  </a:lnTo>
                  <a:lnTo>
                    <a:pt x="1662" y="344"/>
                  </a:lnTo>
                  <a:lnTo>
                    <a:pt x="1725" y="353"/>
                  </a:lnTo>
                  <a:lnTo>
                    <a:pt x="1720" y="331"/>
                  </a:lnTo>
                  <a:lnTo>
                    <a:pt x="1725" y="318"/>
                  </a:lnTo>
                  <a:lnTo>
                    <a:pt x="1711" y="318"/>
                  </a:lnTo>
                  <a:lnTo>
                    <a:pt x="1716" y="304"/>
                  </a:lnTo>
                  <a:lnTo>
                    <a:pt x="1734" y="304"/>
                  </a:lnTo>
                  <a:lnTo>
                    <a:pt x="1734" y="286"/>
                  </a:lnTo>
                  <a:lnTo>
                    <a:pt x="1823" y="309"/>
                  </a:lnTo>
                  <a:lnTo>
                    <a:pt x="1787" y="304"/>
                  </a:lnTo>
                  <a:lnTo>
                    <a:pt x="1783" y="322"/>
                  </a:lnTo>
                  <a:lnTo>
                    <a:pt x="1823" y="313"/>
                  </a:lnTo>
                  <a:lnTo>
                    <a:pt x="1796" y="344"/>
                  </a:lnTo>
                  <a:lnTo>
                    <a:pt x="1814" y="335"/>
                  </a:lnTo>
                  <a:lnTo>
                    <a:pt x="1832" y="313"/>
                  </a:lnTo>
                  <a:lnTo>
                    <a:pt x="1859" y="313"/>
                  </a:lnTo>
                  <a:lnTo>
                    <a:pt x="1868" y="331"/>
                  </a:lnTo>
                  <a:lnTo>
                    <a:pt x="1854" y="340"/>
                  </a:lnTo>
                  <a:lnTo>
                    <a:pt x="1868" y="349"/>
                  </a:lnTo>
                  <a:lnTo>
                    <a:pt x="1903" y="380"/>
                  </a:lnTo>
                  <a:lnTo>
                    <a:pt x="1975" y="376"/>
                  </a:lnTo>
                  <a:lnTo>
                    <a:pt x="1997" y="380"/>
                  </a:lnTo>
                  <a:lnTo>
                    <a:pt x="2011" y="411"/>
                  </a:lnTo>
                  <a:lnTo>
                    <a:pt x="2011" y="438"/>
                  </a:lnTo>
                  <a:lnTo>
                    <a:pt x="2037" y="443"/>
                  </a:lnTo>
                  <a:lnTo>
                    <a:pt x="2073" y="438"/>
                  </a:lnTo>
                  <a:lnTo>
                    <a:pt x="2078" y="447"/>
                  </a:lnTo>
                  <a:lnTo>
                    <a:pt x="2091" y="443"/>
                  </a:lnTo>
                  <a:lnTo>
                    <a:pt x="2104" y="447"/>
                  </a:lnTo>
                  <a:lnTo>
                    <a:pt x="2122" y="434"/>
                  </a:lnTo>
                  <a:lnTo>
                    <a:pt x="2122" y="420"/>
                  </a:lnTo>
                  <a:lnTo>
                    <a:pt x="2140" y="429"/>
                  </a:lnTo>
                  <a:lnTo>
                    <a:pt x="2127" y="443"/>
                  </a:lnTo>
                  <a:lnTo>
                    <a:pt x="2140" y="478"/>
                  </a:lnTo>
                  <a:lnTo>
                    <a:pt x="2167" y="470"/>
                  </a:lnTo>
                  <a:lnTo>
                    <a:pt x="2167" y="443"/>
                  </a:lnTo>
                  <a:lnTo>
                    <a:pt x="2158" y="438"/>
                  </a:lnTo>
                  <a:lnTo>
                    <a:pt x="2158" y="420"/>
                  </a:lnTo>
                  <a:lnTo>
                    <a:pt x="2203" y="429"/>
                  </a:lnTo>
                  <a:lnTo>
                    <a:pt x="2243" y="434"/>
                  </a:lnTo>
                  <a:lnTo>
                    <a:pt x="2283" y="452"/>
                  </a:lnTo>
                  <a:lnTo>
                    <a:pt x="2368" y="519"/>
                  </a:lnTo>
                  <a:lnTo>
                    <a:pt x="2377" y="537"/>
                  </a:lnTo>
                  <a:lnTo>
                    <a:pt x="2372" y="554"/>
                  </a:lnTo>
                  <a:lnTo>
                    <a:pt x="2386" y="559"/>
                  </a:lnTo>
                  <a:lnTo>
                    <a:pt x="2381" y="537"/>
                  </a:lnTo>
                  <a:lnTo>
                    <a:pt x="2422" y="541"/>
                  </a:lnTo>
                  <a:lnTo>
                    <a:pt x="2448" y="577"/>
                  </a:lnTo>
                  <a:lnTo>
                    <a:pt x="2435" y="595"/>
                  </a:lnTo>
                  <a:lnTo>
                    <a:pt x="2417" y="595"/>
                  </a:lnTo>
                  <a:lnTo>
                    <a:pt x="2417" y="617"/>
                  </a:lnTo>
                  <a:lnTo>
                    <a:pt x="2404" y="639"/>
                  </a:lnTo>
                  <a:lnTo>
                    <a:pt x="2377" y="626"/>
                  </a:lnTo>
                  <a:lnTo>
                    <a:pt x="2363" y="626"/>
                  </a:lnTo>
                  <a:lnTo>
                    <a:pt x="2359" y="604"/>
                  </a:lnTo>
                  <a:lnTo>
                    <a:pt x="2346" y="599"/>
                  </a:lnTo>
                  <a:lnTo>
                    <a:pt x="2319" y="599"/>
                  </a:lnTo>
                  <a:lnTo>
                    <a:pt x="2319" y="577"/>
                  </a:lnTo>
                  <a:lnTo>
                    <a:pt x="2305" y="581"/>
                  </a:lnTo>
                  <a:lnTo>
                    <a:pt x="2310" y="595"/>
                  </a:lnTo>
                  <a:lnTo>
                    <a:pt x="2305" y="608"/>
                  </a:lnTo>
                  <a:lnTo>
                    <a:pt x="2279" y="635"/>
                  </a:lnTo>
                  <a:lnTo>
                    <a:pt x="2256" y="621"/>
                  </a:lnTo>
                  <a:lnTo>
                    <a:pt x="2256" y="626"/>
                  </a:lnTo>
                  <a:lnTo>
                    <a:pt x="2274" y="644"/>
                  </a:lnTo>
                  <a:lnTo>
                    <a:pt x="2279" y="671"/>
                  </a:lnTo>
                  <a:lnTo>
                    <a:pt x="2292" y="684"/>
                  </a:lnTo>
                  <a:lnTo>
                    <a:pt x="2283" y="702"/>
                  </a:lnTo>
                  <a:lnTo>
                    <a:pt x="2261" y="693"/>
                  </a:lnTo>
                  <a:lnTo>
                    <a:pt x="2238" y="702"/>
                  </a:lnTo>
                  <a:lnTo>
                    <a:pt x="2207" y="724"/>
                  </a:lnTo>
                  <a:lnTo>
                    <a:pt x="2180" y="742"/>
                  </a:lnTo>
                  <a:lnTo>
                    <a:pt x="2162" y="782"/>
                  </a:lnTo>
                  <a:lnTo>
                    <a:pt x="2145" y="760"/>
                  </a:lnTo>
                  <a:lnTo>
                    <a:pt x="2127" y="760"/>
                  </a:lnTo>
                  <a:lnTo>
                    <a:pt x="2095" y="782"/>
                  </a:lnTo>
                  <a:lnTo>
                    <a:pt x="2095" y="782"/>
                  </a:lnTo>
                  <a:lnTo>
                    <a:pt x="2095" y="760"/>
                  </a:lnTo>
                  <a:lnTo>
                    <a:pt x="2082" y="787"/>
                  </a:lnTo>
                  <a:lnTo>
                    <a:pt x="2064" y="778"/>
                  </a:lnTo>
                  <a:lnTo>
                    <a:pt x="2037" y="832"/>
                  </a:lnTo>
                  <a:lnTo>
                    <a:pt x="2055" y="836"/>
                  </a:lnTo>
                  <a:lnTo>
                    <a:pt x="2046" y="863"/>
                  </a:lnTo>
                  <a:lnTo>
                    <a:pt x="2055" y="876"/>
                  </a:lnTo>
                  <a:lnTo>
                    <a:pt x="2046" y="885"/>
                  </a:lnTo>
                  <a:lnTo>
                    <a:pt x="2033" y="881"/>
                  </a:lnTo>
                  <a:lnTo>
                    <a:pt x="2028" y="907"/>
                  </a:lnTo>
                  <a:lnTo>
                    <a:pt x="2037" y="912"/>
                  </a:lnTo>
                  <a:lnTo>
                    <a:pt x="2033" y="925"/>
                  </a:lnTo>
                  <a:lnTo>
                    <a:pt x="2024" y="916"/>
                  </a:lnTo>
                  <a:lnTo>
                    <a:pt x="2011" y="930"/>
                  </a:lnTo>
                  <a:lnTo>
                    <a:pt x="2006" y="948"/>
                  </a:lnTo>
                  <a:lnTo>
                    <a:pt x="2015" y="952"/>
                  </a:lnTo>
                  <a:lnTo>
                    <a:pt x="2011" y="957"/>
                  </a:lnTo>
                  <a:lnTo>
                    <a:pt x="2006" y="952"/>
                  </a:lnTo>
                  <a:lnTo>
                    <a:pt x="1988" y="961"/>
                  </a:lnTo>
                  <a:lnTo>
                    <a:pt x="1988" y="975"/>
                  </a:lnTo>
                  <a:lnTo>
                    <a:pt x="1961" y="1015"/>
                  </a:lnTo>
                  <a:lnTo>
                    <a:pt x="1953" y="961"/>
                  </a:lnTo>
                  <a:lnTo>
                    <a:pt x="1944" y="903"/>
                  </a:lnTo>
                  <a:lnTo>
                    <a:pt x="1944" y="881"/>
                  </a:lnTo>
                  <a:lnTo>
                    <a:pt x="1953" y="854"/>
                  </a:lnTo>
                  <a:lnTo>
                    <a:pt x="1966" y="845"/>
                  </a:lnTo>
                  <a:lnTo>
                    <a:pt x="1961" y="836"/>
                  </a:lnTo>
                  <a:lnTo>
                    <a:pt x="1984" y="827"/>
                  </a:lnTo>
                  <a:lnTo>
                    <a:pt x="2060" y="747"/>
                  </a:lnTo>
                  <a:lnTo>
                    <a:pt x="2069" y="706"/>
                  </a:lnTo>
                  <a:lnTo>
                    <a:pt x="2082" y="693"/>
                  </a:lnTo>
                  <a:lnTo>
                    <a:pt x="2073" y="689"/>
                  </a:lnTo>
                  <a:lnTo>
                    <a:pt x="2055" y="697"/>
                  </a:lnTo>
                  <a:lnTo>
                    <a:pt x="2055" y="724"/>
                  </a:lnTo>
                  <a:lnTo>
                    <a:pt x="2042" y="724"/>
                  </a:lnTo>
                  <a:lnTo>
                    <a:pt x="2011" y="760"/>
                  </a:lnTo>
                  <a:lnTo>
                    <a:pt x="2006" y="742"/>
                  </a:lnTo>
                  <a:lnTo>
                    <a:pt x="2020" y="715"/>
                  </a:lnTo>
                  <a:lnTo>
                    <a:pt x="2006" y="724"/>
                  </a:lnTo>
                  <a:lnTo>
                    <a:pt x="1997" y="715"/>
                  </a:lnTo>
                  <a:lnTo>
                    <a:pt x="1961" y="729"/>
                  </a:lnTo>
                  <a:lnTo>
                    <a:pt x="1961" y="738"/>
                  </a:lnTo>
                  <a:lnTo>
                    <a:pt x="1935" y="764"/>
                  </a:lnTo>
                  <a:lnTo>
                    <a:pt x="1926" y="791"/>
                  </a:lnTo>
                  <a:lnTo>
                    <a:pt x="1939" y="791"/>
                  </a:lnTo>
                  <a:lnTo>
                    <a:pt x="1944" y="800"/>
                  </a:lnTo>
                  <a:lnTo>
                    <a:pt x="1886" y="809"/>
                  </a:lnTo>
                  <a:lnTo>
                    <a:pt x="1881" y="800"/>
                  </a:lnTo>
                  <a:lnTo>
                    <a:pt x="1899" y="796"/>
                  </a:lnTo>
                  <a:lnTo>
                    <a:pt x="1886" y="787"/>
                  </a:lnTo>
                  <a:lnTo>
                    <a:pt x="1854" y="782"/>
                  </a:lnTo>
                  <a:lnTo>
                    <a:pt x="1850" y="796"/>
                  </a:lnTo>
                  <a:lnTo>
                    <a:pt x="1760" y="796"/>
                  </a:lnTo>
                  <a:lnTo>
                    <a:pt x="1747" y="814"/>
                  </a:lnTo>
                  <a:lnTo>
                    <a:pt x="1734" y="814"/>
                  </a:lnTo>
                  <a:lnTo>
                    <a:pt x="1662" y="912"/>
                  </a:lnTo>
                  <a:lnTo>
                    <a:pt x="1671" y="916"/>
                  </a:lnTo>
                  <a:lnTo>
                    <a:pt x="1680" y="907"/>
                  </a:lnTo>
                  <a:lnTo>
                    <a:pt x="1698" y="907"/>
                  </a:lnTo>
                  <a:lnTo>
                    <a:pt x="1689" y="930"/>
                  </a:lnTo>
                  <a:lnTo>
                    <a:pt x="1689" y="939"/>
                  </a:lnTo>
                  <a:lnTo>
                    <a:pt x="1707" y="921"/>
                  </a:lnTo>
                  <a:lnTo>
                    <a:pt x="1720" y="925"/>
                  </a:lnTo>
                  <a:lnTo>
                    <a:pt x="1743" y="948"/>
                  </a:lnTo>
                  <a:lnTo>
                    <a:pt x="1743" y="983"/>
                  </a:lnTo>
                  <a:lnTo>
                    <a:pt x="1734" y="1001"/>
                  </a:lnTo>
                  <a:lnTo>
                    <a:pt x="1729" y="1064"/>
                  </a:lnTo>
                  <a:lnTo>
                    <a:pt x="1716" y="1091"/>
                  </a:lnTo>
                  <a:lnTo>
                    <a:pt x="1711" y="1091"/>
                  </a:lnTo>
                  <a:lnTo>
                    <a:pt x="1662" y="1158"/>
                  </a:lnTo>
                  <a:lnTo>
                    <a:pt x="1644" y="1176"/>
                  </a:lnTo>
                  <a:lnTo>
                    <a:pt x="1626" y="1180"/>
                  </a:lnTo>
                  <a:lnTo>
                    <a:pt x="1613" y="1180"/>
                  </a:lnTo>
                  <a:lnTo>
                    <a:pt x="1613" y="1171"/>
                  </a:lnTo>
                  <a:lnTo>
                    <a:pt x="1604" y="1180"/>
                  </a:lnTo>
                  <a:lnTo>
                    <a:pt x="1600" y="1180"/>
                  </a:lnTo>
                  <a:lnTo>
                    <a:pt x="1591" y="1185"/>
                  </a:lnTo>
                  <a:lnTo>
                    <a:pt x="1586" y="1176"/>
                  </a:lnTo>
                  <a:lnTo>
                    <a:pt x="1595" y="1167"/>
                  </a:lnTo>
                  <a:lnTo>
                    <a:pt x="1600" y="1162"/>
                  </a:lnTo>
                  <a:lnTo>
                    <a:pt x="1595" y="1140"/>
                  </a:lnTo>
                  <a:lnTo>
                    <a:pt x="1604" y="1131"/>
                  </a:lnTo>
                  <a:lnTo>
                    <a:pt x="1622" y="1131"/>
                  </a:lnTo>
                  <a:lnTo>
                    <a:pt x="1653" y="1082"/>
                  </a:lnTo>
                  <a:lnTo>
                    <a:pt x="1649" y="1068"/>
                  </a:lnTo>
                  <a:lnTo>
                    <a:pt x="1640" y="1064"/>
                  </a:lnTo>
                  <a:lnTo>
                    <a:pt x="1617" y="1082"/>
                  </a:lnTo>
                  <a:lnTo>
                    <a:pt x="1595" y="1073"/>
                  </a:lnTo>
                  <a:lnTo>
                    <a:pt x="1591" y="1055"/>
                  </a:lnTo>
                  <a:lnTo>
                    <a:pt x="1573" y="1042"/>
                  </a:lnTo>
                  <a:lnTo>
                    <a:pt x="1564" y="1042"/>
                  </a:lnTo>
                  <a:lnTo>
                    <a:pt x="1559" y="1037"/>
                  </a:lnTo>
                  <a:lnTo>
                    <a:pt x="1546" y="1037"/>
                  </a:lnTo>
                  <a:lnTo>
                    <a:pt x="1542" y="1015"/>
                  </a:lnTo>
                  <a:lnTo>
                    <a:pt x="1519" y="957"/>
                  </a:lnTo>
                  <a:lnTo>
                    <a:pt x="1492" y="943"/>
                  </a:lnTo>
                  <a:lnTo>
                    <a:pt x="1479" y="939"/>
                  </a:lnTo>
                  <a:lnTo>
                    <a:pt x="1452" y="943"/>
                  </a:lnTo>
                  <a:lnTo>
                    <a:pt x="1439" y="961"/>
                  </a:lnTo>
                  <a:lnTo>
                    <a:pt x="1439" y="966"/>
                  </a:lnTo>
                  <a:lnTo>
                    <a:pt x="1448" y="966"/>
                  </a:lnTo>
                  <a:lnTo>
                    <a:pt x="1448" y="979"/>
                  </a:lnTo>
                  <a:lnTo>
                    <a:pt x="1421" y="1015"/>
                  </a:lnTo>
                  <a:lnTo>
                    <a:pt x="1430" y="1024"/>
                  </a:lnTo>
                  <a:lnTo>
                    <a:pt x="1416" y="1028"/>
                  </a:lnTo>
                  <a:lnTo>
                    <a:pt x="1403" y="1042"/>
                  </a:lnTo>
                  <a:lnTo>
                    <a:pt x="1390" y="1033"/>
                  </a:lnTo>
                  <a:lnTo>
                    <a:pt x="1385" y="1028"/>
                  </a:lnTo>
                  <a:lnTo>
                    <a:pt x="1376" y="1028"/>
                  </a:lnTo>
                  <a:lnTo>
                    <a:pt x="1358" y="1019"/>
                  </a:lnTo>
                  <a:lnTo>
                    <a:pt x="1349" y="1024"/>
                  </a:lnTo>
                  <a:lnTo>
                    <a:pt x="1336" y="1037"/>
                  </a:lnTo>
                  <a:lnTo>
                    <a:pt x="1305" y="1046"/>
                  </a:lnTo>
                  <a:lnTo>
                    <a:pt x="1274" y="1042"/>
                  </a:lnTo>
                  <a:lnTo>
                    <a:pt x="1233" y="1019"/>
                  </a:lnTo>
                  <a:lnTo>
                    <a:pt x="1211" y="1024"/>
                  </a:lnTo>
                  <a:lnTo>
                    <a:pt x="1189" y="1019"/>
                  </a:lnTo>
                  <a:lnTo>
                    <a:pt x="1184" y="992"/>
                  </a:lnTo>
                  <a:lnTo>
                    <a:pt x="1140" y="979"/>
                  </a:lnTo>
                  <a:lnTo>
                    <a:pt x="1126" y="1001"/>
                  </a:lnTo>
                  <a:lnTo>
                    <a:pt x="1131" y="1010"/>
                  </a:lnTo>
                  <a:lnTo>
                    <a:pt x="1126" y="1033"/>
                  </a:lnTo>
                  <a:lnTo>
                    <a:pt x="1086" y="1033"/>
                  </a:lnTo>
                  <a:lnTo>
                    <a:pt x="1068" y="1015"/>
                  </a:lnTo>
                  <a:lnTo>
                    <a:pt x="1055" y="1015"/>
                  </a:lnTo>
                  <a:lnTo>
                    <a:pt x="1050" y="1010"/>
                  </a:lnTo>
                  <a:lnTo>
                    <a:pt x="1023" y="1019"/>
                  </a:lnTo>
                  <a:lnTo>
                    <a:pt x="997" y="1037"/>
                  </a:lnTo>
                  <a:lnTo>
                    <a:pt x="988" y="1037"/>
                  </a:lnTo>
                  <a:lnTo>
                    <a:pt x="983" y="1046"/>
                  </a:lnTo>
                  <a:lnTo>
                    <a:pt x="974" y="1046"/>
                  </a:lnTo>
                  <a:lnTo>
                    <a:pt x="974" y="1042"/>
                  </a:lnTo>
                  <a:lnTo>
                    <a:pt x="952" y="1037"/>
                  </a:lnTo>
                  <a:lnTo>
                    <a:pt x="943" y="1037"/>
                  </a:lnTo>
                  <a:lnTo>
                    <a:pt x="939" y="1024"/>
                  </a:lnTo>
                  <a:lnTo>
                    <a:pt x="934" y="1028"/>
                  </a:lnTo>
                  <a:lnTo>
                    <a:pt x="921" y="1010"/>
                  </a:lnTo>
                  <a:lnTo>
                    <a:pt x="912" y="1006"/>
                  </a:lnTo>
                  <a:lnTo>
                    <a:pt x="907" y="1006"/>
                  </a:lnTo>
                  <a:lnTo>
                    <a:pt x="903" y="1010"/>
                  </a:lnTo>
                  <a:lnTo>
                    <a:pt x="898" y="1015"/>
                  </a:lnTo>
                  <a:lnTo>
                    <a:pt x="889" y="1010"/>
                  </a:lnTo>
                  <a:lnTo>
                    <a:pt x="889" y="1001"/>
                  </a:lnTo>
                  <a:lnTo>
                    <a:pt x="880" y="1001"/>
                  </a:lnTo>
                  <a:lnTo>
                    <a:pt x="876" y="1006"/>
                  </a:lnTo>
                  <a:lnTo>
                    <a:pt x="872" y="1010"/>
                  </a:lnTo>
                  <a:lnTo>
                    <a:pt x="840" y="957"/>
                  </a:lnTo>
                  <a:lnTo>
                    <a:pt x="822" y="934"/>
                  </a:lnTo>
                  <a:lnTo>
                    <a:pt x="827" y="925"/>
                  </a:lnTo>
                  <a:lnTo>
                    <a:pt x="822" y="921"/>
                  </a:lnTo>
                  <a:lnTo>
                    <a:pt x="813" y="925"/>
                  </a:lnTo>
                  <a:lnTo>
                    <a:pt x="805" y="930"/>
                  </a:lnTo>
                  <a:lnTo>
                    <a:pt x="800" y="934"/>
                  </a:lnTo>
                  <a:lnTo>
                    <a:pt x="791" y="943"/>
                  </a:lnTo>
                  <a:lnTo>
                    <a:pt x="782" y="939"/>
                  </a:lnTo>
                  <a:lnTo>
                    <a:pt x="773" y="943"/>
                  </a:lnTo>
                  <a:lnTo>
                    <a:pt x="773" y="939"/>
                  </a:lnTo>
                  <a:lnTo>
                    <a:pt x="778" y="934"/>
                  </a:lnTo>
                  <a:lnTo>
                    <a:pt x="764" y="930"/>
                  </a:lnTo>
                  <a:lnTo>
                    <a:pt x="760" y="934"/>
                  </a:lnTo>
                  <a:lnTo>
                    <a:pt x="760" y="925"/>
                  </a:lnTo>
                  <a:lnTo>
                    <a:pt x="746" y="930"/>
                  </a:lnTo>
                  <a:lnTo>
                    <a:pt x="742" y="925"/>
                  </a:lnTo>
                  <a:lnTo>
                    <a:pt x="742" y="916"/>
                  </a:lnTo>
                  <a:lnTo>
                    <a:pt x="738" y="903"/>
                  </a:lnTo>
                  <a:lnTo>
                    <a:pt x="729" y="903"/>
                  </a:lnTo>
                  <a:lnTo>
                    <a:pt x="711" y="899"/>
                  </a:lnTo>
                  <a:lnTo>
                    <a:pt x="706" y="903"/>
                  </a:lnTo>
                  <a:lnTo>
                    <a:pt x="702" y="894"/>
                  </a:lnTo>
                  <a:lnTo>
                    <a:pt x="697" y="912"/>
                  </a:lnTo>
                  <a:lnTo>
                    <a:pt x="693" y="907"/>
                  </a:lnTo>
                  <a:lnTo>
                    <a:pt x="688" y="912"/>
                  </a:lnTo>
                  <a:lnTo>
                    <a:pt x="666" y="916"/>
                  </a:lnTo>
                  <a:lnTo>
                    <a:pt x="657" y="916"/>
                  </a:lnTo>
                  <a:lnTo>
                    <a:pt x="653" y="921"/>
                  </a:lnTo>
                  <a:lnTo>
                    <a:pt x="653" y="916"/>
                  </a:lnTo>
                  <a:lnTo>
                    <a:pt x="635" y="925"/>
                  </a:lnTo>
                  <a:lnTo>
                    <a:pt x="626" y="930"/>
                  </a:lnTo>
                  <a:lnTo>
                    <a:pt x="604" y="930"/>
                  </a:lnTo>
                  <a:lnTo>
                    <a:pt x="599" y="934"/>
                  </a:lnTo>
                  <a:lnTo>
                    <a:pt x="595" y="943"/>
                  </a:lnTo>
                  <a:lnTo>
                    <a:pt x="608" y="943"/>
                  </a:lnTo>
                  <a:lnTo>
                    <a:pt x="599" y="948"/>
                  </a:lnTo>
                  <a:lnTo>
                    <a:pt x="608" y="948"/>
                  </a:lnTo>
                  <a:lnTo>
                    <a:pt x="612" y="957"/>
                  </a:lnTo>
                  <a:lnTo>
                    <a:pt x="599" y="957"/>
                  </a:lnTo>
                  <a:lnTo>
                    <a:pt x="590" y="961"/>
                  </a:lnTo>
                  <a:lnTo>
                    <a:pt x="595" y="970"/>
                  </a:lnTo>
                  <a:lnTo>
                    <a:pt x="581" y="979"/>
                  </a:lnTo>
                  <a:lnTo>
                    <a:pt x="590" y="988"/>
                  </a:lnTo>
                  <a:lnTo>
                    <a:pt x="595" y="997"/>
                  </a:lnTo>
                  <a:lnTo>
                    <a:pt x="604" y="997"/>
                  </a:lnTo>
                  <a:lnTo>
                    <a:pt x="604" y="1006"/>
                  </a:lnTo>
                  <a:lnTo>
                    <a:pt x="604" y="1010"/>
                  </a:lnTo>
                  <a:lnTo>
                    <a:pt x="590" y="1015"/>
                  </a:lnTo>
                  <a:lnTo>
                    <a:pt x="581" y="1006"/>
                  </a:lnTo>
                  <a:lnTo>
                    <a:pt x="572" y="1019"/>
                  </a:lnTo>
                  <a:lnTo>
                    <a:pt x="572" y="1010"/>
                  </a:lnTo>
                  <a:lnTo>
                    <a:pt x="568" y="1006"/>
                  </a:lnTo>
                  <a:lnTo>
                    <a:pt x="563" y="1001"/>
                  </a:lnTo>
                  <a:lnTo>
                    <a:pt x="554" y="1001"/>
                  </a:lnTo>
                  <a:lnTo>
                    <a:pt x="545" y="1006"/>
                  </a:lnTo>
                  <a:lnTo>
                    <a:pt x="541" y="1001"/>
                  </a:lnTo>
                  <a:lnTo>
                    <a:pt x="532" y="1001"/>
                  </a:lnTo>
                  <a:lnTo>
                    <a:pt x="528" y="1010"/>
                  </a:lnTo>
                  <a:lnTo>
                    <a:pt x="523" y="1015"/>
                  </a:lnTo>
                  <a:lnTo>
                    <a:pt x="514" y="1010"/>
                  </a:lnTo>
                  <a:lnTo>
                    <a:pt x="510" y="1010"/>
                  </a:lnTo>
                  <a:lnTo>
                    <a:pt x="510" y="1015"/>
                  </a:lnTo>
                  <a:lnTo>
                    <a:pt x="505" y="1015"/>
                  </a:lnTo>
                  <a:lnTo>
                    <a:pt x="501" y="1010"/>
                  </a:lnTo>
                  <a:lnTo>
                    <a:pt x="496" y="997"/>
                  </a:lnTo>
                  <a:lnTo>
                    <a:pt x="483" y="992"/>
                  </a:lnTo>
                  <a:lnTo>
                    <a:pt x="478" y="997"/>
                  </a:lnTo>
                  <a:lnTo>
                    <a:pt x="474" y="988"/>
                  </a:lnTo>
                  <a:lnTo>
                    <a:pt x="465" y="992"/>
                  </a:lnTo>
                  <a:lnTo>
                    <a:pt x="461" y="997"/>
                  </a:lnTo>
                  <a:lnTo>
                    <a:pt x="461" y="992"/>
                  </a:lnTo>
                  <a:lnTo>
                    <a:pt x="456" y="988"/>
                  </a:lnTo>
                  <a:lnTo>
                    <a:pt x="452" y="997"/>
                  </a:lnTo>
                  <a:lnTo>
                    <a:pt x="434" y="1010"/>
                  </a:lnTo>
                  <a:lnTo>
                    <a:pt x="425" y="1015"/>
                  </a:lnTo>
                  <a:lnTo>
                    <a:pt x="420" y="1010"/>
                  </a:lnTo>
                  <a:lnTo>
                    <a:pt x="425" y="1028"/>
                  </a:lnTo>
                  <a:lnTo>
                    <a:pt x="420" y="1033"/>
                  </a:lnTo>
                  <a:lnTo>
                    <a:pt x="407" y="1019"/>
                  </a:lnTo>
                  <a:lnTo>
                    <a:pt x="402" y="1019"/>
                  </a:lnTo>
                  <a:lnTo>
                    <a:pt x="402" y="1033"/>
                  </a:lnTo>
                  <a:lnTo>
                    <a:pt x="398" y="1033"/>
                  </a:lnTo>
                  <a:lnTo>
                    <a:pt x="394" y="1046"/>
                  </a:lnTo>
                  <a:lnTo>
                    <a:pt x="394" y="1050"/>
                  </a:lnTo>
                  <a:lnTo>
                    <a:pt x="389" y="1064"/>
                  </a:lnTo>
                  <a:lnTo>
                    <a:pt x="398" y="1068"/>
                  </a:lnTo>
                  <a:lnTo>
                    <a:pt x="398" y="1073"/>
                  </a:lnTo>
                  <a:lnTo>
                    <a:pt x="402" y="1082"/>
                  </a:lnTo>
                  <a:lnTo>
                    <a:pt x="402" y="1073"/>
                  </a:lnTo>
                  <a:lnTo>
                    <a:pt x="411" y="1077"/>
                  </a:lnTo>
                  <a:lnTo>
                    <a:pt x="420" y="1091"/>
                  </a:lnTo>
                  <a:lnTo>
                    <a:pt x="425" y="1095"/>
                  </a:lnTo>
                  <a:lnTo>
                    <a:pt x="420" y="1095"/>
                  </a:lnTo>
                  <a:lnTo>
                    <a:pt x="416" y="1100"/>
                  </a:lnTo>
                  <a:lnTo>
                    <a:pt x="425" y="1100"/>
                  </a:lnTo>
                  <a:lnTo>
                    <a:pt x="425" y="1104"/>
                  </a:lnTo>
                  <a:lnTo>
                    <a:pt x="416" y="1118"/>
                  </a:lnTo>
                  <a:lnTo>
                    <a:pt x="402" y="1118"/>
                  </a:lnTo>
                  <a:lnTo>
                    <a:pt x="394" y="1144"/>
                  </a:lnTo>
                  <a:lnTo>
                    <a:pt x="398" y="1144"/>
                  </a:lnTo>
                  <a:lnTo>
                    <a:pt x="402" y="1158"/>
                  </a:lnTo>
                  <a:lnTo>
                    <a:pt x="407" y="1153"/>
                  </a:lnTo>
                  <a:lnTo>
                    <a:pt x="402" y="1176"/>
                  </a:lnTo>
                  <a:lnTo>
                    <a:pt x="420" y="1198"/>
                  </a:lnTo>
                  <a:lnTo>
                    <a:pt x="425" y="1202"/>
                  </a:lnTo>
                  <a:lnTo>
                    <a:pt x="416" y="1207"/>
                  </a:lnTo>
                  <a:lnTo>
                    <a:pt x="416" y="1207"/>
                  </a:lnTo>
                  <a:lnTo>
                    <a:pt x="411" y="1211"/>
                  </a:lnTo>
                  <a:lnTo>
                    <a:pt x="407" y="1211"/>
                  </a:lnTo>
                  <a:lnTo>
                    <a:pt x="398" y="1198"/>
                  </a:lnTo>
                  <a:lnTo>
                    <a:pt x="394" y="1198"/>
                  </a:lnTo>
                  <a:lnTo>
                    <a:pt x="389" y="1193"/>
                  </a:lnTo>
                  <a:lnTo>
                    <a:pt x="389" y="1193"/>
                  </a:lnTo>
                  <a:lnTo>
                    <a:pt x="380" y="1189"/>
                  </a:lnTo>
                  <a:lnTo>
                    <a:pt x="385" y="1185"/>
                  </a:lnTo>
                  <a:lnTo>
                    <a:pt x="371" y="1185"/>
                  </a:lnTo>
                  <a:lnTo>
                    <a:pt x="371" y="1180"/>
                  </a:lnTo>
                  <a:lnTo>
                    <a:pt x="362" y="1180"/>
                  </a:lnTo>
                  <a:lnTo>
                    <a:pt x="362" y="1185"/>
                  </a:lnTo>
                  <a:lnTo>
                    <a:pt x="358" y="1180"/>
                  </a:lnTo>
                  <a:lnTo>
                    <a:pt x="353" y="1185"/>
                  </a:lnTo>
                  <a:lnTo>
                    <a:pt x="349" y="1176"/>
                  </a:lnTo>
                  <a:lnTo>
                    <a:pt x="344" y="1180"/>
                  </a:lnTo>
                  <a:lnTo>
                    <a:pt x="340" y="1171"/>
                  </a:lnTo>
                  <a:lnTo>
                    <a:pt x="322" y="1171"/>
                  </a:lnTo>
                  <a:lnTo>
                    <a:pt x="313" y="1167"/>
                  </a:lnTo>
                  <a:lnTo>
                    <a:pt x="300" y="1167"/>
                  </a:lnTo>
                  <a:lnTo>
                    <a:pt x="295" y="1167"/>
                  </a:lnTo>
                  <a:lnTo>
                    <a:pt x="291" y="1167"/>
                  </a:lnTo>
                  <a:lnTo>
                    <a:pt x="255" y="1131"/>
                  </a:lnTo>
                  <a:lnTo>
                    <a:pt x="251" y="1126"/>
                  </a:lnTo>
                  <a:lnTo>
                    <a:pt x="251" y="1122"/>
                  </a:lnTo>
                  <a:lnTo>
                    <a:pt x="260" y="1122"/>
                  </a:lnTo>
                  <a:lnTo>
                    <a:pt x="264" y="1122"/>
                  </a:lnTo>
                  <a:lnTo>
                    <a:pt x="264" y="1113"/>
                  </a:lnTo>
                  <a:lnTo>
                    <a:pt x="268" y="1109"/>
                  </a:lnTo>
                  <a:lnTo>
                    <a:pt x="273" y="1109"/>
                  </a:lnTo>
                  <a:lnTo>
                    <a:pt x="268" y="1104"/>
                  </a:lnTo>
                  <a:lnTo>
                    <a:pt x="264" y="1104"/>
                  </a:lnTo>
                  <a:lnTo>
                    <a:pt x="260" y="1100"/>
                  </a:lnTo>
                  <a:lnTo>
                    <a:pt x="268" y="1095"/>
                  </a:lnTo>
                  <a:lnTo>
                    <a:pt x="273" y="1091"/>
                  </a:lnTo>
                  <a:lnTo>
                    <a:pt x="286" y="1086"/>
                  </a:lnTo>
                  <a:lnTo>
                    <a:pt x="282" y="1082"/>
                  </a:lnTo>
                  <a:lnTo>
                    <a:pt x="273" y="1086"/>
                  </a:lnTo>
                  <a:lnTo>
                    <a:pt x="282" y="1073"/>
                  </a:lnTo>
                  <a:lnTo>
                    <a:pt x="291" y="1068"/>
                  </a:lnTo>
                  <a:lnTo>
                    <a:pt x="295" y="1059"/>
                  </a:lnTo>
                  <a:lnTo>
                    <a:pt x="291" y="1055"/>
                  </a:lnTo>
                  <a:lnTo>
                    <a:pt x="295" y="1050"/>
                  </a:lnTo>
                  <a:lnTo>
                    <a:pt x="291" y="1046"/>
                  </a:lnTo>
                  <a:lnTo>
                    <a:pt x="295" y="1042"/>
                  </a:lnTo>
                  <a:lnTo>
                    <a:pt x="282" y="1033"/>
                  </a:lnTo>
                  <a:lnTo>
                    <a:pt x="277" y="1028"/>
                  </a:lnTo>
                  <a:lnTo>
                    <a:pt x="273" y="1033"/>
                  </a:lnTo>
                  <a:lnTo>
                    <a:pt x="273" y="1028"/>
                  </a:lnTo>
                  <a:lnTo>
                    <a:pt x="264" y="1028"/>
                  </a:lnTo>
                  <a:lnTo>
                    <a:pt x="264" y="1024"/>
                  </a:lnTo>
                  <a:lnTo>
                    <a:pt x="260" y="1019"/>
                  </a:lnTo>
                  <a:lnTo>
                    <a:pt x="251" y="1019"/>
                  </a:lnTo>
                  <a:lnTo>
                    <a:pt x="246" y="1024"/>
                  </a:lnTo>
                  <a:lnTo>
                    <a:pt x="242" y="1019"/>
                  </a:lnTo>
                  <a:lnTo>
                    <a:pt x="233" y="1019"/>
                  </a:lnTo>
                  <a:lnTo>
                    <a:pt x="228" y="1006"/>
                  </a:lnTo>
                  <a:lnTo>
                    <a:pt x="228" y="997"/>
                  </a:lnTo>
                  <a:lnTo>
                    <a:pt x="210" y="992"/>
                  </a:lnTo>
                  <a:lnTo>
                    <a:pt x="215" y="983"/>
                  </a:lnTo>
                  <a:lnTo>
                    <a:pt x="210" y="983"/>
                  </a:lnTo>
                  <a:lnTo>
                    <a:pt x="206" y="975"/>
                  </a:lnTo>
                  <a:lnTo>
                    <a:pt x="197" y="975"/>
                  </a:lnTo>
                  <a:lnTo>
                    <a:pt x="188" y="979"/>
                  </a:lnTo>
                  <a:lnTo>
                    <a:pt x="184" y="975"/>
                  </a:lnTo>
                  <a:lnTo>
                    <a:pt x="179" y="979"/>
                  </a:lnTo>
                  <a:lnTo>
                    <a:pt x="175" y="979"/>
                  </a:lnTo>
                  <a:lnTo>
                    <a:pt x="175" y="970"/>
                  </a:lnTo>
                  <a:lnTo>
                    <a:pt x="170" y="957"/>
                  </a:lnTo>
                  <a:lnTo>
                    <a:pt x="175" y="952"/>
                  </a:lnTo>
                  <a:lnTo>
                    <a:pt x="179" y="957"/>
                  </a:lnTo>
                  <a:lnTo>
                    <a:pt x="179" y="957"/>
                  </a:lnTo>
                  <a:lnTo>
                    <a:pt x="184" y="952"/>
                  </a:lnTo>
                  <a:lnTo>
                    <a:pt x="188" y="948"/>
                  </a:lnTo>
                  <a:lnTo>
                    <a:pt x="184" y="948"/>
                  </a:lnTo>
                  <a:lnTo>
                    <a:pt x="179" y="939"/>
                  </a:lnTo>
                  <a:lnTo>
                    <a:pt x="170" y="943"/>
                  </a:lnTo>
                  <a:lnTo>
                    <a:pt x="170" y="930"/>
                  </a:lnTo>
                  <a:lnTo>
                    <a:pt x="166" y="925"/>
                  </a:lnTo>
                  <a:lnTo>
                    <a:pt x="166" y="921"/>
                  </a:lnTo>
                  <a:lnTo>
                    <a:pt x="166" y="912"/>
                  </a:lnTo>
                  <a:lnTo>
                    <a:pt x="166" y="907"/>
                  </a:lnTo>
                  <a:lnTo>
                    <a:pt x="161" y="894"/>
                  </a:lnTo>
                  <a:lnTo>
                    <a:pt x="152" y="885"/>
                  </a:lnTo>
                  <a:lnTo>
                    <a:pt x="143" y="890"/>
                  </a:lnTo>
                  <a:lnTo>
                    <a:pt x="139" y="881"/>
                  </a:lnTo>
                  <a:lnTo>
                    <a:pt x="130" y="881"/>
                  </a:lnTo>
                  <a:lnTo>
                    <a:pt x="130" y="876"/>
                  </a:lnTo>
                  <a:lnTo>
                    <a:pt x="126" y="876"/>
                  </a:lnTo>
                  <a:lnTo>
                    <a:pt x="121" y="876"/>
                  </a:lnTo>
                  <a:lnTo>
                    <a:pt x="121" y="867"/>
                  </a:lnTo>
                  <a:lnTo>
                    <a:pt x="121" y="849"/>
                  </a:lnTo>
                  <a:lnTo>
                    <a:pt x="126" y="845"/>
                  </a:lnTo>
                  <a:lnTo>
                    <a:pt x="121" y="840"/>
                  </a:lnTo>
                  <a:lnTo>
                    <a:pt x="117" y="840"/>
                  </a:lnTo>
                  <a:close/>
                  <a:moveTo>
                    <a:pt x="157" y="724"/>
                  </a:moveTo>
                  <a:lnTo>
                    <a:pt x="166" y="715"/>
                  </a:lnTo>
                  <a:lnTo>
                    <a:pt x="175" y="724"/>
                  </a:lnTo>
                  <a:lnTo>
                    <a:pt x="184" y="724"/>
                  </a:lnTo>
                  <a:lnTo>
                    <a:pt x="188" y="733"/>
                  </a:lnTo>
                  <a:lnTo>
                    <a:pt x="197" y="747"/>
                  </a:lnTo>
                  <a:lnTo>
                    <a:pt x="188" y="751"/>
                  </a:lnTo>
                  <a:lnTo>
                    <a:pt x="188" y="764"/>
                  </a:lnTo>
                  <a:lnTo>
                    <a:pt x="184" y="760"/>
                  </a:lnTo>
                  <a:lnTo>
                    <a:pt x="175" y="760"/>
                  </a:lnTo>
                  <a:lnTo>
                    <a:pt x="175" y="769"/>
                  </a:lnTo>
                  <a:lnTo>
                    <a:pt x="170" y="769"/>
                  </a:lnTo>
                  <a:lnTo>
                    <a:pt x="157" y="738"/>
                  </a:lnTo>
                  <a:lnTo>
                    <a:pt x="152" y="742"/>
                  </a:lnTo>
                  <a:lnTo>
                    <a:pt x="148" y="733"/>
                  </a:lnTo>
                  <a:lnTo>
                    <a:pt x="157" y="733"/>
                  </a:lnTo>
                  <a:lnTo>
                    <a:pt x="157" y="724"/>
                  </a:lnTo>
                  <a:close/>
                  <a:moveTo>
                    <a:pt x="429" y="443"/>
                  </a:moveTo>
                  <a:lnTo>
                    <a:pt x="420" y="447"/>
                  </a:lnTo>
                  <a:lnTo>
                    <a:pt x="416" y="452"/>
                  </a:lnTo>
                  <a:lnTo>
                    <a:pt x="416" y="465"/>
                  </a:lnTo>
                  <a:lnTo>
                    <a:pt x="429" y="470"/>
                  </a:lnTo>
                  <a:lnTo>
                    <a:pt x="434" y="465"/>
                  </a:lnTo>
                  <a:lnTo>
                    <a:pt x="438" y="452"/>
                  </a:lnTo>
                  <a:lnTo>
                    <a:pt x="429" y="443"/>
                  </a:lnTo>
                  <a:close/>
                  <a:moveTo>
                    <a:pt x="532" y="268"/>
                  </a:moveTo>
                  <a:lnTo>
                    <a:pt x="541" y="255"/>
                  </a:lnTo>
                  <a:lnTo>
                    <a:pt x="537" y="251"/>
                  </a:lnTo>
                  <a:lnTo>
                    <a:pt x="545" y="246"/>
                  </a:lnTo>
                  <a:lnTo>
                    <a:pt x="541" y="242"/>
                  </a:lnTo>
                  <a:lnTo>
                    <a:pt x="550" y="237"/>
                  </a:lnTo>
                  <a:lnTo>
                    <a:pt x="563" y="215"/>
                  </a:lnTo>
                  <a:lnTo>
                    <a:pt x="559" y="201"/>
                  </a:lnTo>
                  <a:lnTo>
                    <a:pt x="568" y="197"/>
                  </a:lnTo>
                  <a:lnTo>
                    <a:pt x="568" y="188"/>
                  </a:lnTo>
                  <a:lnTo>
                    <a:pt x="577" y="192"/>
                  </a:lnTo>
                  <a:lnTo>
                    <a:pt x="590" y="184"/>
                  </a:lnTo>
                  <a:lnTo>
                    <a:pt x="590" y="175"/>
                  </a:lnTo>
                  <a:lnTo>
                    <a:pt x="630" y="143"/>
                  </a:lnTo>
                  <a:lnTo>
                    <a:pt x="635" y="148"/>
                  </a:lnTo>
                  <a:lnTo>
                    <a:pt x="702" y="99"/>
                  </a:lnTo>
                  <a:lnTo>
                    <a:pt x="711" y="67"/>
                  </a:lnTo>
                  <a:lnTo>
                    <a:pt x="702" y="54"/>
                  </a:lnTo>
                  <a:lnTo>
                    <a:pt x="688" y="49"/>
                  </a:lnTo>
                  <a:lnTo>
                    <a:pt x="671" y="63"/>
                  </a:lnTo>
                  <a:lnTo>
                    <a:pt x="644" y="85"/>
                  </a:lnTo>
                  <a:lnTo>
                    <a:pt x="612" y="94"/>
                  </a:lnTo>
                  <a:lnTo>
                    <a:pt x="595" y="94"/>
                  </a:lnTo>
                  <a:lnTo>
                    <a:pt x="595" y="108"/>
                  </a:lnTo>
                  <a:lnTo>
                    <a:pt x="586" y="103"/>
                  </a:lnTo>
                  <a:lnTo>
                    <a:pt x="563" y="125"/>
                  </a:lnTo>
                  <a:lnTo>
                    <a:pt x="554" y="143"/>
                  </a:lnTo>
                  <a:lnTo>
                    <a:pt x="528" y="166"/>
                  </a:lnTo>
                  <a:lnTo>
                    <a:pt x="519" y="161"/>
                  </a:lnTo>
                  <a:lnTo>
                    <a:pt x="519" y="179"/>
                  </a:lnTo>
                  <a:lnTo>
                    <a:pt x="523" y="175"/>
                  </a:lnTo>
                  <a:lnTo>
                    <a:pt x="528" y="179"/>
                  </a:lnTo>
                  <a:lnTo>
                    <a:pt x="519" y="188"/>
                  </a:lnTo>
                  <a:lnTo>
                    <a:pt x="528" y="188"/>
                  </a:lnTo>
                  <a:lnTo>
                    <a:pt x="514" y="192"/>
                  </a:lnTo>
                  <a:lnTo>
                    <a:pt x="523" y="201"/>
                  </a:lnTo>
                  <a:lnTo>
                    <a:pt x="514" y="201"/>
                  </a:lnTo>
                  <a:lnTo>
                    <a:pt x="519" y="215"/>
                  </a:lnTo>
                  <a:lnTo>
                    <a:pt x="510" y="215"/>
                  </a:lnTo>
                  <a:lnTo>
                    <a:pt x="505" y="219"/>
                  </a:lnTo>
                  <a:lnTo>
                    <a:pt x="505" y="224"/>
                  </a:lnTo>
                  <a:lnTo>
                    <a:pt x="487" y="237"/>
                  </a:lnTo>
                  <a:lnTo>
                    <a:pt x="496" y="246"/>
                  </a:lnTo>
                  <a:lnTo>
                    <a:pt x="514" y="242"/>
                  </a:lnTo>
                  <a:lnTo>
                    <a:pt x="496" y="260"/>
                  </a:lnTo>
                  <a:lnTo>
                    <a:pt x="501" y="260"/>
                  </a:lnTo>
                  <a:lnTo>
                    <a:pt x="514" y="255"/>
                  </a:lnTo>
                  <a:lnTo>
                    <a:pt x="528" y="264"/>
                  </a:lnTo>
                  <a:lnTo>
                    <a:pt x="532" y="268"/>
                  </a:lnTo>
                  <a:close/>
                  <a:moveTo>
                    <a:pt x="550" y="385"/>
                  </a:moveTo>
                  <a:lnTo>
                    <a:pt x="537" y="376"/>
                  </a:lnTo>
                  <a:lnTo>
                    <a:pt x="519" y="349"/>
                  </a:lnTo>
                  <a:lnTo>
                    <a:pt x="519" y="327"/>
                  </a:lnTo>
                  <a:lnTo>
                    <a:pt x="523" y="300"/>
                  </a:lnTo>
                  <a:lnTo>
                    <a:pt x="528" y="268"/>
                  </a:lnTo>
                  <a:lnTo>
                    <a:pt x="510" y="260"/>
                  </a:lnTo>
                  <a:lnTo>
                    <a:pt x="501" y="264"/>
                  </a:lnTo>
                  <a:lnTo>
                    <a:pt x="487" y="268"/>
                  </a:lnTo>
                  <a:lnTo>
                    <a:pt x="483" y="282"/>
                  </a:lnTo>
                  <a:lnTo>
                    <a:pt x="478" y="282"/>
                  </a:lnTo>
                  <a:lnTo>
                    <a:pt x="470" y="291"/>
                  </a:lnTo>
                  <a:lnTo>
                    <a:pt x="474" y="295"/>
                  </a:lnTo>
                  <a:lnTo>
                    <a:pt x="470" y="322"/>
                  </a:lnTo>
                  <a:lnTo>
                    <a:pt x="461" y="322"/>
                  </a:lnTo>
                  <a:lnTo>
                    <a:pt x="456" y="335"/>
                  </a:lnTo>
                  <a:lnTo>
                    <a:pt x="461" y="344"/>
                  </a:lnTo>
                  <a:lnTo>
                    <a:pt x="465" y="349"/>
                  </a:lnTo>
                  <a:lnTo>
                    <a:pt x="483" y="353"/>
                  </a:lnTo>
                  <a:lnTo>
                    <a:pt x="487" y="358"/>
                  </a:lnTo>
                  <a:lnTo>
                    <a:pt x="474" y="358"/>
                  </a:lnTo>
                  <a:lnTo>
                    <a:pt x="474" y="362"/>
                  </a:lnTo>
                  <a:lnTo>
                    <a:pt x="478" y="362"/>
                  </a:lnTo>
                  <a:lnTo>
                    <a:pt x="483" y="380"/>
                  </a:lnTo>
                  <a:lnTo>
                    <a:pt x="483" y="367"/>
                  </a:lnTo>
                  <a:lnTo>
                    <a:pt x="492" y="367"/>
                  </a:lnTo>
                  <a:lnTo>
                    <a:pt x="501" y="371"/>
                  </a:lnTo>
                  <a:lnTo>
                    <a:pt x="492" y="376"/>
                  </a:lnTo>
                  <a:lnTo>
                    <a:pt x="487" y="389"/>
                  </a:lnTo>
                  <a:lnTo>
                    <a:pt x="501" y="398"/>
                  </a:lnTo>
                  <a:lnTo>
                    <a:pt x="514" y="403"/>
                  </a:lnTo>
                  <a:lnTo>
                    <a:pt x="519" y="394"/>
                  </a:lnTo>
                  <a:lnTo>
                    <a:pt x="532" y="398"/>
                  </a:lnTo>
                  <a:lnTo>
                    <a:pt x="528" y="385"/>
                  </a:lnTo>
                  <a:lnTo>
                    <a:pt x="541" y="394"/>
                  </a:lnTo>
                  <a:lnTo>
                    <a:pt x="550" y="385"/>
                  </a:lnTo>
                  <a:close/>
                  <a:moveTo>
                    <a:pt x="729" y="255"/>
                  </a:moveTo>
                  <a:lnTo>
                    <a:pt x="729" y="277"/>
                  </a:lnTo>
                  <a:lnTo>
                    <a:pt x="733" y="277"/>
                  </a:lnTo>
                  <a:lnTo>
                    <a:pt x="751" y="268"/>
                  </a:lnTo>
                  <a:lnTo>
                    <a:pt x="751" y="260"/>
                  </a:lnTo>
                  <a:lnTo>
                    <a:pt x="738" y="251"/>
                  </a:lnTo>
                  <a:lnTo>
                    <a:pt x="729" y="255"/>
                  </a:lnTo>
                  <a:close/>
                  <a:moveTo>
                    <a:pt x="1224" y="979"/>
                  </a:moveTo>
                  <a:lnTo>
                    <a:pt x="1229" y="979"/>
                  </a:lnTo>
                  <a:lnTo>
                    <a:pt x="1256" y="957"/>
                  </a:lnTo>
                  <a:lnTo>
                    <a:pt x="1265" y="948"/>
                  </a:lnTo>
                  <a:lnTo>
                    <a:pt x="1260" y="943"/>
                  </a:lnTo>
                  <a:lnTo>
                    <a:pt x="1278" y="921"/>
                  </a:lnTo>
                  <a:lnTo>
                    <a:pt x="1282" y="912"/>
                  </a:lnTo>
                  <a:lnTo>
                    <a:pt x="1282" y="894"/>
                  </a:lnTo>
                  <a:lnTo>
                    <a:pt x="1291" y="885"/>
                  </a:lnTo>
                  <a:lnTo>
                    <a:pt x="1296" y="890"/>
                  </a:lnTo>
                  <a:lnTo>
                    <a:pt x="1287" y="925"/>
                  </a:lnTo>
                  <a:lnTo>
                    <a:pt x="1291" y="930"/>
                  </a:lnTo>
                  <a:lnTo>
                    <a:pt x="1287" y="939"/>
                  </a:lnTo>
                  <a:lnTo>
                    <a:pt x="1282" y="934"/>
                  </a:lnTo>
                  <a:lnTo>
                    <a:pt x="1278" y="939"/>
                  </a:lnTo>
                  <a:lnTo>
                    <a:pt x="1278" y="943"/>
                  </a:lnTo>
                  <a:lnTo>
                    <a:pt x="1265" y="961"/>
                  </a:lnTo>
                  <a:lnTo>
                    <a:pt x="1256" y="970"/>
                  </a:lnTo>
                  <a:lnTo>
                    <a:pt x="1251" y="979"/>
                  </a:lnTo>
                  <a:lnTo>
                    <a:pt x="1247" y="975"/>
                  </a:lnTo>
                  <a:lnTo>
                    <a:pt x="1238" y="988"/>
                  </a:lnTo>
                  <a:lnTo>
                    <a:pt x="1224" y="992"/>
                  </a:lnTo>
                  <a:lnTo>
                    <a:pt x="1207" y="988"/>
                  </a:lnTo>
                  <a:lnTo>
                    <a:pt x="1220" y="983"/>
                  </a:lnTo>
                  <a:lnTo>
                    <a:pt x="1224" y="979"/>
                  </a:lnTo>
                  <a:close/>
                  <a:moveTo>
                    <a:pt x="1716" y="108"/>
                  </a:moveTo>
                  <a:lnTo>
                    <a:pt x="1693" y="121"/>
                  </a:lnTo>
                  <a:lnTo>
                    <a:pt x="1680" y="139"/>
                  </a:lnTo>
                  <a:lnTo>
                    <a:pt x="1676" y="166"/>
                  </a:lnTo>
                  <a:lnTo>
                    <a:pt x="1680" y="179"/>
                  </a:lnTo>
                  <a:lnTo>
                    <a:pt x="1698" y="192"/>
                  </a:lnTo>
                  <a:lnTo>
                    <a:pt x="1716" y="201"/>
                  </a:lnTo>
                  <a:lnTo>
                    <a:pt x="1725" y="188"/>
                  </a:lnTo>
                  <a:lnTo>
                    <a:pt x="1729" y="197"/>
                  </a:lnTo>
                  <a:lnTo>
                    <a:pt x="1738" y="192"/>
                  </a:lnTo>
                  <a:lnTo>
                    <a:pt x="1747" y="184"/>
                  </a:lnTo>
                  <a:lnTo>
                    <a:pt x="1751" y="188"/>
                  </a:lnTo>
                  <a:lnTo>
                    <a:pt x="1760" y="184"/>
                  </a:lnTo>
                  <a:lnTo>
                    <a:pt x="1765" y="188"/>
                  </a:lnTo>
                  <a:lnTo>
                    <a:pt x="1769" y="184"/>
                  </a:lnTo>
                  <a:lnTo>
                    <a:pt x="1760" y="179"/>
                  </a:lnTo>
                  <a:lnTo>
                    <a:pt x="1756" y="166"/>
                  </a:lnTo>
                  <a:lnTo>
                    <a:pt x="1756" y="148"/>
                  </a:lnTo>
                  <a:lnTo>
                    <a:pt x="1760" y="130"/>
                  </a:lnTo>
                  <a:lnTo>
                    <a:pt x="1765" y="139"/>
                  </a:lnTo>
                  <a:lnTo>
                    <a:pt x="1760" y="152"/>
                  </a:lnTo>
                  <a:lnTo>
                    <a:pt x="1765" y="175"/>
                  </a:lnTo>
                  <a:lnTo>
                    <a:pt x="1774" y="179"/>
                  </a:lnTo>
                  <a:lnTo>
                    <a:pt x="1783" y="175"/>
                  </a:lnTo>
                  <a:lnTo>
                    <a:pt x="1792" y="161"/>
                  </a:lnTo>
                  <a:lnTo>
                    <a:pt x="1787" y="148"/>
                  </a:lnTo>
                  <a:lnTo>
                    <a:pt x="1796" y="139"/>
                  </a:lnTo>
                  <a:lnTo>
                    <a:pt x="1765" y="121"/>
                  </a:lnTo>
                  <a:lnTo>
                    <a:pt x="1747" y="103"/>
                  </a:lnTo>
                  <a:lnTo>
                    <a:pt x="1738" y="121"/>
                  </a:lnTo>
                  <a:lnTo>
                    <a:pt x="1734" y="134"/>
                  </a:lnTo>
                  <a:lnTo>
                    <a:pt x="1729" y="134"/>
                  </a:lnTo>
                  <a:lnTo>
                    <a:pt x="1716" y="108"/>
                  </a:lnTo>
                  <a:close/>
                  <a:moveTo>
                    <a:pt x="1729" y="219"/>
                  </a:moveTo>
                  <a:lnTo>
                    <a:pt x="1729" y="237"/>
                  </a:lnTo>
                  <a:lnTo>
                    <a:pt x="1734" y="242"/>
                  </a:lnTo>
                  <a:lnTo>
                    <a:pt x="1738" y="233"/>
                  </a:lnTo>
                  <a:lnTo>
                    <a:pt x="1738" y="224"/>
                  </a:lnTo>
                  <a:lnTo>
                    <a:pt x="1729" y="219"/>
                  </a:lnTo>
                  <a:close/>
                  <a:moveTo>
                    <a:pt x="1738" y="242"/>
                  </a:moveTo>
                  <a:lnTo>
                    <a:pt x="1734" y="255"/>
                  </a:lnTo>
                  <a:lnTo>
                    <a:pt x="1720" y="260"/>
                  </a:lnTo>
                  <a:lnTo>
                    <a:pt x="1720" y="264"/>
                  </a:lnTo>
                  <a:lnTo>
                    <a:pt x="1734" y="264"/>
                  </a:lnTo>
                  <a:lnTo>
                    <a:pt x="1774" y="268"/>
                  </a:lnTo>
                  <a:lnTo>
                    <a:pt x="1774" y="251"/>
                  </a:lnTo>
                  <a:lnTo>
                    <a:pt x="1760" y="246"/>
                  </a:lnTo>
                  <a:lnTo>
                    <a:pt x="1760" y="242"/>
                  </a:lnTo>
                  <a:lnTo>
                    <a:pt x="1751" y="237"/>
                  </a:lnTo>
                  <a:lnTo>
                    <a:pt x="1738" y="242"/>
                  </a:lnTo>
                  <a:close/>
                  <a:moveTo>
                    <a:pt x="1765" y="921"/>
                  </a:moveTo>
                  <a:lnTo>
                    <a:pt x="1756" y="921"/>
                  </a:lnTo>
                  <a:lnTo>
                    <a:pt x="1756" y="939"/>
                  </a:lnTo>
                  <a:lnTo>
                    <a:pt x="1747" y="948"/>
                  </a:lnTo>
                  <a:lnTo>
                    <a:pt x="1747" y="988"/>
                  </a:lnTo>
                  <a:lnTo>
                    <a:pt x="1751" y="1006"/>
                  </a:lnTo>
                  <a:lnTo>
                    <a:pt x="1747" y="1055"/>
                  </a:lnTo>
                  <a:lnTo>
                    <a:pt x="1756" y="1068"/>
                  </a:lnTo>
                  <a:lnTo>
                    <a:pt x="1747" y="1082"/>
                  </a:lnTo>
                  <a:lnTo>
                    <a:pt x="1751" y="1091"/>
                  </a:lnTo>
                  <a:lnTo>
                    <a:pt x="1747" y="1104"/>
                  </a:lnTo>
                  <a:lnTo>
                    <a:pt x="1751" y="1118"/>
                  </a:lnTo>
                  <a:lnTo>
                    <a:pt x="1760" y="1100"/>
                  </a:lnTo>
                  <a:lnTo>
                    <a:pt x="1769" y="1104"/>
                  </a:lnTo>
                  <a:lnTo>
                    <a:pt x="1774" y="1113"/>
                  </a:lnTo>
                  <a:lnTo>
                    <a:pt x="1774" y="1095"/>
                  </a:lnTo>
                  <a:lnTo>
                    <a:pt x="1760" y="1077"/>
                  </a:lnTo>
                  <a:lnTo>
                    <a:pt x="1769" y="1046"/>
                  </a:lnTo>
                  <a:lnTo>
                    <a:pt x="1783" y="1046"/>
                  </a:lnTo>
                  <a:lnTo>
                    <a:pt x="1792" y="1055"/>
                  </a:lnTo>
                  <a:lnTo>
                    <a:pt x="1792" y="1055"/>
                  </a:lnTo>
                  <a:lnTo>
                    <a:pt x="1787" y="1046"/>
                  </a:lnTo>
                  <a:lnTo>
                    <a:pt x="1778" y="1019"/>
                  </a:lnTo>
                  <a:lnTo>
                    <a:pt x="1769" y="952"/>
                  </a:lnTo>
                  <a:lnTo>
                    <a:pt x="1765" y="921"/>
                  </a:lnTo>
                  <a:close/>
                  <a:moveTo>
                    <a:pt x="1805" y="1158"/>
                  </a:moveTo>
                  <a:lnTo>
                    <a:pt x="1805" y="1162"/>
                  </a:lnTo>
                  <a:lnTo>
                    <a:pt x="1819" y="1144"/>
                  </a:lnTo>
                  <a:lnTo>
                    <a:pt x="1814" y="1144"/>
                  </a:lnTo>
                  <a:lnTo>
                    <a:pt x="1805" y="1158"/>
                  </a:lnTo>
                  <a:close/>
                  <a:moveTo>
                    <a:pt x="1850" y="1118"/>
                  </a:moveTo>
                  <a:lnTo>
                    <a:pt x="1841" y="1126"/>
                  </a:lnTo>
                  <a:lnTo>
                    <a:pt x="1836" y="1122"/>
                  </a:lnTo>
                  <a:lnTo>
                    <a:pt x="1827" y="1131"/>
                  </a:lnTo>
                  <a:lnTo>
                    <a:pt x="1823" y="1140"/>
                  </a:lnTo>
                  <a:lnTo>
                    <a:pt x="1819" y="1144"/>
                  </a:lnTo>
                  <a:lnTo>
                    <a:pt x="1823" y="1144"/>
                  </a:lnTo>
                  <a:lnTo>
                    <a:pt x="1836" y="1135"/>
                  </a:lnTo>
                  <a:lnTo>
                    <a:pt x="1850" y="1126"/>
                  </a:lnTo>
                  <a:lnTo>
                    <a:pt x="1850" y="1118"/>
                  </a:lnTo>
                  <a:close/>
                  <a:moveTo>
                    <a:pt x="1854" y="161"/>
                  </a:moveTo>
                  <a:lnTo>
                    <a:pt x="1850" y="166"/>
                  </a:lnTo>
                  <a:lnTo>
                    <a:pt x="1845" y="166"/>
                  </a:lnTo>
                  <a:lnTo>
                    <a:pt x="1850" y="152"/>
                  </a:lnTo>
                  <a:lnTo>
                    <a:pt x="1832" y="152"/>
                  </a:lnTo>
                  <a:lnTo>
                    <a:pt x="1827" y="157"/>
                  </a:lnTo>
                  <a:lnTo>
                    <a:pt x="1819" y="157"/>
                  </a:lnTo>
                  <a:lnTo>
                    <a:pt x="1823" y="143"/>
                  </a:lnTo>
                  <a:lnTo>
                    <a:pt x="1814" y="143"/>
                  </a:lnTo>
                  <a:lnTo>
                    <a:pt x="1814" y="157"/>
                  </a:lnTo>
                  <a:lnTo>
                    <a:pt x="1810" y="161"/>
                  </a:lnTo>
                  <a:lnTo>
                    <a:pt x="1810" y="170"/>
                  </a:lnTo>
                  <a:lnTo>
                    <a:pt x="1823" y="184"/>
                  </a:lnTo>
                  <a:lnTo>
                    <a:pt x="1832" y="188"/>
                  </a:lnTo>
                  <a:lnTo>
                    <a:pt x="1841" y="197"/>
                  </a:lnTo>
                  <a:lnTo>
                    <a:pt x="1863" y="197"/>
                  </a:lnTo>
                  <a:lnTo>
                    <a:pt x="1868" y="192"/>
                  </a:lnTo>
                  <a:lnTo>
                    <a:pt x="1877" y="188"/>
                  </a:lnTo>
                  <a:lnTo>
                    <a:pt x="1872" y="184"/>
                  </a:lnTo>
                  <a:lnTo>
                    <a:pt x="1877" y="175"/>
                  </a:lnTo>
                  <a:lnTo>
                    <a:pt x="1872" y="175"/>
                  </a:lnTo>
                  <a:lnTo>
                    <a:pt x="1868" y="175"/>
                  </a:lnTo>
                  <a:lnTo>
                    <a:pt x="1868" y="170"/>
                  </a:lnTo>
                  <a:lnTo>
                    <a:pt x="1854" y="161"/>
                  </a:lnTo>
                  <a:close/>
                  <a:moveTo>
                    <a:pt x="1877" y="1109"/>
                  </a:moveTo>
                  <a:lnTo>
                    <a:pt x="1872" y="1109"/>
                  </a:lnTo>
                  <a:lnTo>
                    <a:pt x="1859" y="1122"/>
                  </a:lnTo>
                  <a:lnTo>
                    <a:pt x="1863" y="1126"/>
                  </a:lnTo>
                  <a:lnTo>
                    <a:pt x="1877" y="1109"/>
                  </a:lnTo>
                  <a:close/>
                  <a:moveTo>
                    <a:pt x="1899" y="1086"/>
                  </a:moveTo>
                  <a:lnTo>
                    <a:pt x="1903" y="1086"/>
                  </a:lnTo>
                  <a:lnTo>
                    <a:pt x="1899" y="1082"/>
                  </a:lnTo>
                  <a:lnTo>
                    <a:pt x="1890" y="1091"/>
                  </a:lnTo>
                  <a:lnTo>
                    <a:pt x="1890" y="1100"/>
                  </a:lnTo>
                  <a:lnTo>
                    <a:pt x="1899" y="1091"/>
                  </a:lnTo>
                  <a:lnTo>
                    <a:pt x="1899" y="1086"/>
                  </a:lnTo>
                  <a:close/>
                  <a:moveTo>
                    <a:pt x="1935" y="1037"/>
                  </a:moveTo>
                  <a:lnTo>
                    <a:pt x="1930" y="1042"/>
                  </a:lnTo>
                  <a:lnTo>
                    <a:pt x="1935" y="1046"/>
                  </a:lnTo>
                  <a:lnTo>
                    <a:pt x="1939" y="1037"/>
                  </a:lnTo>
                  <a:lnTo>
                    <a:pt x="1935" y="1037"/>
                  </a:lnTo>
                  <a:close/>
                  <a:moveTo>
                    <a:pt x="1957" y="1015"/>
                  </a:moveTo>
                  <a:lnTo>
                    <a:pt x="1957" y="1019"/>
                  </a:lnTo>
                  <a:lnTo>
                    <a:pt x="1961" y="1015"/>
                  </a:lnTo>
                  <a:lnTo>
                    <a:pt x="1957" y="1010"/>
                  </a:lnTo>
                  <a:lnTo>
                    <a:pt x="1953" y="1015"/>
                  </a:lnTo>
                  <a:lnTo>
                    <a:pt x="1957" y="1015"/>
                  </a:lnTo>
                  <a:lnTo>
                    <a:pt x="1953" y="1015"/>
                  </a:lnTo>
                  <a:lnTo>
                    <a:pt x="1948" y="1024"/>
                  </a:lnTo>
                  <a:lnTo>
                    <a:pt x="1944" y="1024"/>
                  </a:lnTo>
                  <a:lnTo>
                    <a:pt x="1944" y="1033"/>
                  </a:lnTo>
                  <a:lnTo>
                    <a:pt x="1948" y="1028"/>
                  </a:lnTo>
                  <a:lnTo>
                    <a:pt x="1957" y="1019"/>
                  </a:lnTo>
                  <a:lnTo>
                    <a:pt x="1957" y="1015"/>
                  </a:lnTo>
                  <a:close/>
                  <a:moveTo>
                    <a:pt x="2064" y="800"/>
                  </a:moveTo>
                  <a:lnTo>
                    <a:pt x="2060" y="809"/>
                  </a:lnTo>
                  <a:lnTo>
                    <a:pt x="2055" y="818"/>
                  </a:lnTo>
                  <a:lnTo>
                    <a:pt x="2060" y="823"/>
                  </a:lnTo>
                  <a:lnTo>
                    <a:pt x="2078" y="805"/>
                  </a:lnTo>
                  <a:lnTo>
                    <a:pt x="2073" y="796"/>
                  </a:lnTo>
                  <a:lnTo>
                    <a:pt x="2069" y="796"/>
                  </a:lnTo>
                  <a:lnTo>
                    <a:pt x="2069" y="800"/>
                  </a:lnTo>
                  <a:lnTo>
                    <a:pt x="2064" y="800"/>
                  </a:lnTo>
                  <a:close/>
                  <a:moveTo>
                    <a:pt x="2100" y="903"/>
                  </a:moveTo>
                  <a:lnTo>
                    <a:pt x="2091" y="903"/>
                  </a:lnTo>
                  <a:lnTo>
                    <a:pt x="2095" y="907"/>
                  </a:lnTo>
                  <a:lnTo>
                    <a:pt x="2104" y="921"/>
                  </a:lnTo>
                  <a:lnTo>
                    <a:pt x="2104" y="912"/>
                  </a:lnTo>
                  <a:lnTo>
                    <a:pt x="2100" y="903"/>
                  </a:lnTo>
                  <a:close/>
                  <a:moveTo>
                    <a:pt x="2274" y="371"/>
                  </a:moveTo>
                  <a:lnTo>
                    <a:pt x="2279" y="385"/>
                  </a:lnTo>
                  <a:lnTo>
                    <a:pt x="2288" y="380"/>
                  </a:lnTo>
                  <a:lnTo>
                    <a:pt x="2292" y="380"/>
                  </a:lnTo>
                  <a:lnTo>
                    <a:pt x="2301" y="376"/>
                  </a:lnTo>
                  <a:lnTo>
                    <a:pt x="2305" y="380"/>
                  </a:lnTo>
                  <a:lnTo>
                    <a:pt x="2319" y="380"/>
                  </a:lnTo>
                  <a:lnTo>
                    <a:pt x="2337" y="367"/>
                  </a:lnTo>
                  <a:lnTo>
                    <a:pt x="2328" y="353"/>
                  </a:lnTo>
                  <a:lnTo>
                    <a:pt x="2305" y="349"/>
                  </a:lnTo>
                  <a:lnTo>
                    <a:pt x="2296" y="349"/>
                  </a:lnTo>
                  <a:lnTo>
                    <a:pt x="2274" y="37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49" name="Freeform 145">
              <a:extLst>
                <a:ext uri="{FF2B5EF4-FFF2-40B4-BE49-F238E27FC236}">
                  <a16:creationId xmlns:a16="http://schemas.microsoft.com/office/drawing/2014/main" id="{899C400D-334A-42DA-8948-1051A9392E15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7329" y="3870337"/>
              <a:ext cx="485071" cy="370850"/>
            </a:xfrm>
            <a:custGeom>
              <a:avLst/>
              <a:gdLst/>
              <a:ahLst/>
              <a:cxnLst>
                <a:cxn ang="0">
                  <a:pos x="9" y="49"/>
                </a:cxn>
                <a:cxn ang="0">
                  <a:pos x="31" y="49"/>
                </a:cxn>
                <a:cxn ang="0">
                  <a:pos x="36" y="40"/>
                </a:cxn>
                <a:cxn ang="0">
                  <a:pos x="49" y="31"/>
                </a:cxn>
                <a:cxn ang="0">
                  <a:pos x="45" y="13"/>
                </a:cxn>
                <a:cxn ang="0">
                  <a:pos x="71" y="0"/>
                </a:cxn>
                <a:cxn ang="0">
                  <a:pos x="94" y="4"/>
                </a:cxn>
                <a:cxn ang="0">
                  <a:pos x="125" y="27"/>
                </a:cxn>
                <a:cxn ang="0">
                  <a:pos x="125" y="35"/>
                </a:cxn>
                <a:cxn ang="0">
                  <a:pos x="134" y="35"/>
                </a:cxn>
                <a:cxn ang="0">
                  <a:pos x="134" y="49"/>
                </a:cxn>
                <a:cxn ang="0">
                  <a:pos x="147" y="53"/>
                </a:cxn>
                <a:cxn ang="0">
                  <a:pos x="174" y="53"/>
                </a:cxn>
                <a:cxn ang="0">
                  <a:pos x="187" y="58"/>
                </a:cxn>
                <a:cxn ang="0">
                  <a:pos x="192" y="62"/>
                </a:cxn>
                <a:cxn ang="0">
                  <a:pos x="205" y="58"/>
                </a:cxn>
                <a:cxn ang="0">
                  <a:pos x="214" y="71"/>
                </a:cxn>
                <a:cxn ang="0">
                  <a:pos x="214" y="80"/>
                </a:cxn>
                <a:cxn ang="0">
                  <a:pos x="228" y="89"/>
                </a:cxn>
                <a:cxn ang="0">
                  <a:pos x="228" y="102"/>
                </a:cxn>
                <a:cxn ang="0">
                  <a:pos x="237" y="116"/>
                </a:cxn>
                <a:cxn ang="0">
                  <a:pos x="246" y="143"/>
                </a:cxn>
                <a:cxn ang="0">
                  <a:pos x="259" y="152"/>
                </a:cxn>
                <a:cxn ang="0">
                  <a:pos x="281" y="143"/>
                </a:cxn>
                <a:cxn ang="0">
                  <a:pos x="299" y="134"/>
                </a:cxn>
                <a:cxn ang="0">
                  <a:pos x="299" y="161"/>
                </a:cxn>
                <a:cxn ang="0">
                  <a:pos x="308" y="156"/>
                </a:cxn>
                <a:cxn ang="0">
                  <a:pos x="322" y="161"/>
                </a:cxn>
                <a:cxn ang="0">
                  <a:pos x="326" y="183"/>
                </a:cxn>
                <a:cxn ang="0">
                  <a:pos x="322" y="196"/>
                </a:cxn>
                <a:cxn ang="0">
                  <a:pos x="308" y="201"/>
                </a:cxn>
                <a:cxn ang="0">
                  <a:pos x="268" y="223"/>
                </a:cxn>
                <a:cxn ang="0">
                  <a:pos x="255" y="237"/>
                </a:cxn>
                <a:cxn ang="0">
                  <a:pos x="232" y="241"/>
                </a:cxn>
                <a:cxn ang="0">
                  <a:pos x="161" y="268"/>
                </a:cxn>
                <a:cxn ang="0">
                  <a:pos x="165" y="245"/>
                </a:cxn>
                <a:cxn ang="0">
                  <a:pos x="134" y="237"/>
                </a:cxn>
                <a:cxn ang="0">
                  <a:pos x="129" y="250"/>
                </a:cxn>
                <a:cxn ang="0">
                  <a:pos x="125" y="250"/>
                </a:cxn>
                <a:cxn ang="0">
                  <a:pos x="120" y="245"/>
                </a:cxn>
                <a:cxn ang="0">
                  <a:pos x="120" y="245"/>
                </a:cxn>
                <a:cxn ang="0">
                  <a:pos x="94" y="205"/>
                </a:cxn>
                <a:cxn ang="0">
                  <a:pos x="89" y="196"/>
                </a:cxn>
                <a:cxn ang="0">
                  <a:pos x="80" y="192"/>
                </a:cxn>
                <a:cxn ang="0">
                  <a:pos x="67" y="178"/>
                </a:cxn>
                <a:cxn ang="0">
                  <a:pos x="67" y="170"/>
                </a:cxn>
                <a:cxn ang="0">
                  <a:pos x="62" y="165"/>
                </a:cxn>
                <a:cxn ang="0">
                  <a:pos x="62" y="161"/>
                </a:cxn>
                <a:cxn ang="0">
                  <a:pos x="67" y="165"/>
                </a:cxn>
                <a:cxn ang="0">
                  <a:pos x="67" y="156"/>
                </a:cxn>
                <a:cxn ang="0">
                  <a:pos x="62" y="152"/>
                </a:cxn>
                <a:cxn ang="0">
                  <a:pos x="58" y="138"/>
                </a:cxn>
                <a:cxn ang="0">
                  <a:pos x="49" y="129"/>
                </a:cxn>
                <a:cxn ang="0">
                  <a:pos x="40" y="125"/>
                </a:cxn>
                <a:cxn ang="0">
                  <a:pos x="36" y="116"/>
                </a:cxn>
                <a:cxn ang="0">
                  <a:pos x="40" y="116"/>
                </a:cxn>
                <a:cxn ang="0">
                  <a:pos x="36" y="107"/>
                </a:cxn>
                <a:cxn ang="0">
                  <a:pos x="27" y="98"/>
                </a:cxn>
                <a:cxn ang="0">
                  <a:pos x="9" y="67"/>
                </a:cxn>
                <a:cxn ang="0">
                  <a:pos x="0" y="67"/>
                </a:cxn>
                <a:cxn ang="0">
                  <a:pos x="0" y="62"/>
                </a:cxn>
                <a:cxn ang="0">
                  <a:pos x="9" y="49"/>
                </a:cxn>
              </a:cxnLst>
              <a:rect l="0" t="0" r="r" b="b"/>
              <a:pathLst>
                <a:path w="326" h="268">
                  <a:moveTo>
                    <a:pt x="9" y="49"/>
                  </a:moveTo>
                  <a:lnTo>
                    <a:pt x="31" y="49"/>
                  </a:lnTo>
                  <a:lnTo>
                    <a:pt x="36" y="40"/>
                  </a:lnTo>
                  <a:lnTo>
                    <a:pt x="49" y="31"/>
                  </a:lnTo>
                  <a:lnTo>
                    <a:pt x="45" y="13"/>
                  </a:lnTo>
                  <a:lnTo>
                    <a:pt x="71" y="0"/>
                  </a:lnTo>
                  <a:lnTo>
                    <a:pt x="94" y="4"/>
                  </a:lnTo>
                  <a:lnTo>
                    <a:pt x="125" y="27"/>
                  </a:lnTo>
                  <a:lnTo>
                    <a:pt x="125" y="35"/>
                  </a:lnTo>
                  <a:lnTo>
                    <a:pt x="134" y="35"/>
                  </a:lnTo>
                  <a:lnTo>
                    <a:pt x="134" y="49"/>
                  </a:lnTo>
                  <a:lnTo>
                    <a:pt x="147" y="53"/>
                  </a:lnTo>
                  <a:lnTo>
                    <a:pt x="174" y="53"/>
                  </a:lnTo>
                  <a:lnTo>
                    <a:pt x="187" y="58"/>
                  </a:lnTo>
                  <a:lnTo>
                    <a:pt x="192" y="62"/>
                  </a:lnTo>
                  <a:lnTo>
                    <a:pt x="205" y="58"/>
                  </a:lnTo>
                  <a:lnTo>
                    <a:pt x="214" y="71"/>
                  </a:lnTo>
                  <a:lnTo>
                    <a:pt x="214" y="80"/>
                  </a:lnTo>
                  <a:lnTo>
                    <a:pt x="228" y="89"/>
                  </a:lnTo>
                  <a:lnTo>
                    <a:pt x="228" y="102"/>
                  </a:lnTo>
                  <a:lnTo>
                    <a:pt x="237" y="116"/>
                  </a:lnTo>
                  <a:lnTo>
                    <a:pt x="246" y="143"/>
                  </a:lnTo>
                  <a:lnTo>
                    <a:pt x="259" y="152"/>
                  </a:lnTo>
                  <a:lnTo>
                    <a:pt x="281" y="143"/>
                  </a:lnTo>
                  <a:lnTo>
                    <a:pt x="299" y="134"/>
                  </a:lnTo>
                  <a:lnTo>
                    <a:pt x="299" y="161"/>
                  </a:lnTo>
                  <a:lnTo>
                    <a:pt x="308" y="156"/>
                  </a:lnTo>
                  <a:lnTo>
                    <a:pt x="322" y="161"/>
                  </a:lnTo>
                  <a:lnTo>
                    <a:pt x="326" y="183"/>
                  </a:lnTo>
                  <a:lnTo>
                    <a:pt x="322" y="196"/>
                  </a:lnTo>
                  <a:lnTo>
                    <a:pt x="308" y="201"/>
                  </a:lnTo>
                  <a:lnTo>
                    <a:pt x="268" y="223"/>
                  </a:lnTo>
                  <a:lnTo>
                    <a:pt x="255" y="237"/>
                  </a:lnTo>
                  <a:lnTo>
                    <a:pt x="232" y="241"/>
                  </a:lnTo>
                  <a:lnTo>
                    <a:pt x="161" y="268"/>
                  </a:lnTo>
                  <a:lnTo>
                    <a:pt x="165" y="245"/>
                  </a:lnTo>
                  <a:lnTo>
                    <a:pt x="134" y="237"/>
                  </a:lnTo>
                  <a:lnTo>
                    <a:pt x="129" y="250"/>
                  </a:lnTo>
                  <a:lnTo>
                    <a:pt x="125" y="250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94" y="205"/>
                  </a:lnTo>
                  <a:lnTo>
                    <a:pt x="89" y="196"/>
                  </a:lnTo>
                  <a:lnTo>
                    <a:pt x="80" y="192"/>
                  </a:lnTo>
                  <a:lnTo>
                    <a:pt x="67" y="178"/>
                  </a:lnTo>
                  <a:lnTo>
                    <a:pt x="67" y="170"/>
                  </a:lnTo>
                  <a:lnTo>
                    <a:pt x="62" y="165"/>
                  </a:lnTo>
                  <a:lnTo>
                    <a:pt x="62" y="161"/>
                  </a:lnTo>
                  <a:lnTo>
                    <a:pt x="67" y="165"/>
                  </a:lnTo>
                  <a:lnTo>
                    <a:pt x="67" y="156"/>
                  </a:lnTo>
                  <a:lnTo>
                    <a:pt x="62" y="152"/>
                  </a:lnTo>
                  <a:lnTo>
                    <a:pt x="58" y="138"/>
                  </a:lnTo>
                  <a:lnTo>
                    <a:pt x="49" y="129"/>
                  </a:lnTo>
                  <a:lnTo>
                    <a:pt x="40" y="125"/>
                  </a:lnTo>
                  <a:lnTo>
                    <a:pt x="36" y="116"/>
                  </a:lnTo>
                  <a:lnTo>
                    <a:pt x="40" y="116"/>
                  </a:lnTo>
                  <a:lnTo>
                    <a:pt x="36" y="107"/>
                  </a:lnTo>
                  <a:lnTo>
                    <a:pt x="27" y="98"/>
                  </a:lnTo>
                  <a:lnTo>
                    <a:pt x="9" y="67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9" y="4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50" name="Freeform 146">
              <a:extLst>
                <a:ext uri="{FF2B5EF4-FFF2-40B4-BE49-F238E27FC236}">
                  <a16:creationId xmlns:a16="http://schemas.microsoft.com/office/drawing/2014/main" id="{E6886F1D-E430-44CA-BD69-8C6C9146A66D}"/>
                </a:ext>
              </a:extLst>
            </p:cNvPr>
            <p:cNvSpPr>
              <a:spLocks/>
            </p:cNvSpPr>
            <p:nvPr/>
          </p:nvSpPr>
          <p:spPr bwMode="gray">
            <a:xfrm>
              <a:off x="7673374" y="4519325"/>
              <a:ext cx="11904" cy="1245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4" y="9"/>
                </a:cxn>
                <a:cxn ang="0">
                  <a:pos x="0" y="4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4" y="9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51" name="Freeform 147">
              <a:extLst>
                <a:ext uri="{FF2B5EF4-FFF2-40B4-BE49-F238E27FC236}">
                  <a16:creationId xmlns:a16="http://schemas.microsoft.com/office/drawing/2014/main" id="{6CF2A086-EE44-4294-AEC0-E4BB448EEEBF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9152" y="4073751"/>
              <a:ext cx="159210" cy="30996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" y="9"/>
                </a:cxn>
                <a:cxn ang="0">
                  <a:pos x="27" y="9"/>
                </a:cxn>
                <a:cxn ang="0">
                  <a:pos x="36" y="5"/>
                </a:cxn>
                <a:cxn ang="0">
                  <a:pos x="49" y="0"/>
                </a:cxn>
                <a:cxn ang="0">
                  <a:pos x="67" y="9"/>
                </a:cxn>
                <a:cxn ang="0">
                  <a:pos x="63" y="18"/>
                </a:cxn>
                <a:cxn ang="0">
                  <a:pos x="81" y="18"/>
                </a:cxn>
                <a:cxn ang="0">
                  <a:pos x="81" y="23"/>
                </a:cxn>
                <a:cxn ang="0">
                  <a:pos x="76" y="31"/>
                </a:cxn>
                <a:cxn ang="0">
                  <a:pos x="76" y="36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54" y="49"/>
                </a:cxn>
                <a:cxn ang="0">
                  <a:pos x="49" y="67"/>
                </a:cxn>
                <a:cxn ang="0">
                  <a:pos x="63" y="76"/>
                </a:cxn>
                <a:cxn ang="0">
                  <a:pos x="67" y="94"/>
                </a:cxn>
                <a:cxn ang="0">
                  <a:pos x="98" y="125"/>
                </a:cxn>
                <a:cxn ang="0">
                  <a:pos x="107" y="161"/>
                </a:cxn>
                <a:cxn ang="0">
                  <a:pos x="107" y="166"/>
                </a:cxn>
                <a:cxn ang="0">
                  <a:pos x="107" y="170"/>
                </a:cxn>
                <a:cxn ang="0">
                  <a:pos x="103" y="188"/>
                </a:cxn>
                <a:cxn ang="0">
                  <a:pos x="90" y="188"/>
                </a:cxn>
                <a:cxn ang="0">
                  <a:pos x="81" y="197"/>
                </a:cxn>
                <a:cxn ang="0">
                  <a:pos x="72" y="197"/>
                </a:cxn>
                <a:cxn ang="0">
                  <a:pos x="67" y="197"/>
                </a:cxn>
                <a:cxn ang="0">
                  <a:pos x="67" y="210"/>
                </a:cxn>
                <a:cxn ang="0">
                  <a:pos x="58" y="206"/>
                </a:cxn>
                <a:cxn ang="0">
                  <a:pos x="58" y="210"/>
                </a:cxn>
                <a:cxn ang="0">
                  <a:pos x="49" y="215"/>
                </a:cxn>
                <a:cxn ang="0">
                  <a:pos x="45" y="224"/>
                </a:cxn>
                <a:cxn ang="0">
                  <a:pos x="36" y="224"/>
                </a:cxn>
                <a:cxn ang="0">
                  <a:pos x="40" y="224"/>
                </a:cxn>
                <a:cxn ang="0">
                  <a:pos x="40" y="210"/>
                </a:cxn>
                <a:cxn ang="0">
                  <a:pos x="45" y="206"/>
                </a:cxn>
                <a:cxn ang="0">
                  <a:pos x="36" y="197"/>
                </a:cxn>
                <a:cxn ang="0">
                  <a:pos x="45" y="183"/>
                </a:cxn>
                <a:cxn ang="0">
                  <a:pos x="58" y="183"/>
                </a:cxn>
                <a:cxn ang="0">
                  <a:pos x="58" y="174"/>
                </a:cxn>
                <a:cxn ang="0">
                  <a:pos x="67" y="174"/>
                </a:cxn>
                <a:cxn ang="0">
                  <a:pos x="76" y="166"/>
                </a:cxn>
                <a:cxn ang="0">
                  <a:pos x="76" y="139"/>
                </a:cxn>
                <a:cxn ang="0">
                  <a:pos x="72" y="134"/>
                </a:cxn>
                <a:cxn ang="0">
                  <a:pos x="67" y="107"/>
                </a:cxn>
                <a:cxn ang="0">
                  <a:pos x="58" y="103"/>
                </a:cxn>
                <a:cxn ang="0">
                  <a:pos x="40" y="72"/>
                </a:cxn>
                <a:cxn ang="0">
                  <a:pos x="27" y="63"/>
                </a:cxn>
                <a:cxn ang="0">
                  <a:pos x="27" y="49"/>
                </a:cxn>
                <a:cxn ang="0">
                  <a:pos x="31" y="54"/>
                </a:cxn>
                <a:cxn ang="0">
                  <a:pos x="36" y="45"/>
                </a:cxn>
                <a:cxn ang="0">
                  <a:pos x="27" y="36"/>
                </a:cxn>
                <a:cxn ang="0">
                  <a:pos x="14" y="36"/>
                </a:cxn>
                <a:cxn ang="0">
                  <a:pos x="9" y="23"/>
                </a:cxn>
                <a:cxn ang="0">
                  <a:pos x="0" y="14"/>
                </a:cxn>
              </a:cxnLst>
              <a:rect l="0" t="0" r="r" b="b"/>
              <a:pathLst>
                <a:path w="107" h="224">
                  <a:moveTo>
                    <a:pt x="0" y="14"/>
                  </a:moveTo>
                  <a:lnTo>
                    <a:pt x="5" y="9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9" y="0"/>
                  </a:lnTo>
                  <a:lnTo>
                    <a:pt x="67" y="9"/>
                  </a:lnTo>
                  <a:lnTo>
                    <a:pt x="63" y="18"/>
                  </a:lnTo>
                  <a:lnTo>
                    <a:pt x="81" y="18"/>
                  </a:lnTo>
                  <a:lnTo>
                    <a:pt x="81" y="23"/>
                  </a:lnTo>
                  <a:lnTo>
                    <a:pt x="76" y="31"/>
                  </a:lnTo>
                  <a:lnTo>
                    <a:pt x="76" y="36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54" y="49"/>
                  </a:lnTo>
                  <a:lnTo>
                    <a:pt x="49" y="67"/>
                  </a:lnTo>
                  <a:lnTo>
                    <a:pt x="63" y="76"/>
                  </a:lnTo>
                  <a:lnTo>
                    <a:pt x="67" y="94"/>
                  </a:lnTo>
                  <a:lnTo>
                    <a:pt x="98" y="125"/>
                  </a:lnTo>
                  <a:lnTo>
                    <a:pt x="107" y="161"/>
                  </a:lnTo>
                  <a:lnTo>
                    <a:pt x="107" y="166"/>
                  </a:lnTo>
                  <a:lnTo>
                    <a:pt x="107" y="170"/>
                  </a:lnTo>
                  <a:lnTo>
                    <a:pt x="103" y="188"/>
                  </a:lnTo>
                  <a:lnTo>
                    <a:pt x="90" y="188"/>
                  </a:lnTo>
                  <a:lnTo>
                    <a:pt x="81" y="197"/>
                  </a:lnTo>
                  <a:lnTo>
                    <a:pt x="72" y="197"/>
                  </a:lnTo>
                  <a:lnTo>
                    <a:pt x="67" y="197"/>
                  </a:lnTo>
                  <a:lnTo>
                    <a:pt x="67" y="210"/>
                  </a:lnTo>
                  <a:lnTo>
                    <a:pt x="58" y="206"/>
                  </a:lnTo>
                  <a:lnTo>
                    <a:pt x="58" y="210"/>
                  </a:lnTo>
                  <a:lnTo>
                    <a:pt x="49" y="215"/>
                  </a:lnTo>
                  <a:lnTo>
                    <a:pt x="45" y="224"/>
                  </a:lnTo>
                  <a:lnTo>
                    <a:pt x="36" y="224"/>
                  </a:lnTo>
                  <a:lnTo>
                    <a:pt x="40" y="224"/>
                  </a:lnTo>
                  <a:lnTo>
                    <a:pt x="40" y="210"/>
                  </a:lnTo>
                  <a:lnTo>
                    <a:pt x="45" y="206"/>
                  </a:lnTo>
                  <a:lnTo>
                    <a:pt x="36" y="197"/>
                  </a:lnTo>
                  <a:lnTo>
                    <a:pt x="45" y="183"/>
                  </a:lnTo>
                  <a:lnTo>
                    <a:pt x="58" y="183"/>
                  </a:lnTo>
                  <a:lnTo>
                    <a:pt x="58" y="174"/>
                  </a:lnTo>
                  <a:lnTo>
                    <a:pt x="67" y="174"/>
                  </a:lnTo>
                  <a:lnTo>
                    <a:pt x="76" y="166"/>
                  </a:lnTo>
                  <a:lnTo>
                    <a:pt x="76" y="139"/>
                  </a:lnTo>
                  <a:lnTo>
                    <a:pt x="72" y="134"/>
                  </a:lnTo>
                  <a:lnTo>
                    <a:pt x="67" y="107"/>
                  </a:lnTo>
                  <a:lnTo>
                    <a:pt x="58" y="103"/>
                  </a:lnTo>
                  <a:lnTo>
                    <a:pt x="40" y="72"/>
                  </a:lnTo>
                  <a:lnTo>
                    <a:pt x="27" y="63"/>
                  </a:lnTo>
                  <a:lnTo>
                    <a:pt x="27" y="49"/>
                  </a:lnTo>
                  <a:lnTo>
                    <a:pt x="31" y="54"/>
                  </a:lnTo>
                  <a:lnTo>
                    <a:pt x="36" y="45"/>
                  </a:lnTo>
                  <a:lnTo>
                    <a:pt x="27" y="36"/>
                  </a:lnTo>
                  <a:lnTo>
                    <a:pt x="14" y="36"/>
                  </a:lnTo>
                  <a:lnTo>
                    <a:pt x="9" y="23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52" name="Freeform 148">
              <a:extLst>
                <a:ext uri="{FF2B5EF4-FFF2-40B4-BE49-F238E27FC236}">
                  <a16:creationId xmlns:a16="http://schemas.microsoft.com/office/drawing/2014/main" id="{60F1C8D5-318E-4391-8923-23247F400C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24113" y="3745798"/>
              <a:ext cx="151771" cy="124539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36"/>
                </a:cxn>
                <a:cxn ang="0">
                  <a:pos x="4" y="41"/>
                </a:cxn>
                <a:cxn ang="0">
                  <a:pos x="0" y="45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4" y="67"/>
                </a:cxn>
                <a:cxn ang="0">
                  <a:pos x="4" y="81"/>
                </a:cxn>
                <a:cxn ang="0">
                  <a:pos x="18" y="90"/>
                </a:cxn>
                <a:cxn ang="0">
                  <a:pos x="35" y="76"/>
                </a:cxn>
                <a:cxn ang="0">
                  <a:pos x="40" y="72"/>
                </a:cxn>
                <a:cxn ang="0">
                  <a:pos x="44" y="72"/>
                </a:cxn>
                <a:cxn ang="0">
                  <a:pos x="80" y="45"/>
                </a:cxn>
                <a:cxn ang="0">
                  <a:pos x="85" y="18"/>
                </a:cxn>
                <a:cxn ang="0">
                  <a:pos x="98" y="9"/>
                </a:cxn>
                <a:cxn ang="0">
                  <a:pos x="102" y="5"/>
                </a:cxn>
                <a:cxn ang="0">
                  <a:pos x="94" y="0"/>
                </a:cxn>
                <a:cxn ang="0">
                  <a:pos x="71" y="5"/>
                </a:cxn>
                <a:cxn ang="0">
                  <a:pos x="58" y="9"/>
                </a:cxn>
                <a:cxn ang="0">
                  <a:pos x="40" y="5"/>
                </a:cxn>
                <a:cxn ang="0">
                  <a:pos x="18" y="9"/>
                </a:cxn>
                <a:cxn ang="0">
                  <a:pos x="18" y="18"/>
                </a:cxn>
                <a:cxn ang="0">
                  <a:pos x="9" y="27"/>
                </a:cxn>
                <a:cxn ang="0">
                  <a:pos x="0" y="27"/>
                </a:cxn>
              </a:cxnLst>
              <a:rect l="0" t="0" r="r" b="b"/>
              <a:pathLst>
                <a:path w="102" h="90">
                  <a:moveTo>
                    <a:pt x="0" y="27"/>
                  </a:moveTo>
                  <a:lnTo>
                    <a:pt x="0" y="36"/>
                  </a:lnTo>
                  <a:lnTo>
                    <a:pt x="4" y="41"/>
                  </a:lnTo>
                  <a:lnTo>
                    <a:pt x="0" y="45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4" y="67"/>
                  </a:lnTo>
                  <a:lnTo>
                    <a:pt x="4" y="81"/>
                  </a:lnTo>
                  <a:lnTo>
                    <a:pt x="18" y="90"/>
                  </a:lnTo>
                  <a:lnTo>
                    <a:pt x="35" y="76"/>
                  </a:lnTo>
                  <a:lnTo>
                    <a:pt x="40" y="72"/>
                  </a:lnTo>
                  <a:lnTo>
                    <a:pt x="44" y="72"/>
                  </a:lnTo>
                  <a:lnTo>
                    <a:pt x="80" y="45"/>
                  </a:lnTo>
                  <a:lnTo>
                    <a:pt x="85" y="18"/>
                  </a:lnTo>
                  <a:lnTo>
                    <a:pt x="98" y="9"/>
                  </a:lnTo>
                  <a:lnTo>
                    <a:pt x="102" y="5"/>
                  </a:lnTo>
                  <a:lnTo>
                    <a:pt x="94" y="0"/>
                  </a:lnTo>
                  <a:lnTo>
                    <a:pt x="71" y="5"/>
                  </a:lnTo>
                  <a:lnTo>
                    <a:pt x="58" y="9"/>
                  </a:lnTo>
                  <a:lnTo>
                    <a:pt x="40" y="5"/>
                  </a:lnTo>
                  <a:lnTo>
                    <a:pt x="18" y="9"/>
                  </a:lnTo>
                  <a:lnTo>
                    <a:pt x="18" y="18"/>
                  </a:lnTo>
                  <a:lnTo>
                    <a:pt x="9" y="27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53" name="Freeform 149">
              <a:extLst>
                <a:ext uri="{FF2B5EF4-FFF2-40B4-BE49-F238E27FC236}">
                  <a16:creationId xmlns:a16="http://schemas.microsoft.com/office/drawing/2014/main" id="{8AD9E391-494C-483A-8518-2E8C34982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01129" y="3640632"/>
              <a:ext cx="166650" cy="117620"/>
            </a:xfrm>
            <a:custGeom>
              <a:avLst/>
              <a:gdLst/>
              <a:ahLst/>
              <a:cxnLst>
                <a:cxn ang="0">
                  <a:pos x="54" y="18"/>
                </a:cxn>
                <a:cxn ang="0">
                  <a:pos x="50" y="18"/>
                </a:cxn>
                <a:cxn ang="0">
                  <a:pos x="45" y="18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1" y="5"/>
                </a:cxn>
                <a:cxn ang="0">
                  <a:pos x="27" y="5"/>
                </a:cxn>
                <a:cxn ang="0">
                  <a:pos x="32" y="9"/>
                </a:cxn>
                <a:cxn ang="0">
                  <a:pos x="23" y="18"/>
                </a:cxn>
                <a:cxn ang="0">
                  <a:pos x="9" y="27"/>
                </a:cxn>
                <a:cxn ang="0">
                  <a:pos x="9" y="27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5" y="41"/>
                </a:cxn>
                <a:cxn ang="0">
                  <a:pos x="5" y="41"/>
                </a:cxn>
                <a:cxn ang="0">
                  <a:pos x="9" y="45"/>
                </a:cxn>
                <a:cxn ang="0">
                  <a:pos x="14" y="45"/>
                </a:cxn>
                <a:cxn ang="0">
                  <a:pos x="9" y="54"/>
                </a:cxn>
                <a:cxn ang="0">
                  <a:pos x="14" y="58"/>
                </a:cxn>
                <a:cxn ang="0">
                  <a:pos x="9" y="67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23" y="72"/>
                </a:cxn>
                <a:cxn ang="0">
                  <a:pos x="36" y="67"/>
                </a:cxn>
                <a:cxn ang="0">
                  <a:pos x="41" y="67"/>
                </a:cxn>
                <a:cxn ang="0">
                  <a:pos x="54" y="50"/>
                </a:cxn>
                <a:cxn ang="0">
                  <a:pos x="58" y="54"/>
                </a:cxn>
                <a:cxn ang="0">
                  <a:pos x="63" y="67"/>
                </a:cxn>
                <a:cxn ang="0">
                  <a:pos x="58" y="85"/>
                </a:cxn>
                <a:cxn ang="0">
                  <a:pos x="81" y="72"/>
                </a:cxn>
                <a:cxn ang="0">
                  <a:pos x="108" y="76"/>
                </a:cxn>
                <a:cxn ang="0">
                  <a:pos x="112" y="72"/>
                </a:cxn>
                <a:cxn ang="0">
                  <a:pos x="112" y="67"/>
                </a:cxn>
                <a:cxn ang="0">
                  <a:pos x="108" y="67"/>
                </a:cxn>
                <a:cxn ang="0">
                  <a:pos x="108" y="54"/>
                </a:cxn>
                <a:cxn ang="0">
                  <a:pos x="90" y="50"/>
                </a:cxn>
                <a:cxn ang="0">
                  <a:pos x="90" y="32"/>
                </a:cxn>
                <a:cxn ang="0">
                  <a:pos x="81" y="32"/>
                </a:cxn>
                <a:cxn ang="0">
                  <a:pos x="76" y="36"/>
                </a:cxn>
                <a:cxn ang="0">
                  <a:pos x="63" y="36"/>
                </a:cxn>
                <a:cxn ang="0">
                  <a:pos x="63" y="32"/>
                </a:cxn>
                <a:cxn ang="0">
                  <a:pos x="58" y="32"/>
                </a:cxn>
                <a:cxn ang="0">
                  <a:pos x="54" y="36"/>
                </a:cxn>
                <a:cxn ang="0">
                  <a:pos x="50" y="32"/>
                </a:cxn>
                <a:cxn ang="0">
                  <a:pos x="45" y="32"/>
                </a:cxn>
                <a:cxn ang="0">
                  <a:pos x="41" y="32"/>
                </a:cxn>
                <a:cxn ang="0">
                  <a:pos x="27" y="32"/>
                </a:cxn>
                <a:cxn ang="0">
                  <a:pos x="27" y="27"/>
                </a:cxn>
                <a:cxn ang="0">
                  <a:pos x="32" y="23"/>
                </a:cxn>
                <a:cxn ang="0">
                  <a:pos x="32" y="18"/>
                </a:cxn>
                <a:cxn ang="0">
                  <a:pos x="41" y="18"/>
                </a:cxn>
                <a:cxn ang="0">
                  <a:pos x="45" y="23"/>
                </a:cxn>
                <a:cxn ang="0">
                  <a:pos x="45" y="27"/>
                </a:cxn>
                <a:cxn ang="0">
                  <a:pos x="50" y="27"/>
                </a:cxn>
                <a:cxn ang="0">
                  <a:pos x="50" y="23"/>
                </a:cxn>
                <a:cxn ang="0">
                  <a:pos x="54" y="18"/>
                </a:cxn>
              </a:cxnLst>
              <a:rect l="0" t="0" r="r" b="b"/>
              <a:pathLst>
                <a:path w="112" h="85">
                  <a:moveTo>
                    <a:pt x="54" y="18"/>
                  </a:moveTo>
                  <a:lnTo>
                    <a:pt x="50" y="18"/>
                  </a:lnTo>
                  <a:lnTo>
                    <a:pt x="45" y="1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27" y="5"/>
                  </a:lnTo>
                  <a:lnTo>
                    <a:pt x="32" y="9"/>
                  </a:lnTo>
                  <a:lnTo>
                    <a:pt x="23" y="1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9" y="45"/>
                  </a:lnTo>
                  <a:lnTo>
                    <a:pt x="14" y="45"/>
                  </a:lnTo>
                  <a:lnTo>
                    <a:pt x="9" y="54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23" y="72"/>
                  </a:lnTo>
                  <a:lnTo>
                    <a:pt x="36" y="67"/>
                  </a:lnTo>
                  <a:lnTo>
                    <a:pt x="41" y="67"/>
                  </a:lnTo>
                  <a:lnTo>
                    <a:pt x="54" y="50"/>
                  </a:lnTo>
                  <a:lnTo>
                    <a:pt x="58" y="54"/>
                  </a:lnTo>
                  <a:lnTo>
                    <a:pt x="63" y="67"/>
                  </a:lnTo>
                  <a:lnTo>
                    <a:pt x="58" y="85"/>
                  </a:lnTo>
                  <a:lnTo>
                    <a:pt x="81" y="72"/>
                  </a:lnTo>
                  <a:lnTo>
                    <a:pt x="108" y="76"/>
                  </a:lnTo>
                  <a:lnTo>
                    <a:pt x="112" y="72"/>
                  </a:lnTo>
                  <a:lnTo>
                    <a:pt x="112" y="67"/>
                  </a:lnTo>
                  <a:lnTo>
                    <a:pt x="108" y="67"/>
                  </a:lnTo>
                  <a:lnTo>
                    <a:pt x="108" y="54"/>
                  </a:lnTo>
                  <a:lnTo>
                    <a:pt x="90" y="50"/>
                  </a:lnTo>
                  <a:lnTo>
                    <a:pt x="90" y="32"/>
                  </a:lnTo>
                  <a:lnTo>
                    <a:pt x="81" y="32"/>
                  </a:lnTo>
                  <a:lnTo>
                    <a:pt x="76" y="36"/>
                  </a:lnTo>
                  <a:lnTo>
                    <a:pt x="63" y="36"/>
                  </a:lnTo>
                  <a:lnTo>
                    <a:pt x="63" y="32"/>
                  </a:lnTo>
                  <a:lnTo>
                    <a:pt x="58" y="32"/>
                  </a:lnTo>
                  <a:lnTo>
                    <a:pt x="54" y="36"/>
                  </a:lnTo>
                  <a:lnTo>
                    <a:pt x="50" y="32"/>
                  </a:lnTo>
                  <a:lnTo>
                    <a:pt x="45" y="32"/>
                  </a:lnTo>
                  <a:lnTo>
                    <a:pt x="41" y="32"/>
                  </a:lnTo>
                  <a:lnTo>
                    <a:pt x="27" y="32"/>
                  </a:lnTo>
                  <a:lnTo>
                    <a:pt x="27" y="27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41" y="18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50" y="27"/>
                  </a:lnTo>
                  <a:lnTo>
                    <a:pt x="50" y="23"/>
                  </a:lnTo>
                  <a:lnTo>
                    <a:pt x="54" y="1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54" name="Freeform 150">
              <a:extLst>
                <a:ext uri="{FF2B5EF4-FFF2-40B4-BE49-F238E27FC236}">
                  <a16:creationId xmlns:a16="http://schemas.microsoft.com/office/drawing/2014/main" id="{A8D722E6-9EBF-4CEF-8F14-AE2F71330655}"/>
                </a:ext>
              </a:extLst>
            </p:cNvPr>
            <p:cNvSpPr>
              <a:spLocks/>
            </p:cNvSpPr>
            <p:nvPr/>
          </p:nvSpPr>
          <p:spPr bwMode="gray">
            <a:xfrm>
              <a:off x="7539460" y="4136020"/>
              <a:ext cx="172602" cy="303045"/>
            </a:xfrm>
            <a:custGeom>
              <a:avLst/>
              <a:gdLst/>
              <a:ahLst/>
              <a:cxnLst>
                <a:cxn ang="0">
                  <a:pos x="18" y="156"/>
                </a:cxn>
                <a:cxn ang="0">
                  <a:pos x="23" y="147"/>
                </a:cxn>
                <a:cxn ang="0">
                  <a:pos x="27" y="143"/>
                </a:cxn>
                <a:cxn ang="0">
                  <a:pos x="31" y="134"/>
                </a:cxn>
                <a:cxn ang="0">
                  <a:pos x="27" y="121"/>
                </a:cxn>
                <a:cxn ang="0">
                  <a:pos x="31" y="103"/>
                </a:cxn>
                <a:cxn ang="0">
                  <a:pos x="14" y="85"/>
                </a:cxn>
                <a:cxn ang="0">
                  <a:pos x="9" y="80"/>
                </a:cxn>
                <a:cxn ang="0">
                  <a:pos x="18" y="71"/>
                </a:cxn>
                <a:cxn ang="0">
                  <a:pos x="14" y="58"/>
                </a:cxn>
                <a:cxn ang="0">
                  <a:pos x="5" y="49"/>
                </a:cxn>
                <a:cxn ang="0">
                  <a:pos x="5" y="36"/>
                </a:cxn>
                <a:cxn ang="0">
                  <a:pos x="0" y="31"/>
                </a:cxn>
                <a:cxn ang="0">
                  <a:pos x="9" y="13"/>
                </a:cxn>
                <a:cxn ang="0">
                  <a:pos x="18" y="9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9" y="4"/>
                </a:cxn>
                <a:cxn ang="0">
                  <a:pos x="45" y="9"/>
                </a:cxn>
                <a:cxn ang="0">
                  <a:pos x="54" y="13"/>
                </a:cxn>
                <a:cxn ang="0">
                  <a:pos x="54" y="49"/>
                </a:cxn>
                <a:cxn ang="0">
                  <a:pos x="67" y="36"/>
                </a:cxn>
                <a:cxn ang="0">
                  <a:pos x="76" y="40"/>
                </a:cxn>
                <a:cxn ang="0">
                  <a:pos x="85" y="31"/>
                </a:cxn>
                <a:cxn ang="0">
                  <a:pos x="94" y="31"/>
                </a:cxn>
                <a:cxn ang="0">
                  <a:pos x="103" y="58"/>
                </a:cxn>
                <a:cxn ang="0">
                  <a:pos x="116" y="71"/>
                </a:cxn>
                <a:cxn ang="0">
                  <a:pos x="107" y="89"/>
                </a:cxn>
                <a:cxn ang="0">
                  <a:pos x="81" y="94"/>
                </a:cxn>
                <a:cxn ang="0">
                  <a:pos x="72" y="107"/>
                </a:cxn>
                <a:cxn ang="0">
                  <a:pos x="81" y="125"/>
                </a:cxn>
                <a:cxn ang="0">
                  <a:pos x="81" y="134"/>
                </a:cxn>
                <a:cxn ang="0">
                  <a:pos x="72" y="129"/>
                </a:cxn>
                <a:cxn ang="0">
                  <a:pos x="63" y="121"/>
                </a:cxn>
                <a:cxn ang="0">
                  <a:pos x="49" y="121"/>
                </a:cxn>
                <a:cxn ang="0">
                  <a:pos x="49" y="107"/>
                </a:cxn>
                <a:cxn ang="0">
                  <a:pos x="40" y="107"/>
                </a:cxn>
                <a:cxn ang="0">
                  <a:pos x="40" y="125"/>
                </a:cxn>
                <a:cxn ang="0">
                  <a:pos x="31" y="138"/>
                </a:cxn>
                <a:cxn ang="0">
                  <a:pos x="27" y="170"/>
                </a:cxn>
                <a:cxn ang="0">
                  <a:pos x="36" y="170"/>
                </a:cxn>
                <a:cxn ang="0">
                  <a:pos x="45" y="183"/>
                </a:cxn>
                <a:cxn ang="0">
                  <a:pos x="49" y="196"/>
                </a:cxn>
                <a:cxn ang="0">
                  <a:pos x="58" y="201"/>
                </a:cxn>
                <a:cxn ang="0">
                  <a:pos x="67" y="210"/>
                </a:cxn>
                <a:cxn ang="0">
                  <a:pos x="63" y="219"/>
                </a:cxn>
                <a:cxn ang="0">
                  <a:pos x="54" y="219"/>
                </a:cxn>
                <a:cxn ang="0">
                  <a:pos x="45" y="205"/>
                </a:cxn>
                <a:cxn ang="0">
                  <a:pos x="40" y="210"/>
                </a:cxn>
                <a:cxn ang="0">
                  <a:pos x="31" y="205"/>
                </a:cxn>
                <a:cxn ang="0">
                  <a:pos x="27" y="196"/>
                </a:cxn>
                <a:cxn ang="0">
                  <a:pos x="23" y="201"/>
                </a:cxn>
                <a:cxn ang="0">
                  <a:pos x="18" y="196"/>
                </a:cxn>
                <a:cxn ang="0">
                  <a:pos x="23" y="192"/>
                </a:cxn>
                <a:cxn ang="0">
                  <a:pos x="18" y="188"/>
                </a:cxn>
                <a:cxn ang="0">
                  <a:pos x="14" y="192"/>
                </a:cxn>
                <a:cxn ang="0">
                  <a:pos x="9" y="183"/>
                </a:cxn>
                <a:cxn ang="0">
                  <a:pos x="14" y="170"/>
                </a:cxn>
                <a:cxn ang="0">
                  <a:pos x="18" y="156"/>
                </a:cxn>
              </a:cxnLst>
              <a:rect l="0" t="0" r="r" b="b"/>
              <a:pathLst>
                <a:path w="116" h="219">
                  <a:moveTo>
                    <a:pt x="18" y="156"/>
                  </a:moveTo>
                  <a:lnTo>
                    <a:pt x="23" y="147"/>
                  </a:lnTo>
                  <a:lnTo>
                    <a:pt x="27" y="143"/>
                  </a:lnTo>
                  <a:lnTo>
                    <a:pt x="31" y="134"/>
                  </a:lnTo>
                  <a:lnTo>
                    <a:pt x="27" y="121"/>
                  </a:lnTo>
                  <a:lnTo>
                    <a:pt x="31" y="103"/>
                  </a:lnTo>
                  <a:lnTo>
                    <a:pt x="14" y="85"/>
                  </a:lnTo>
                  <a:lnTo>
                    <a:pt x="9" y="80"/>
                  </a:lnTo>
                  <a:lnTo>
                    <a:pt x="18" y="71"/>
                  </a:lnTo>
                  <a:lnTo>
                    <a:pt x="14" y="58"/>
                  </a:lnTo>
                  <a:lnTo>
                    <a:pt x="5" y="49"/>
                  </a:lnTo>
                  <a:lnTo>
                    <a:pt x="5" y="36"/>
                  </a:lnTo>
                  <a:lnTo>
                    <a:pt x="0" y="31"/>
                  </a:lnTo>
                  <a:lnTo>
                    <a:pt x="9" y="13"/>
                  </a:lnTo>
                  <a:lnTo>
                    <a:pt x="18" y="9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4"/>
                  </a:lnTo>
                  <a:lnTo>
                    <a:pt x="45" y="9"/>
                  </a:lnTo>
                  <a:lnTo>
                    <a:pt x="54" y="13"/>
                  </a:lnTo>
                  <a:lnTo>
                    <a:pt x="54" y="49"/>
                  </a:lnTo>
                  <a:lnTo>
                    <a:pt x="67" y="36"/>
                  </a:lnTo>
                  <a:lnTo>
                    <a:pt x="76" y="40"/>
                  </a:lnTo>
                  <a:lnTo>
                    <a:pt x="85" y="31"/>
                  </a:lnTo>
                  <a:lnTo>
                    <a:pt x="94" y="31"/>
                  </a:lnTo>
                  <a:lnTo>
                    <a:pt x="103" y="58"/>
                  </a:lnTo>
                  <a:lnTo>
                    <a:pt x="116" y="71"/>
                  </a:lnTo>
                  <a:lnTo>
                    <a:pt x="107" y="89"/>
                  </a:lnTo>
                  <a:lnTo>
                    <a:pt x="81" y="94"/>
                  </a:lnTo>
                  <a:lnTo>
                    <a:pt x="72" y="107"/>
                  </a:lnTo>
                  <a:lnTo>
                    <a:pt x="81" y="125"/>
                  </a:lnTo>
                  <a:lnTo>
                    <a:pt x="81" y="134"/>
                  </a:lnTo>
                  <a:lnTo>
                    <a:pt x="72" y="129"/>
                  </a:lnTo>
                  <a:lnTo>
                    <a:pt x="63" y="121"/>
                  </a:lnTo>
                  <a:lnTo>
                    <a:pt x="49" y="121"/>
                  </a:lnTo>
                  <a:lnTo>
                    <a:pt x="49" y="107"/>
                  </a:lnTo>
                  <a:lnTo>
                    <a:pt x="40" y="107"/>
                  </a:lnTo>
                  <a:lnTo>
                    <a:pt x="40" y="125"/>
                  </a:lnTo>
                  <a:lnTo>
                    <a:pt x="31" y="138"/>
                  </a:lnTo>
                  <a:lnTo>
                    <a:pt x="27" y="170"/>
                  </a:lnTo>
                  <a:lnTo>
                    <a:pt x="36" y="170"/>
                  </a:lnTo>
                  <a:lnTo>
                    <a:pt x="45" y="183"/>
                  </a:lnTo>
                  <a:lnTo>
                    <a:pt x="49" y="196"/>
                  </a:lnTo>
                  <a:lnTo>
                    <a:pt x="58" y="201"/>
                  </a:lnTo>
                  <a:lnTo>
                    <a:pt x="67" y="210"/>
                  </a:lnTo>
                  <a:lnTo>
                    <a:pt x="63" y="219"/>
                  </a:lnTo>
                  <a:lnTo>
                    <a:pt x="54" y="219"/>
                  </a:lnTo>
                  <a:lnTo>
                    <a:pt x="45" y="205"/>
                  </a:lnTo>
                  <a:lnTo>
                    <a:pt x="40" y="210"/>
                  </a:lnTo>
                  <a:lnTo>
                    <a:pt x="31" y="205"/>
                  </a:lnTo>
                  <a:lnTo>
                    <a:pt x="27" y="196"/>
                  </a:lnTo>
                  <a:lnTo>
                    <a:pt x="23" y="201"/>
                  </a:lnTo>
                  <a:lnTo>
                    <a:pt x="18" y="196"/>
                  </a:lnTo>
                  <a:lnTo>
                    <a:pt x="23" y="192"/>
                  </a:lnTo>
                  <a:lnTo>
                    <a:pt x="18" y="188"/>
                  </a:lnTo>
                  <a:lnTo>
                    <a:pt x="14" y="192"/>
                  </a:lnTo>
                  <a:lnTo>
                    <a:pt x="9" y="183"/>
                  </a:lnTo>
                  <a:lnTo>
                    <a:pt x="14" y="170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55" name="Freeform 151">
              <a:extLst>
                <a:ext uri="{FF2B5EF4-FFF2-40B4-BE49-F238E27FC236}">
                  <a16:creationId xmlns:a16="http://schemas.microsoft.com/office/drawing/2014/main" id="{83F1882D-9683-4E1A-A460-11E158E3A3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9974" y="4011482"/>
              <a:ext cx="119036" cy="6918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9" y="18"/>
                </a:cxn>
                <a:cxn ang="0">
                  <a:pos x="13" y="18"/>
                </a:cxn>
                <a:cxn ang="0">
                  <a:pos x="26" y="23"/>
                </a:cxn>
                <a:cxn ang="0">
                  <a:pos x="40" y="23"/>
                </a:cxn>
                <a:cxn ang="0">
                  <a:pos x="44" y="32"/>
                </a:cxn>
                <a:cxn ang="0">
                  <a:pos x="49" y="27"/>
                </a:cxn>
                <a:cxn ang="0">
                  <a:pos x="49" y="23"/>
                </a:cxn>
                <a:cxn ang="0">
                  <a:pos x="53" y="23"/>
                </a:cxn>
                <a:cxn ang="0">
                  <a:pos x="71" y="0"/>
                </a:cxn>
                <a:cxn ang="0">
                  <a:pos x="76" y="0"/>
                </a:cxn>
                <a:cxn ang="0">
                  <a:pos x="80" y="5"/>
                </a:cxn>
                <a:cxn ang="0">
                  <a:pos x="76" y="14"/>
                </a:cxn>
                <a:cxn ang="0">
                  <a:pos x="76" y="14"/>
                </a:cxn>
                <a:cxn ang="0">
                  <a:pos x="71" y="18"/>
                </a:cxn>
                <a:cxn ang="0">
                  <a:pos x="62" y="32"/>
                </a:cxn>
                <a:cxn ang="0">
                  <a:pos x="44" y="41"/>
                </a:cxn>
                <a:cxn ang="0">
                  <a:pos x="22" y="50"/>
                </a:cxn>
                <a:cxn ang="0">
                  <a:pos x="9" y="41"/>
                </a:cxn>
                <a:cxn ang="0">
                  <a:pos x="0" y="14"/>
                </a:cxn>
              </a:cxnLst>
              <a:rect l="0" t="0" r="r" b="b"/>
              <a:pathLst>
                <a:path w="80" h="50">
                  <a:moveTo>
                    <a:pt x="0" y="14"/>
                  </a:moveTo>
                  <a:lnTo>
                    <a:pt x="9" y="18"/>
                  </a:lnTo>
                  <a:lnTo>
                    <a:pt x="13" y="18"/>
                  </a:lnTo>
                  <a:lnTo>
                    <a:pt x="26" y="23"/>
                  </a:lnTo>
                  <a:lnTo>
                    <a:pt x="40" y="23"/>
                  </a:lnTo>
                  <a:lnTo>
                    <a:pt x="44" y="32"/>
                  </a:lnTo>
                  <a:lnTo>
                    <a:pt x="49" y="27"/>
                  </a:lnTo>
                  <a:lnTo>
                    <a:pt x="49" y="23"/>
                  </a:lnTo>
                  <a:lnTo>
                    <a:pt x="53" y="23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0" y="5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1" y="18"/>
                  </a:lnTo>
                  <a:lnTo>
                    <a:pt x="62" y="32"/>
                  </a:lnTo>
                  <a:lnTo>
                    <a:pt x="44" y="41"/>
                  </a:lnTo>
                  <a:lnTo>
                    <a:pt x="22" y="50"/>
                  </a:lnTo>
                  <a:lnTo>
                    <a:pt x="9" y="41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56" name="Freeform 152">
              <a:extLst>
                <a:ext uri="{FF2B5EF4-FFF2-40B4-BE49-F238E27FC236}">
                  <a16:creationId xmlns:a16="http://schemas.microsoft.com/office/drawing/2014/main" id="{B8882718-63E0-4884-9E8D-2C98194E06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88660" y="3597735"/>
              <a:ext cx="293126" cy="197879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18" y="9"/>
                </a:cxn>
                <a:cxn ang="0">
                  <a:pos x="32" y="31"/>
                </a:cxn>
                <a:cxn ang="0">
                  <a:pos x="9" y="40"/>
                </a:cxn>
                <a:cxn ang="0">
                  <a:pos x="0" y="49"/>
                </a:cxn>
                <a:cxn ang="0">
                  <a:pos x="9" y="54"/>
                </a:cxn>
                <a:cxn ang="0">
                  <a:pos x="18" y="67"/>
                </a:cxn>
                <a:cxn ang="0">
                  <a:pos x="5" y="67"/>
                </a:cxn>
                <a:cxn ang="0">
                  <a:pos x="14" y="72"/>
                </a:cxn>
                <a:cxn ang="0">
                  <a:pos x="18" y="98"/>
                </a:cxn>
                <a:cxn ang="0">
                  <a:pos x="32" y="103"/>
                </a:cxn>
                <a:cxn ang="0">
                  <a:pos x="54" y="94"/>
                </a:cxn>
                <a:cxn ang="0">
                  <a:pos x="72" y="94"/>
                </a:cxn>
                <a:cxn ang="0">
                  <a:pos x="108" y="116"/>
                </a:cxn>
                <a:cxn ang="0">
                  <a:pos x="121" y="134"/>
                </a:cxn>
                <a:cxn ang="0">
                  <a:pos x="139" y="143"/>
                </a:cxn>
                <a:cxn ang="0">
                  <a:pos x="170" y="125"/>
                </a:cxn>
                <a:cxn ang="0">
                  <a:pos x="188" y="103"/>
                </a:cxn>
                <a:cxn ang="0">
                  <a:pos x="197" y="103"/>
                </a:cxn>
                <a:cxn ang="0">
                  <a:pos x="188" y="89"/>
                </a:cxn>
                <a:cxn ang="0">
                  <a:pos x="175" y="81"/>
                </a:cxn>
                <a:cxn ang="0">
                  <a:pos x="152" y="63"/>
                </a:cxn>
                <a:cxn ang="0">
                  <a:pos x="134" y="45"/>
                </a:cxn>
                <a:cxn ang="0">
                  <a:pos x="130" y="27"/>
                </a:cxn>
                <a:cxn ang="0">
                  <a:pos x="108" y="31"/>
                </a:cxn>
                <a:cxn ang="0">
                  <a:pos x="108" y="13"/>
                </a:cxn>
                <a:cxn ang="0">
                  <a:pos x="99" y="5"/>
                </a:cxn>
                <a:cxn ang="0">
                  <a:pos x="81" y="5"/>
                </a:cxn>
                <a:cxn ang="0">
                  <a:pos x="81" y="13"/>
                </a:cxn>
                <a:cxn ang="0">
                  <a:pos x="72" y="9"/>
                </a:cxn>
                <a:cxn ang="0">
                  <a:pos x="67" y="13"/>
                </a:cxn>
                <a:cxn ang="0">
                  <a:pos x="63" y="22"/>
                </a:cxn>
                <a:cxn ang="0">
                  <a:pos x="59" y="27"/>
                </a:cxn>
                <a:cxn ang="0">
                  <a:pos x="41" y="27"/>
                </a:cxn>
                <a:cxn ang="0">
                  <a:pos x="32" y="13"/>
                </a:cxn>
                <a:cxn ang="0">
                  <a:pos x="9" y="9"/>
                </a:cxn>
                <a:cxn ang="0">
                  <a:pos x="0" y="18"/>
                </a:cxn>
              </a:cxnLst>
              <a:rect l="0" t="0" r="r" b="b"/>
              <a:pathLst>
                <a:path w="197" h="143">
                  <a:moveTo>
                    <a:pt x="0" y="18"/>
                  </a:moveTo>
                  <a:lnTo>
                    <a:pt x="5" y="31"/>
                  </a:lnTo>
                  <a:lnTo>
                    <a:pt x="5" y="13"/>
                  </a:lnTo>
                  <a:lnTo>
                    <a:pt x="18" y="9"/>
                  </a:lnTo>
                  <a:lnTo>
                    <a:pt x="23" y="22"/>
                  </a:lnTo>
                  <a:lnTo>
                    <a:pt x="32" y="31"/>
                  </a:lnTo>
                  <a:lnTo>
                    <a:pt x="23" y="36"/>
                  </a:lnTo>
                  <a:lnTo>
                    <a:pt x="9" y="40"/>
                  </a:lnTo>
                  <a:lnTo>
                    <a:pt x="5" y="36"/>
                  </a:lnTo>
                  <a:lnTo>
                    <a:pt x="0" y="49"/>
                  </a:lnTo>
                  <a:lnTo>
                    <a:pt x="5" y="58"/>
                  </a:lnTo>
                  <a:lnTo>
                    <a:pt x="9" y="54"/>
                  </a:lnTo>
                  <a:lnTo>
                    <a:pt x="18" y="54"/>
                  </a:lnTo>
                  <a:lnTo>
                    <a:pt x="18" y="67"/>
                  </a:lnTo>
                  <a:lnTo>
                    <a:pt x="9" y="63"/>
                  </a:lnTo>
                  <a:lnTo>
                    <a:pt x="5" y="67"/>
                  </a:lnTo>
                  <a:lnTo>
                    <a:pt x="9" y="72"/>
                  </a:lnTo>
                  <a:lnTo>
                    <a:pt x="14" y="72"/>
                  </a:lnTo>
                  <a:lnTo>
                    <a:pt x="18" y="76"/>
                  </a:lnTo>
                  <a:lnTo>
                    <a:pt x="18" y="98"/>
                  </a:lnTo>
                  <a:lnTo>
                    <a:pt x="23" y="107"/>
                  </a:lnTo>
                  <a:lnTo>
                    <a:pt x="32" y="103"/>
                  </a:lnTo>
                  <a:lnTo>
                    <a:pt x="41" y="94"/>
                  </a:lnTo>
                  <a:lnTo>
                    <a:pt x="54" y="94"/>
                  </a:lnTo>
                  <a:lnTo>
                    <a:pt x="63" y="85"/>
                  </a:lnTo>
                  <a:lnTo>
                    <a:pt x="72" y="94"/>
                  </a:lnTo>
                  <a:lnTo>
                    <a:pt x="94" y="98"/>
                  </a:lnTo>
                  <a:lnTo>
                    <a:pt x="108" y="116"/>
                  </a:lnTo>
                  <a:lnTo>
                    <a:pt x="121" y="116"/>
                  </a:lnTo>
                  <a:lnTo>
                    <a:pt x="121" y="134"/>
                  </a:lnTo>
                  <a:lnTo>
                    <a:pt x="134" y="134"/>
                  </a:lnTo>
                  <a:lnTo>
                    <a:pt x="139" y="143"/>
                  </a:lnTo>
                  <a:lnTo>
                    <a:pt x="152" y="130"/>
                  </a:lnTo>
                  <a:lnTo>
                    <a:pt x="170" y="125"/>
                  </a:lnTo>
                  <a:lnTo>
                    <a:pt x="179" y="107"/>
                  </a:lnTo>
                  <a:lnTo>
                    <a:pt x="188" y="103"/>
                  </a:lnTo>
                  <a:lnTo>
                    <a:pt x="197" y="107"/>
                  </a:lnTo>
                  <a:lnTo>
                    <a:pt x="197" y="103"/>
                  </a:lnTo>
                  <a:lnTo>
                    <a:pt x="197" y="94"/>
                  </a:lnTo>
                  <a:lnTo>
                    <a:pt x="188" y="89"/>
                  </a:lnTo>
                  <a:lnTo>
                    <a:pt x="184" y="89"/>
                  </a:lnTo>
                  <a:lnTo>
                    <a:pt x="175" y="81"/>
                  </a:lnTo>
                  <a:lnTo>
                    <a:pt x="166" y="76"/>
                  </a:lnTo>
                  <a:lnTo>
                    <a:pt x="152" y="63"/>
                  </a:lnTo>
                  <a:lnTo>
                    <a:pt x="143" y="54"/>
                  </a:lnTo>
                  <a:lnTo>
                    <a:pt x="134" y="45"/>
                  </a:lnTo>
                  <a:lnTo>
                    <a:pt x="134" y="36"/>
                  </a:lnTo>
                  <a:lnTo>
                    <a:pt x="130" y="27"/>
                  </a:lnTo>
                  <a:lnTo>
                    <a:pt x="126" y="31"/>
                  </a:lnTo>
                  <a:lnTo>
                    <a:pt x="108" y="31"/>
                  </a:lnTo>
                  <a:lnTo>
                    <a:pt x="103" y="18"/>
                  </a:lnTo>
                  <a:lnTo>
                    <a:pt x="108" y="13"/>
                  </a:lnTo>
                  <a:lnTo>
                    <a:pt x="108" y="9"/>
                  </a:lnTo>
                  <a:lnTo>
                    <a:pt x="99" y="5"/>
                  </a:lnTo>
                  <a:lnTo>
                    <a:pt x="81" y="0"/>
                  </a:lnTo>
                  <a:lnTo>
                    <a:pt x="81" y="5"/>
                  </a:lnTo>
                  <a:lnTo>
                    <a:pt x="85" y="9"/>
                  </a:lnTo>
                  <a:lnTo>
                    <a:pt x="81" y="13"/>
                  </a:lnTo>
                  <a:lnTo>
                    <a:pt x="76" y="5"/>
                  </a:lnTo>
                  <a:lnTo>
                    <a:pt x="72" y="9"/>
                  </a:lnTo>
                  <a:lnTo>
                    <a:pt x="72" y="13"/>
                  </a:lnTo>
                  <a:lnTo>
                    <a:pt x="67" y="13"/>
                  </a:lnTo>
                  <a:lnTo>
                    <a:pt x="63" y="18"/>
                  </a:lnTo>
                  <a:lnTo>
                    <a:pt x="63" y="22"/>
                  </a:lnTo>
                  <a:lnTo>
                    <a:pt x="63" y="27"/>
                  </a:lnTo>
                  <a:lnTo>
                    <a:pt x="59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6" y="22"/>
                  </a:lnTo>
                  <a:lnTo>
                    <a:pt x="32" y="13"/>
                  </a:lnTo>
                  <a:lnTo>
                    <a:pt x="23" y="5"/>
                  </a:lnTo>
                  <a:lnTo>
                    <a:pt x="9" y="9"/>
                  </a:lnTo>
                  <a:lnTo>
                    <a:pt x="0" y="13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57" name="Freeform 153">
              <a:extLst>
                <a:ext uri="{FF2B5EF4-FFF2-40B4-BE49-F238E27FC236}">
                  <a16:creationId xmlns:a16="http://schemas.microsoft.com/office/drawing/2014/main" id="{3368A43C-F19C-494E-BAC1-D1675D2D0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6655618" y="3517477"/>
              <a:ext cx="371988" cy="2283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6" y="9"/>
                </a:cxn>
                <a:cxn ang="0">
                  <a:pos x="45" y="40"/>
                </a:cxn>
                <a:cxn ang="0">
                  <a:pos x="49" y="40"/>
                </a:cxn>
                <a:cxn ang="0">
                  <a:pos x="63" y="45"/>
                </a:cxn>
                <a:cxn ang="0">
                  <a:pos x="76" y="31"/>
                </a:cxn>
                <a:cxn ang="0">
                  <a:pos x="89" y="40"/>
                </a:cxn>
                <a:cxn ang="0">
                  <a:pos x="125" y="36"/>
                </a:cxn>
                <a:cxn ang="0">
                  <a:pos x="139" y="54"/>
                </a:cxn>
                <a:cxn ang="0">
                  <a:pos x="143" y="67"/>
                </a:cxn>
                <a:cxn ang="0">
                  <a:pos x="139" y="76"/>
                </a:cxn>
                <a:cxn ang="0">
                  <a:pos x="152" y="85"/>
                </a:cxn>
                <a:cxn ang="0">
                  <a:pos x="188" y="85"/>
                </a:cxn>
                <a:cxn ang="0">
                  <a:pos x="219" y="63"/>
                </a:cxn>
                <a:cxn ang="0">
                  <a:pos x="223" y="71"/>
                </a:cxn>
                <a:cxn ang="0">
                  <a:pos x="210" y="85"/>
                </a:cxn>
                <a:cxn ang="0">
                  <a:pos x="215" y="89"/>
                </a:cxn>
                <a:cxn ang="0">
                  <a:pos x="232" y="89"/>
                </a:cxn>
                <a:cxn ang="0">
                  <a:pos x="250" y="94"/>
                </a:cxn>
                <a:cxn ang="0">
                  <a:pos x="246" y="103"/>
                </a:cxn>
                <a:cxn ang="0">
                  <a:pos x="237" y="103"/>
                </a:cxn>
                <a:cxn ang="0">
                  <a:pos x="223" y="103"/>
                </a:cxn>
                <a:cxn ang="0">
                  <a:pos x="223" y="116"/>
                </a:cxn>
                <a:cxn ang="0">
                  <a:pos x="219" y="107"/>
                </a:cxn>
                <a:cxn ang="0">
                  <a:pos x="210" y="107"/>
                </a:cxn>
                <a:cxn ang="0">
                  <a:pos x="210" y="98"/>
                </a:cxn>
                <a:cxn ang="0">
                  <a:pos x="206" y="89"/>
                </a:cxn>
                <a:cxn ang="0">
                  <a:pos x="192" y="94"/>
                </a:cxn>
                <a:cxn ang="0">
                  <a:pos x="188" y="107"/>
                </a:cxn>
                <a:cxn ang="0">
                  <a:pos x="174" y="116"/>
                </a:cxn>
                <a:cxn ang="0">
                  <a:pos x="165" y="125"/>
                </a:cxn>
                <a:cxn ang="0">
                  <a:pos x="170" y="130"/>
                </a:cxn>
                <a:cxn ang="0">
                  <a:pos x="179" y="134"/>
                </a:cxn>
                <a:cxn ang="0">
                  <a:pos x="179" y="147"/>
                </a:cxn>
                <a:cxn ang="0">
                  <a:pos x="170" y="165"/>
                </a:cxn>
                <a:cxn ang="0">
                  <a:pos x="152" y="161"/>
                </a:cxn>
                <a:cxn ang="0">
                  <a:pos x="143" y="147"/>
                </a:cxn>
                <a:cxn ang="0">
                  <a:pos x="130" y="139"/>
                </a:cxn>
                <a:cxn ang="0">
                  <a:pos x="107" y="121"/>
                </a:cxn>
                <a:cxn ang="0">
                  <a:pos x="89" y="103"/>
                </a:cxn>
                <a:cxn ang="0">
                  <a:pos x="85" y="85"/>
                </a:cxn>
                <a:cxn ang="0">
                  <a:pos x="63" y="89"/>
                </a:cxn>
                <a:cxn ang="0">
                  <a:pos x="63" y="71"/>
                </a:cxn>
                <a:cxn ang="0">
                  <a:pos x="54" y="63"/>
                </a:cxn>
                <a:cxn ang="0">
                  <a:pos x="36" y="63"/>
                </a:cxn>
                <a:cxn ang="0">
                  <a:pos x="36" y="71"/>
                </a:cxn>
                <a:cxn ang="0">
                  <a:pos x="27" y="67"/>
                </a:cxn>
                <a:cxn ang="0">
                  <a:pos x="22" y="71"/>
                </a:cxn>
                <a:cxn ang="0">
                  <a:pos x="18" y="80"/>
                </a:cxn>
                <a:cxn ang="0">
                  <a:pos x="14" y="85"/>
                </a:cxn>
              </a:cxnLst>
              <a:rect l="0" t="0" r="r" b="b"/>
              <a:pathLst>
                <a:path w="250" h="165">
                  <a:moveTo>
                    <a:pt x="0" y="85"/>
                  </a:moveTo>
                  <a:lnTo>
                    <a:pt x="0" y="13"/>
                  </a:lnTo>
                  <a:lnTo>
                    <a:pt x="40" y="0"/>
                  </a:lnTo>
                  <a:lnTo>
                    <a:pt x="36" y="9"/>
                  </a:lnTo>
                  <a:lnTo>
                    <a:pt x="36" y="40"/>
                  </a:lnTo>
                  <a:lnTo>
                    <a:pt x="45" y="40"/>
                  </a:lnTo>
                  <a:lnTo>
                    <a:pt x="45" y="49"/>
                  </a:lnTo>
                  <a:lnTo>
                    <a:pt x="49" y="40"/>
                  </a:lnTo>
                  <a:lnTo>
                    <a:pt x="58" y="40"/>
                  </a:lnTo>
                  <a:lnTo>
                    <a:pt x="63" y="45"/>
                  </a:lnTo>
                  <a:lnTo>
                    <a:pt x="72" y="31"/>
                  </a:lnTo>
                  <a:lnTo>
                    <a:pt x="76" y="31"/>
                  </a:lnTo>
                  <a:lnTo>
                    <a:pt x="81" y="27"/>
                  </a:lnTo>
                  <a:lnTo>
                    <a:pt x="89" y="40"/>
                  </a:lnTo>
                  <a:lnTo>
                    <a:pt x="121" y="40"/>
                  </a:lnTo>
                  <a:lnTo>
                    <a:pt x="125" y="36"/>
                  </a:lnTo>
                  <a:lnTo>
                    <a:pt x="134" y="45"/>
                  </a:lnTo>
                  <a:lnTo>
                    <a:pt x="139" y="54"/>
                  </a:lnTo>
                  <a:lnTo>
                    <a:pt x="143" y="54"/>
                  </a:lnTo>
                  <a:lnTo>
                    <a:pt x="143" y="67"/>
                  </a:lnTo>
                  <a:lnTo>
                    <a:pt x="139" y="67"/>
                  </a:lnTo>
                  <a:lnTo>
                    <a:pt x="139" y="76"/>
                  </a:lnTo>
                  <a:lnTo>
                    <a:pt x="152" y="76"/>
                  </a:lnTo>
                  <a:lnTo>
                    <a:pt x="152" y="85"/>
                  </a:lnTo>
                  <a:lnTo>
                    <a:pt x="183" y="89"/>
                  </a:lnTo>
                  <a:lnTo>
                    <a:pt x="188" y="85"/>
                  </a:lnTo>
                  <a:lnTo>
                    <a:pt x="206" y="67"/>
                  </a:lnTo>
                  <a:lnTo>
                    <a:pt x="219" y="63"/>
                  </a:lnTo>
                  <a:lnTo>
                    <a:pt x="223" y="67"/>
                  </a:lnTo>
                  <a:lnTo>
                    <a:pt x="223" y="71"/>
                  </a:lnTo>
                  <a:lnTo>
                    <a:pt x="210" y="80"/>
                  </a:lnTo>
                  <a:lnTo>
                    <a:pt x="210" y="85"/>
                  </a:lnTo>
                  <a:lnTo>
                    <a:pt x="215" y="85"/>
                  </a:lnTo>
                  <a:lnTo>
                    <a:pt x="215" y="89"/>
                  </a:lnTo>
                  <a:lnTo>
                    <a:pt x="228" y="85"/>
                  </a:lnTo>
                  <a:lnTo>
                    <a:pt x="232" y="89"/>
                  </a:lnTo>
                  <a:lnTo>
                    <a:pt x="241" y="94"/>
                  </a:lnTo>
                  <a:lnTo>
                    <a:pt x="250" y="94"/>
                  </a:lnTo>
                  <a:lnTo>
                    <a:pt x="250" y="98"/>
                  </a:lnTo>
                  <a:lnTo>
                    <a:pt x="246" y="103"/>
                  </a:lnTo>
                  <a:lnTo>
                    <a:pt x="241" y="98"/>
                  </a:lnTo>
                  <a:lnTo>
                    <a:pt x="237" y="103"/>
                  </a:lnTo>
                  <a:lnTo>
                    <a:pt x="232" y="107"/>
                  </a:lnTo>
                  <a:lnTo>
                    <a:pt x="223" y="103"/>
                  </a:lnTo>
                  <a:lnTo>
                    <a:pt x="223" y="107"/>
                  </a:lnTo>
                  <a:lnTo>
                    <a:pt x="223" y="116"/>
                  </a:lnTo>
                  <a:lnTo>
                    <a:pt x="219" y="116"/>
                  </a:lnTo>
                  <a:lnTo>
                    <a:pt x="219" y="107"/>
                  </a:lnTo>
                  <a:lnTo>
                    <a:pt x="215" y="107"/>
                  </a:lnTo>
                  <a:lnTo>
                    <a:pt x="210" y="107"/>
                  </a:lnTo>
                  <a:lnTo>
                    <a:pt x="210" y="98"/>
                  </a:lnTo>
                  <a:lnTo>
                    <a:pt x="210" y="98"/>
                  </a:lnTo>
                  <a:lnTo>
                    <a:pt x="210" y="89"/>
                  </a:lnTo>
                  <a:lnTo>
                    <a:pt x="206" y="89"/>
                  </a:lnTo>
                  <a:lnTo>
                    <a:pt x="206" y="94"/>
                  </a:lnTo>
                  <a:lnTo>
                    <a:pt x="192" y="94"/>
                  </a:lnTo>
                  <a:lnTo>
                    <a:pt x="197" y="98"/>
                  </a:lnTo>
                  <a:lnTo>
                    <a:pt x="188" y="107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0" y="121"/>
                  </a:lnTo>
                  <a:lnTo>
                    <a:pt x="165" y="125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4"/>
                  </a:lnTo>
                  <a:lnTo>
                    <a:pt x="179" y="134"/>
                  </a:lnTo>
                  <a:lnTo>
                    <a:pt x="174" y="143"/>
                  </a:lnTo>
                  <a:lnTo>
                    <a:pt x="179" y="147"/>
                  </a:lnTo>
                  <a:lnTo>
                    <a:pt x="174" y="156"/>
                  </a:lnTo>
                  <a:lnTo>
                    <a:pt x="170" y="165"/>
                  </a:lnTo>
                  <a:lnTo>
                    <a:pt x="152" y="165"/>
                  </a:lnTo>
                  <a:lnTo>
                    <a:pt x="152" y="161"/>
                  </a:lnTo>
                  <a:lnTo>
                    <a:pt x="152" y="152"/>
                  </a:lnTo>
                  <a:lnTo>
                    <a:pt x="143" y="147"/>
                  </a:lnTo>
                  <a:lnTo>
                    <a:pt x="139" y="147"/>
                  </a:lnTo>
                  <a:lnTo>
                    <a:pt x="130" y="139"/>
                  </a:lnTo>
                  <a:lnTo>
                    <a:pt x="121" y="134"/>
                  </a:lnTo>
                  <a:lnTo>
                    <a:pt x="107" y="121"/>
                  </a:lnTo>
                  <a:lnTo>
                    <a:pt x="98" y="112"/>
                  </a:lnTo>
                  <a:lnTo>
                    <a:pt x="89" y="103"/>
                  </a:lnTo>
                  <a:lnTo>
                    <a:pt x="89" y="94"/>
                  </a:lnTo>
                  <a:lnTo>
                    <a:pt x="85" y="85"/>
                  </a:lnTo>
                  <a:lnTo>
                    <a:pt x="81" y="89"/>
                  </a:lnTo>
                  <a:lnTo>
                    <a:pt x="63" y="89"/>
                  </a:lnTo>
                  <a:lnTo>
                    <a:pt x="58" y="76"/>
                  </a:lnTo>
                  <a:lnTo>
                    <a:pt x="63" y="71"/>
                  </a:lnTo>
                  <a:lnTo>
                    <a:pt x="63" y="67"/>
                  </a:lnTo>
                  <a:lnTo>
                    <a:pt x="54" y="63"/>
                  </a:lnTo>
                  <a:lnTo>
                    <a:pt x="36" y="58"/>
                  </a:lnTo>
                  <a:lnTo>
                    <a:pt x="36" y="63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1" y="63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22" y="71"/>
                  </a:lnTo>
                  <a:lnTo>
                    <a:pt x="18" y="76"/>
                  </a:lnTo>
                  <a:lnTo>
                    <a:pt x="18" y="80"/>
                  </a:lnTo>
                  <a:lnTo>
                    <a:pt x="18" y="85"/>
                  </a:lnTo>
                  <a:lnTo>
                    <a:pt x="14" y="85"/>
                  </a:lnTo>
                  <a:lnTo>
                    <a:pt x="0" y="8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58" name="Freeform 154">
              <a:extLst>
                <a:ext uri="{FF2B5EF4-FFF2-40B4-BE49-F238E27FC236}">
                  <a16:creationId xmlns:a16="http://schemas.microsoft.com/office/drawing/2014/main" id="{8804E94E-E5BB-41A6-9BBE-5BCEC851899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60401" y="4822369"/>
              <a:ext cx="32735" cy="12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8" y="9"/>
                </a:cxn>
                <a:cxn ang="0">
                  <a:pos x="22" y="9"/>
                </a:cxn>
                <a:cxn ang="0">
                  <a:pos x="18" y="4"/>
                </a:cxn>
                <a:cxn ang="0">
                  <a:pos x="14" y="4"/>
                </a:cxn>
              </a:cxnLst>
              <a:rect l="0" t="0" r="r" b="b"/>
              <a:pathLst>
                <a:path w="22" h="9">
                  <a:moveTo>
                    <a:pt x="0" y="0"/>
                  </a:moveTo>
                  <a:lnTo>
                    <a:pt x="5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  <a:moveTo>
                    <a:pt x="14" y="4"/>
                  </a:moveTo>
                  <a:lnTo>
                    <a:pt x="18" y="9"/>
                  </a:lnTo>
                  <a:lnTo>
                    <a:pt x="22" y="9"/>
                  </a:lnTo>
                  <a:lnTo>
                    <a:pt x="18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59" name="Freeform 155">
              <a:extLst>
                <a:ext uri="{FF2B5EF4-FFF2-40B4-BE49-F238E27FC236}">
                  <a16:creationId xmlns:a16="http://schemas.microsoft.com/office/drawing/2014/main" id="{459BCB2C-C958-42F6-9074-13FA531C242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75884" y="4178917"/>
              <a:ext cx="260391" cy="124539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5" y="4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5" y="54"/>
                </a:cxn>
                <a:cxn ang="0">
                  <a:pos x="5" y="58"/>
                </a:cxn>
                <a:cxn ang="0">
                  <a:pos x="9" y="67"/>
                </a:cxn>
                <a:cxn ang="0">
                  <a:pos x="9" y="72"/>
                </a:cxn>
                <a:cxn ang="0">
                  <a:pos x="18" y="85"/>
                </a:cxn>
                <a:cxn ang="0">
                  <a:pos x="18" y="90"/>
                </a:cxn>
                <a:cxn ang="0">
                  <a:pos x="36" y="85"/>
                </a:cxn>
                <a:cxn ang="0">
                  <a:pos x="54" y="72"/>
                </a:cxn>
                <a:cxn ang="0">
                  <a:pos x="67" y="72"/>
                </a:cxn>
                <a:cxn ang="0">
                  <a:pos x="81" y="63"/>
                </a:cxn>
                <a:cxn ang="0">
                  <a:pos x="94" y="63"/>
                </a:cxn>
                <a:cxn ang="0">
                  <a:pos x="103" y="54"/>
                </a:cxn>
                <a:cxn ang="0">
                  <a:pos x="143" y="40"/>
                </a:cxn>
                <a:cxn ang="0">
                  <a:pos x="139" y="31"/>
                </a:cxn>
                <a:cxn ang="0">
                  <a:pos x="152" y="22"/>
                </a:cxn>
                <a:cxn ang="0">
                  <a:pos x="148" y="0"/>
                </a:cxn>
                <a:cxn ang="0">
                  <a:pos x="135" y="14"/>
                </a:cxn>
                <a:cxn ang="0">
                  <a:pos x="112" y="18"/>
                </a:cxn>
                <a:cxn ang="0">
                  <a:pos x="41" y="45"/>
                </a:cxn>
                <a:cxn ang="0">
                  <a:pos x="45" y="22"/>
                </a:cxn>
                <a:cxn ang="0">
                  <a:pos x="14" y="14"/>
                </a:cxn>
                <a:cxn ang="0">
                  <a:pos x="9" y="27"/>
                </a:cxn>
                <a:cxn ang="0">
                  <a:pos x="5" y="27"/>
                </a:cxn>
                <a:cxn ang="0">
                  <a:pos x="157" y="85"/>
                </a:cxn>
                <a:cxn ang="0">
                  <a:pos x="166" y="90"/>
                </a:cxn>
                <a:cxn ang="0">
                  <a:pos x="175" y="85"/>
                </a:cxn>
                <a:cxn ang="0">
                  <a:pos x="161" y="81"/>
                </a:cxn>
                <a:cxn ang="0">
                  <a:pos x="157" y="85"/>
                </a:cxn>
              </a:cxnLst>
              <a:rect l="0" t="0" r="r" b="b"/>
              <a:pathLst>
                <a:path w="175" h="90">
                  <a:moveTo>
                    <a:pt x="5" y="27"/>
                  </a:moveTo>
                  <a:lnTo>
                    <a:pt x="5" y="4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5" y="54"/>
                  </a:lnTo>
                  <a:lnTo>
                    <a:pt x="5" y="58"/>
                  </a:lnTo>
                  <a:lnTo>
                    <a:pt x="9" y="67"/>
                  </a:lnTo>
                  <a:lnTo>
                    <a:pt x="9" y="72"/>
                  </a:lnTo>
                  <a:lnTo>
                    <a:pt x="18" y="85"/>
                  </a:lnTo>
                  <a:lnTo>
                    <a:pt x="18" y="90"/>
                  </a:lnTo>
                  <a:lnTo>
                    <a:pt x="36" y="85"/>
                  </a:lnTo>
                  <a:lnTo>
                    <a:pt x="54" y="72"/>
                  </a:lnTo>
                  <a:lnTo>
                    <a:pt x="67" y="72"/>
                  </a:lnTo>
                  <a:lnTo>
                    <a:pt x="81" y="63"/>
                  </a:lnTo>
                  <a:lnTo>
                    <a:pt x="94" y="63"/>
                  </a:lnTo>
                  <a:lnTo>
                    <a:pt x="103" y="54"/>
                  </a:lnTo>
                  <a:lnTo>
                    <a:pt x="143" y="40"/>
                  </a:lnTo>
                  <a:lnTo>
                    <a:pt x="139" y="31"/>
                  </a:lnTo>
                  <a:lnTo>
                    <a:pt x="152" y="22"/>
                  </a:lnTo>
                  <a:lnTo>
                    <a:pt x="148" y="0"/>
                  </a:lnTo>
                  <a:lnTo>
                    <a:pt x="135" y="14"/>
                  </a:lnTo>
                  <a:lnTo>
                    <a:pt x="112" y="18"/>
                  </a:lnTo>
                  <a:lnTo>
                    <a:pt x="41" y="45"/>
                  </a:lnTo>
                  <a:lnTo>
                    <a:pt x="45" y="22"/>
                  </a:lnTo>
                  <a:lnTo>
                    <a:pt x="14" y="14"/>
                  </a:lnTo>
                  <a:lnTo>
                    <a:pt x="9" y="27"/>
                  </a:lnTo>
                  <a:lnTo>
                    <a:pt x="5" y="27"/>
                  </a:lnTo>
                  <a:close/>
                  <a:moveTo>
                    <a:pt x="157" y="85"/>
                  </a:moveTo>
                  <a:lnTo>
                    <a:pt x="166" y="90"/>
                  </a:lnTo>
                  <a:lnTo>
                    <a:pt x="175" y="85"/>
                  </a:lnTo>
                  <a:lnTo>
                    <a:pt x="161" y="81"/>
                  </a:lnTo>
                  <a:lnTo>
                    <a:pt x="157" y="8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60" name="Freeform 156">
              <a:extLst>
                <a:ext uri="{FF2B5EF4-FFF2-40B4-BE49-F238E27FC236}">
                  <a16:creationId xmlns:a16="http://schemas.microsoft.com/office/drawing/2014/main" id="{2ED8D9D6-071E-4BFE-943F-5CB69D95139E}"/>
                </a:ext>
              </a:extLst>
            </p:cNvPr>
            <p:cNvSpPr>
              <a:spLocks/>
            </p:cNvSpPr>
            <p:nvPr/>
          </p:nvSpPr>
          <p:spPr bwMode="gray">
            <a:xfrm>
              <a:off x="9460401" y="4822369"/>
              <a:ext cx="13391" cy="55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5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61" name="Freeform 157">
              <a:extLst>
                <a:ext uri="{FF2B5EF4-FFF2-40B4-BE49-F238E27FC236}">
                  <a16:creationId xmlns:a16="http://schemas.microsoft.com/office/drawing/2014/main" id="{F45F9C97-9059-4209-977E-875D2956F523}"/>
                </a:ext>
              </a:extLst>
            </p:cNvPr>
            <p:cNvSpPr>
              <a:spLocks/>
            </p:cNvSpPr>
            <p:nvPr/>
          </p:nvSpPr>
          <p:spPr bwMode="gray">
            <a:xfrm>
              <a:off x="9481233" y="4827904"/>
              <a:ext cx="11904" cy="69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4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62" name="Freeform 158">
              <a:extLst>
                <a:ext uri="{FF2B5EF4-FFF2-40B4-BE49-F238E27FC236}">
                  <a16:creationId xmlns:a16="http://schemas.microsoft.com/office/drawing/2014/main" id="{A5188DB1-B6D0-4E38-A02A-8354209E617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878712" y="4772554"/>
              <a:ext cx="864498" cy="761073"/>
            </a:xfrm>
            <a:custGeom>
              <a:avLst/>
              <a:gdLst/>
              <a:ahLst/>
              <a:cxnLst>
                <a:cxn ang="0">
                  <a:pos x="116" y="134"/>
                </a:cxn>
                <a:cxn ang="0">
                  <a:pos x="54" y="152"/>
                </a:cxn>
                <a:cxn ang="0">
                  <a:pos x="13" y="165"/>
                </a:cxn>
                <a:cxn ang="0">
                  <a:pos x="4" y="210"/>
                </a:cxn>
                <a:cxn ang="0">
                  <a:pos x="9" y="228"/>
                </a:cxn>
                <a:cxn ang="0">
                  <a:pos x="13" y="268"/>
                </a:cxn>
                <a:cxn ang="0">
                  <a:pos x="40" y="331"/>
                </a:cxn>
                <a:cxn ang="0">
                  <a:pos x="31" y="376"/>
                </a:cxn>
                <a:cxn ang="0">
                  <a:pos x="80" y="380"/>
                </a:cxn>
                <a:cxn ang="0">
                  <a:pos x="147" y="367"/>
                </a:cxn>
                <a:cxn ang="0">
                  <a:pos x="259" y="326"/>
                </a:cxn>
                <a:cxn ang="0">
                  <a:pos x="304" y="353"/>
                </a:cxn>
                <a:cxn ang="0">
                  <a:pos x="322" y="380"/>
                </a:cxn>
                <a:cxn ang="0">
                  <a:pos x="331" y="380"/>
                </a:cxn>
                <a:cxn ang="0">
                  <a:pos x="357" y="340"/>
                </a:cxn>
                <a:cxn ang="0">
                  <a:pos x="344" y="384"/>
                </a:cxn>
                <a:cxn ang="0">
                  <a:pos x="353" y="389"/>
                </a:cxn>
                <a:cxn ang="0">
                  <a:pos x="357" y="398"/>
                </a:cxn>
                <a:cxn ang="0">
                  <a:pos x="353" y="411"/>
                </a:cxn>
                <a:cxn ang="0">
                  <a:pos x="375" y="402"/>
                </a:cxn>
                <a:cxn ang="0">
                  <a:pos x="380" y="434"/>
                </a:cxn>
                <a:cxn ang="0">
                  <a:pos x="447" y="451"/>
                </a:cxn>
                <a:cxn ang="0">
                  <a:pos x="469" y="465"/>
                </a:cxn>
                <a:cxn ang="0">
                  <a:pos x="478" y="460"/>
                </a:cxn>
                <a:cxn ang="0">
                  <a:pos x="532" y="434"/>
                </a:cxn>
                <a:cxn ang="0">
                  <a:pos x="554" y="353"/>
                </a:cxn>
                <a:cxn ang="0">
                  <a:pos x="572" y="233"/>
                </a:cxn>
                <a:cxn ang="0">
                  <a:pos x="536" y="192"/>
                </a:cxn>
                <a:cxn ang="0">
                  <a:pos x="532" y="170"/>
                </a:cxn>
                <a:cxn ang="0">
                  <a:pos x="518" y="165"/>
                </a:cxn>
                <a:cxn ang="0">
                  <a:pos x="482" y="130"/>
                </a:cxn>
                <a:cxn ang="0">
                  <a:pos x="465" y="85"/>
                </a:cxn>
                <a:cxn ang="0">
                  <a:pos x="442" y="54"/>
                </a:cxn>
                <a:cxn ang="0">
                  <a:pos x="424" y="14"/>
                </a:cxn>
                <a:cxn ang="0">
                  <a:pos x="411" y="5"/>
                </a:cxn>
                <a:cxn ang="0">
                  <a:pos x="398" y="98"/>
                </a:cxn>
                <a:cxn ang="0">
                  <a:pos x="322" y="58"/>
                </a:cxn>
                <a:cxn ang="0">
                  <a:pos x="331" y="14"/>
                </a:cxn>
                <a:cxn ang="0">
                  <a:pos x="277" y="9"/>
                </a:cxn>
                <a:cxn ang="0">
                  <a:pos x="272" y="14"/>
                </a:cxn>
                <a:cxn ang="0">
                  <a:pos x="255" y="22"/>
                </a:cxn>
                <a:cxn ang="0">
                  <a:pos x="228" y="63"/>
                </a:cxn>
                <a:cxn ang="0">
                  <a:pos x="214" y="58"/>
                </a:cxn>
                <a:cxn ang="0">
                  <a:pos x="183" y="58"/>
                </a:cxn>
                <a:cxn ang="0">
                  <a:pos x="161" y="85"/>
                </a:cxn>
                <a:cxn ang="0">
                  <a:pos x="147" y="98"/>
                </a:cxn>
                <a:cxn ang="0">
                  <a:pos x="130" y="107"/>
                </a:cxn>
                <a:cxn ang="0">
                  <a:pos x="465" y="527"/>
                </a:cxn>
                <a:cxn ang="0">
                  <a:pos x="487" y="550"/>
                </a:cxn>
                <a:cxn ang="0">
                  <a:pos x="496" y="532"/>
                </a:cxn>
                <a:cxn ang="0">
                  <a:pos x="505" y="496"/>
                </a:cxn>
                <a:cxn ang="0">
                  <a:pos x="474" y="501"/>
                </a:cxn>
              </a:cxnLst>
              <a:rect l="0" t="0" r="r" b="b"/>
              <a:pathLst>
                <a:path w="581" h="550">
                  <a:moveTo>
                    <a:pt x="130" y="107"/>
                  </a:moveTo>
                  <a:lnTo>
                    <a:pt x="134" y="107"/>
                  </a:lnTo>
                  <a:lnTo>
                    <a:pt x="116" y="134"/>
                  </a:lnTo>
                  <a:lnTo>
                    <a:pt x="80" y="143"/>
                  </a:lnTo>
                  <a:lnTo>
                    <a:pt x="63" y="152"/>
                  </a:lnTo>
                  <a:lnTo>
                    <a:pt x="54" y="152"/>
                  </a:lnTo>
                  <a:lnTo>
                    <a:pt x="27" y="165"/>
                  </a:lnTo>
                  <a:lnTo>
                    <a:pt x="13" y="183"/>
                  </a:lnTo>
                  <a:lnTo>
                    <a:pt x="13" y="165"/>
                  </a:lnTo>
                  <a:lnTo>
                    <a:pt x="9" y="179"/>
                  </a:lnTo>
                  <a:lnTo>
                    <a:pt x="9" y="197"/>
                  </a:lnTo>
                  <a:lnTo>
                    <a:pt x="4" y="210"/>
                  </a:lnTo>
                  <a:lnTo>
                    <a:pt x="18" y="233"/>
                  </a:lnTo>
                  <a:lnTo>
                    <a:pt x="18" y="241"/>
                  </a:lnTo>
                  <a:lnTo>
                    <a:pt x="9" y="228"/>
                  </a:lnTo>
                  <a:lnTo>
                    <a:pt x="0" y="228"/>
                  </a:lnTo>
                  <a:lnTo>
                    <a:pt x="4" y="241"/>
                  </a:lnTo>
                  <a:lnTo>
                    <a:pt x="13" y="268"/>
                  </a:lnTo>
                  <a:lnTo>
                    <a:pt x="31" y="291"/>
                  </a:lnTo>
                  <a:lnTo>
                    <a:pt x="31" y="308"/>
                  </a:lnTo>
                  <a:lnTo>
                    <a:pt x="40" y="331"/>
                  </a:lnTo>
                  <a:lnTo>
                    <a:pt x="36" y="358"/>
                  </a:lnTo>
                  <a:lnTo>
                    <a:pt x="27" y="362"/>
                  </a:lnTo>
                  <a:lnTo>
                    <a:pt x="31" y="376"/>
                  </a:lnTo>
                  <a:lnTo>
                    <a:pt x="54" y="389"/>
                  </a:lnTo>
                  <a:lnTo>
                    <a:pt x="76" y="389"/>
                  </a:lnTo>
                  <a:lnTo>
                    <a:pt x="80" y="380"/>
                  </a:lnTo>
                  <a:lnTo>
                    <a:pt x="94" y="380"/>
                  </a:lnTo>
                  <a:lnTo>
                    <a:pt x="98" y="367"/>
                  </a:lnTo>
                  <a:lnTo>
                    <a:pt x="147" y="367"/>
                  </a:lnTo>
                  <a:lnTo>
                    <a:pt x="156" y="353"/>
                  </a:lnTo>
                  <a:lnTo>
                    <a:pt x="228" y="331"/>
                  </a:lnTo>
                  <a:lnTo>
                    <a:pt x="259" y="326"/>
                  </a:lnTo>
                  <a:lnTo>
                    <a:pt x="272" y="335"/>
                  </a:lnTo>
                  <a:lnTo>
                    <a:pt x="290" y="340"/>
                  </a:lnTo>
                  <a:lnTo>
                    <a:pt x="304" y="353"/>
                  </a:lnTo>
                  <a:lnTo>
                    <a:pt x="308" y="344"/>
                  </a:lnTo>
                  <a:lnTo>
                    <a:pt x="322" y="376"/>
                  </a:lnTo>
                  <a:lnTo>
                    <a:pt x="322" y="380"/>
                  </a:lnTo>
                  <a:lnTo>
                    <a:pt x="326" y="389"/>
                  </a:lnTo>
                  <a:lnTo>
                    <a:pt x="335" y="389"/>
                  </a:lnTo>
                  <a:lnTo>
                    <a:pt x="331" y="380"/>
                  </a:lnTo>
                  <a:lnTo>
                    <a:pt x="339" y="367"/>
                  </a:lnTo>
                  <a:lnTo>
                    <a:pt x="353" y="358"/>
                  </a:lnTo>
                  <a:lnTo>
                    <a:pt x="357" y="340"/>
                  </a:lnTo>
                  <a:lnTo>
                    <a:pt x="357" y="358"/>
                  </a:lnTo>
                  <a:lnTo>
                    <a:pt x="348" y="371"/>
                  </a:lnTo>
                  <a:lnTo>
                    <a:pt x="344" y="384"/>
                  </a:lnTo>
                  <a:lnTo>
                    <a:pt x="339" y="393"/>
                  </a:lnTo>
                  <a:lnTo>
                    <a:pt x="339" y="393"/>
                  </a:lnTo>
                  <a:lnTo>
                    <a:pt x="353" y="389"/>
                  </a:lnTo>
                  <a:lnTo>
                    <a:pt x="357" y="376"/>
                  </a:lnTo>
                  <a:lnTo>
                    <a:pt x="362" y="393"/>
                  </a:lnTo>
                  <a:lnTo>
                    <a:pt x="357" y="398"/>
                  </a:lnTo>
                  <a:lnTo>
                    <a:pt x="344" y="398"/>
                  </a:lnTo>
                  <a:lnTo>
                    <a:pt x="339" y="407"/>
                  </a:lnTo>
                  <a:lnTo>
                    <a:pt x="353" y="411"/>
                  </a:lnTo>
                  <a:lnTo>
                    <a:pt x="357" y="407"/>
                  </a:lnTo>
                  <a:lnTo>
                    <a:pt x="371" y="398"/>
                  </a:lnTo>
                  <a:lnTo>
                    <a:pt x="375" y="402"/>
                  </a:lnTo>
                  <a:lnTo>
                    <a:pt x="371" y="402"/>
                  </a:lnTo>
                  <a:lnTo>
                    <a:pt x="380" y="425"/>
                  </a:lnTo>
                  <a:lnTo>
                    <a:pt x="380" y="434"/>
                  </a:lnTo>
                  <a:lnTo>
                    <a:pt x="406" y="451"/>
                  </a:lnTo>
                  <a:lnTo>
                    <a:pt x="438" y="460"/>
                  </a:lnTo>
                  <a:lnTo>
                    <a:pt x="447" y="451"/>
                  </a:lnTo>
                  <a:lnTo>
                    <a:pt x="460" y="451"/>
                  </a:lnTo>
                  <a:lnTo>
                    <a:pt x="460" y="456"/>
                  </a:lnTo>
                  <a:lnTo>
                    <a:pt x="469" y="465"/>
                  </a:lnTo>
                  <a:lnTo>
                    <a:pt x="474" y="474"/>
                  </a:lnTo>
                  <a:lnTo>
                    <a:pt x="478" y="469"/>
                  </a:lnTo>
                  <a:lnTo>
                    <a:pt x="478" y="460"/>
                  </a:lnTo>
                  <a:lnTo>
                    <a:pt x="505" y="443"/>
                  </a:lnTo>
                  <a:lnTo>
                    <a:pt x="518" y="443"/>
                  </a:lnTo>
                  <a:lnTo>
                    <a:pt x="532" y="434"/>
                  </a:lnTo>
                  <a:lnTo>
                    <a:pt x="532" y="420"/>
                  </a:lnTo>
                  <a:lnTo>
                    <a:pt x="545" y="393"/>
                  </a:lnTo>
                  <a:lnTo>
                    <a:pt x="554" y="353"/>
                  </a:lnTo>
                  <a:lnTo>
                    <a:pt x="572" y="340"/>
                  </a:lnTo>
                  <a:lnTo>
                    <a:pt x="581" y="273"/>
                  </a:lnTo>
                  <a:lnTo>
                    <a:pt x="572" y="233"/>
                  </a:lnTo>
                  <a:lnTo>
                    <a:pt x="558" y="201"/>
                  </a:lnTo>
                  <a:lnTo>
                    <a:pt x="545" y="201"/>
                  </a:lnTo>
                  <a:lnTo>
                    <a:pt x="536" y="192"/>
                  </a:lnTo>
                  <a:lnTo>
                    <a:pt x="541" y="192"/>
                  </a:lnTo>
                  <a:lnTo>
                    <a:pt x="541" y="179"/>
                  </a:lnTo>
                  <a:lnTo>
                    <a:pt x="532" y="170"/>
                  </a:lnTo>
                  <a:lnTo>
                    <a:pt x="532" y="183"/>
                  </a:lnTo>
                  <a:lnTo>
                    <a:pt x="523" y="183"/>
                  </a:lnTo>
                  <a:lnTo>
                    <a:pt x="518" y="165"/>
                  </a:lnTo>
                  <a:lnTo>
                    <a:pt x="509" y="152"/>
                  </a:lnTo>
                  <a:lnTo>
                    <a:pt x="509" y="148"/>
                  </a:lnTo>
                  <a:lnTo>
                    <a:pt x="482" y="130"/>
                  </a:lnTo>
                  <a:lnTo>
                    <a:pt x="474" y="112"/>
                  </a:lnTo>
                  <a:lnTo>
                    <a:pt x="474" y="90"/>
                  </a:lnTo>
                  <a:lnTo>
                    <a:pt x="465" y="85"/>
                  </a:lnTo>
                  <a:lnTo>
                    <a:pt x="465" y="63"/>
                  </a:lnTo>
                  <a:lnTo>
                    <a:pt x="451" y="49"/>
                  </a:lnTo>
                  <a:lnTo>
                    <a:pt x="442" y="54"/>
                  </a:lnTo>
                  <a:lnTo>
                    <a:pt x="433" y="40"/>
                  </a:lnTo>
                  <a:lnTo>
                    <a:pt x="438" y="27"/>
                  </a:lnTo>
                  <a:lnTo>
                    <a:pt x="424" y="14"/>
                  </a:lnTo>
                  <a:lnTo>
                    <a:pt x="424" y="0"/>
                  </a:lnTo>
                  <a:lnTo>
                    <a:pt x="415" y="0"/>
                  </a:lnTo>
                  <a:lnTo>
                    <a:pt x="411" y="5"/>
                  </a:lnTo>
                  <a:lnTo>
                    <a:pt x="406" y="40"/>
                  </a:lnTo>
                  <a:lnTo>
                    <a:pt x="406" y="72"/>
                  </a:lnTo>
                  <a:lnTo>
                    <a:pt x="398" y="98"/>
                  </a:lnTo>
                  <a:lnTo>
                    <a:pt x="384" y="103"/>
                  </a:lnTo>
                  <a:lnTo>
                    <a:pt x="339" y="76"/>
                  </a:lnTo>
                  <a:lnTo>
                    <a:pt x="322" y="58"/>
                  </a:lnTo>
                  <a:lnTo>
                    <a:pt x="326" y="45"/>
                  </a:lnTo>
                  <a:lnTo>
                    <a:pt x="339" y="22"/>
                  </a:lnTo>
                  <a:lnTo>
                    <a:pt x="331" y="14"/>
                  </a:lnTo>
                  <a:lnTo>
                    <a:pt x="317" y="18"/>
                  </a:lnTo>
                  <a:lnTo>
                    <a:pt x="295" y="18"/>
                  </a:lnTo>
                  <a:lnTo>
                    <a:pt x="277" y="9"/>
                  </a:lnTo>
                  <a:lnTo>
                    <a:pt x="241" y="9"/>
                  </a:lnTo>
                  <a:lnTo>
                    <a:pt x="241" y="18"/>
                  </a:lnTo>
                  <a:lnTo>
                    <a:pt x="272" y="14"/>
                  </a:lnTo>
                  <a:lnTo>
                    <a:pt x="281" y="22"/>
                  </a:lnTo>
                  <a:lnTo>
                    <a:pt x="277" y="27"/>
                  </a:lnTo>
                  <a:lnTo>
                    <a:pt x="255" y="22"/>
                  </a:lnTo>
                  <a:lnTo>
                    <a:pt x="232" y="49"/>
                  </a:lnTo>
                  <a:lnTo>
                    <a:pt x="241" y="72"/>
                  </a:lnTo>
                  <a:lnTo>
                    <a:pt x="228" y="63"/>
                  </a:lnTo>
                  <a:lnTo>
                    <a:pt x="219" y="63"/>
                  </a:lnTo>
                  <a:lnTo>
                    <a:pt x="214" y="72"/>
                  </a:lnTo>
                  <a:lnTo>
                    <a:pt x="214" y="58"/>
                  </a:lnTo>
                  <a:lnTo>
                    <a:pt x="205" y="45"/>
                  </a:lnTo>
                  <a:lnTo>
                    <a:pt x="188" y="45"/>
                  </a:lnTo>
                  <a:lnTo>
                    <a:pt x="183" y="58"/>
                  </a:lnTo>
                  <a:lnTo>
                    <a:pt x="179" y="54"/>
                  </a:lnTo>
                  <a:lnTo>
                    <a:pt x="165" y="67"/>
                  </a:lnTo>
                  <a:lnTo>
                    <a:pt x="161" y="85"/>
                  </a:lnTo>
                  <a:lnTo>
                    <a:pt x="152" y="81"/>
                  </a:lnTo>
                  <a:lnTo>
                    <a:pt x="147" y="81"/>
                  </a:lnTo>
                  <a:lnTo>
                    <a:pt x="147" y="98"/>
                  </a:lnTo>
                  <a:lnTo>
                    <a:pt x="138" y="81"/>
                  </a:lnTo>
                  <a:lnTo>
                    <a:pt x="130" y="94"/>
                  </a:lnTo>
                  <a:lnTo>
                    <a:pt x="130" y="107"/>
                  </a:lnTo>
                  <a:close/>
                  <a:moveTo>
                    <a:pt x="451" y="492"/>
                  </a:moveTo>
                  <a:lnTo>
                    <a:pt x="451" y="501"/>
                  </a:lnTo>
                  <a:lnTo>
                    <a:pt x="465" y="527"/>
                  </a:lnTo>
                  <a:lnTo>
                    <a:pt x="460" y="527"/>
                  </a:lnTo>
                  <a:lnTo>
                    <a:pt x="474" y="550"/>
                  </a:lnTo>
                  <a:lnTo>
                    <a:pt x="487" y="550"/>
                  </a:lnTo>
                  <a:lnTo>
                    <a:pt x="491" y="536"/>
                  </a:lnTo>
                  <a:lnTo>
                    <a:pt x="505" y="545"/>
                  </a:lnTo>
                  <a:lnTo>
                    <a:pt x="496" y="532"/>
                  </a:lnTo>
                  <a:lnTo>
                    <a:pt x="505" y="523"/>
                  </a:lnTo>
                  <a:lnTo>
                    <a:pt x="509" y="523"/>
                  </a:lnTo>
                  <a:lnTo>
                    <a:pt x="505" y="496"/>
                  </a:lnTo>
                  <a:lnTo>
                    <a:pt x="500" y="492"/>
                  </a:lnTo>
                  <a:lnTo>
                    <a:pt x="487" y="496"/>
                  </a:lnTo>
                  <a:lnTo>
                    <a:pt x="474" y="501"/>
                  </a:lnTo>
                  <a:lnTo>
                    <a:pt x="451" y="49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63" name="Freeform 159">
              <a:extLst>
                <a:ext uri="{FF2B5EF4-FFF2-40B4-BE49-F238E27FC236}">
                  <a16:creationId xmlns:a16="http://schemas.microsoft.com/office/drawing/2014/main" id="{1FE5DE1C-AE06-4844-A0ED-18E98AA131E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241673" y="4877720"/>
              <a:ext cx="59518" cy="5535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" y="36"/>
                </a:cxn>
                <a:cxn ang="0">
                  <a:pos x="9" y="36"/>
                </a:cxn>
                <a:cxn ang="0">
                  <a:pos x="18" y="40"/>
                </a:cxn>
                <a:cxn ang="0">
                  <a:pos x="22" y="31"/>
                </a:cxn>
                <a:cxn ang="0">
                  <a:pos x="22" y="22"/>
                </a:cxn>
                <a:cxn ang="0">
                  <a:pos x="13" y="22"/>
                </a:cxn>
                <a:cxn ang="0">
                  <a:pos x="4" y="22"/>
                </a:cxn>
                <a:cxn ang="0">
                  <a:pos x="0" y="31"/>
                </a:cxn>
                <a:cxn ang="0">
                  <a:pos x="40" y="0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14"/>
                </a:cxn>
                <a:cxn ang="0">
                  <a:pos x="40" y="14"/>
                </a:cxn>
                <a:cxn ang="0">
                  <a:pos x="40" y="9"/>
                </a:cxn>
                <a:cxn ang="0">
                  <a:pos x="35" y="9"/>
                </a:cxn>
                <a:cxn ang="0">
                  <a:pos x="40" y="0"/>
                </a:cxn>
              </a:cxnLst>
              <a:rect l="0" t="0" r="r" b="b"/>
              <a:pathLst>
                <a:path w="40" h="40">
                  <a:moveTo>
                    <a:pt x="0" y="31"/>
                  </a:moveTo>
                  <a:lnTo>
                    <a:pt x="4" y="36"/>
                  </a:lnTo>
                  <a:lnTo>
                    <a:pt x="9" y="36"/>
                  </a:lnTo>
                  <a:lnTo>
                    <a:pt x="18" y="40"/>
                  </a:lnTo>
                  <a:lnTo>
                    <a:pt x="22" y="31"/>
                  </a:lnTo>
                  <a:lnTo>
                    <a:pt x="22" y="22"/>
                  </a:lnTo>
                  <a:lnTo>
                    <a:pt x="13" y="22"/>
                  </a:lnTo>
                  <a:lnTo>
                    <a:pt x="4" y="22"/>
                  </a:lnTo>
                  <a:lnTo>
                    <a:pt x="0" y="31"/>
                  </a:lnTo>
                  <a:close/>
                  <a:moveTo>
                    <a:pt x="40" y="0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40" y="14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64" name="Freeform 160">
              <a:extLst>
                <a:ext uri="{FF2B5EF4-FFF2-40B4-BE49-F238E27FC236}">
                  <a16:creationId xmlns:a16="http://schemas.microsoft.com/office/drawing/2014/main" id="{9204A39F-ECC8-4AD4-B02F-8499BE1B501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15505" y="5298386"/>
              <a:ext cx="258903" cy="321034"/>
            </a:xfrm>
            <a:custGeom>
              <a:avLst/>
              <a:gdLst/>
              <a:ahLst/>
              <a:cxnLst>
                <a:cxn ang="0">
                  <a:pos x="85" y="107"/>
                </a:cxn>
                <a:cxn ang="0">
                  <a:pos x="76" y="116"/>
                </a:cxn>
                <a:cxn ang="0">
                  <a:pos x="76" y="130"/>
                </a:cxn>
                <a:cxn ang="0">
                  <a:pos x="71" y="130"/>
                </a:cxn>
                <a:cxn ang="0">
                  <a:pos x="62" y="156"/>
                </a:cxn>
                <a:cxn ang="0">
                  <a:pos x="27" y="179"/>
                </a:cxn>
                <a:cxn ang="0">
                  <a:pos x="0" y="206"/>
                </a:cxn>
                <a:cxn ang="0">
                  <a:pos x="0" y="219"/>
                </a:cxn>
                <a:cxn ang="0">
                  <a:pos x="4" y="223"/>
                </a:cxn>
                <a:cxn ang="0">
                  <a:pos x="18" y="223"/>
                </a:cxn>
                <a:cxn ang="0">
                  <a:pos x="40" y="232"/>
                </a:cxn>
                <a:cxn ang="0">
                  <a:pos x="49" y="228"/>
                </a:cxn>
                <a:cxn ang="0">
                  <a:pos x="62" y="219"/>
                </a:cxn>
                <a:cxn ang="0">
                  <a:pos x="71" y="179"/>
                </a:cxn>
                <a:cxn ang="0">
                  <a:pos x="94" y="170"/>
                </a:cxn>
                <a:cxn ang="0">
                  <a:pos x="89" y="156"/>
                </a:cxn>
                <a:cxn ang="0">
                  <a:pos x="98" y="152"/>
                </a:cxn>
                <a:cxn ang="0">
                  <a:pos x="107" y="130"/>
                </a:cxn>
                <a:cxn ang="0">
                  <a:pos x="103" y="121"/>
                </a:cxn>
                <a:cxn ang="0">
                  <a:pos x="98" y="125"/>
                </a:cxn>
                <a:cxn ang="0">
                  <a:pos x="85" y="112"/>
                </a:cxn>
                <a:cxn ang="0">
                  <a:pos x="94" y="107"/>
                </a:cxn>
                <a:cxn ang="0">
                  <a:pos x="85" y="107"/>
                </a:cxn>
                <a:cxn ang="0">
                  <a:pos x="174" y="54"/>
                </a:cxn>
                <a:cxn ang="0">
                  <a:pos x="165" y="54"/>
                </a:cxn>
                <a:cxn ang="0">
                  <a:pos x="156" y="63"/>
                </a:cxn>
                <a:cxn ang="0">
                  <a:pos x="134" y="54"/>
                </a:cxn>
                <a:cxn ang="0">
                  <a:pos x="134" y="45"/>
                </a:cxn>
                <a:cxn ang="0">
                  <a:pos x="129" y="36"/>
                </a:cxn>
                <a:cxn ang="0">
                  <a:pos x="125" y="36"/>
                </a:cxn>
                <a:cxn ang="0">
                  <a:pos x="125" y="49"/>
                </a:cxn>
                <a:cxn ang="0">
                  <a:pos x="120" y="36"/>
                </a:cxn>
                <a:cxn ang="0">
                  <a:pos x="112" y="13"/>
                </a:cxn>
                <a:cxn ang="0">
                  <a:pos x="98" y="4"/>
                </a:cxn>
                <a:cxn ang="0">
                  <a:pos x="89" y="0"/>
                </a:cxn>
                <a:cxn ang="0">
                  <a:pos x="89" y="9"/>
                </a:cxn>
                <a:cxn ang="0">
                  <a:pos x="107" y="36"/>
                </a:cxn>
                <a:cxn ang="0">
                  <a:pos x="116" y="54"/>
                </a:cxn>
                <a:cxn ang="0">
                  <a:pos x="112" y="80"/>
                </a:cxn>
                <a:cxn ang="0">
                  <a:pos x="103" y="80"/>
                </a:cxn>
                <a:cxn ang="0">
                  <a:pos x="103" y="85"/>
                </a:cxn>
                <a:cxn ang="0">
                  <a:pos x="120" y="103"/>
                </a:cxn>
                <a:cxn ang="0">
                  <a:pos x="116" y="121"/>
                </a:cxn>
                <a:cxn ang="0">
                  <a:pos x="112" y="130"/>
                </a:cxn>
                <a:cxn ang="0">
                  <a:pos x="125" y="134"/>
                </a:cxn>
                <a:cxn ang="0">
                  <a:pos x="152" y="94"/>
                </a:cxn>
                <a:cxn ang="0">
                  <a:pos x="147" y="89"/>
                </a:cxn>
                <a:cxn ang="0">
                  <a:pos x="161" y="85"/>
                </a:cxn>
                <a:cxn ang="0">
                  <a:pos x="165" y="89"/>
                </a:cxn>
                <a:cxn ang="0">
                  <a:pos x="165" y="80"/>
                </a:cxn>
                <a:cxn ang="0">
                  <a:pos x="170" y="76"/>
                </a:cxn>
                <a:cxn ang="0">
                  <a:pos x="174" y="54"/>
                </a:cxn>
              </a:cxnLst>
              <a:rect l="0" t="0" r="r" b="b"/>
              <a:pathLst>
                <a:path w="174" h="232">
                  <a:moveTo>
                    <a:pt x="85" y="107"/>
                  </a:moveTo>
                  <a:lnTo>
                    <a:pt x="76" y="116"/>
                  </a:lnTo>
                  <a:lnTo>
                    <a:pt x="76" y="130"/>
                  </a:lnTo>
                  <a:lnTo>
                    <a:pt x="71" y="130"/>
                  </a:lnTo>
                  <a:lnTo>
                    <a:pt x="62" y="156"/>
                  </a:lnTo>
                  <a:lnTo>
                    <a:pt x="27" y="179"/>
                  </a:lnTo>
                  <a:lnTo>
                    <a:pt x="0" y="206"/>
                  </a:lnTo>
                  <a:lnTo>
                    <a:pt x="0" y="219"/>
                  </a:lnTo>
                  <a:lnTo>
                    <a:pt x="4" y="223"/>
                  </a:lnTo>
                  <a:lnTo>
                    <a:pt x="18" y="223"/>
                  </a:lnTo>
                  <a:lnTo>
                    <a:pt x="40" y="232"/>
                  </a:lnTo>
                  <a:lnTo>
                    <a:pt x="49" y="228"/>
                  </a:lnTo>
                  <a:lnTo>
                    <a:pt x="62" y="219"/>
                  </a:lnTo>
                  <a:lnTo>
                    <a:pt x="71" y="179"/>
                  </a:lnTo>
                  <a:lnTo>
                    <a:pt x="94" y="170"/>
                  </a:lnTo>
                  <a:lnTo>
                    <a:pt x="89" y="156"/>
                  </a:lnTo>
                  <a:lnTo>
                    <a:pt x="98" y="152"/>
                  </a:lnTo>
                  <a:lnTo>
                    <a:pt x="107" y="130"/>
                  </a:lnTo>
                  <a:lnTo>
                    <a:pt x="103" y="121"/>
                  </a:lnTo>
                  <a:lnTo>
                    <a:pt x="98" y="125"/>
                  </a:lnTo>
                  <a:lnTo>
                    <a:pt x="85" y="112"/>
                  </a:lnTo>
                  <a:lnTo>
                    <a:pt x="94" y="107"/>
                  </a:lnTo>
                  <a:lnTo>
                    <a:pt x="85" y="107"/>
                  </a:lnTo>
                  <a:close/>
                  <a:moveTo>
                    <a:pt x="174" y="54"/>
                  </a:moveTo>
                  <a:lnTo>
                    <a:pt x="165" y="54"/>
                  </a:lnTo>
                  <a:lnTo>
                    <a:pt x="156" y="63"/>
                  </a:lnTo>
                  <a:lnTo>
                    <a:pt x="134" y="54"/>
                  </a:lnTo>
                  <a:lnTo>
                    <a:pt x="134" y="45"/>
                  </a:lnTo>
                  <a:lnTo>
                    <a:pt x="129" y="36"/>
                  </a:lnTo>
                  <a:lnTo>
                    <a:pt x="125" y="36"/>
                  </a:lnTo>
                  <a:lnTo>
                    <a:pt x="125" y="49"/>
                  </a:lnTo>
                  <a:lnTo>
                    <a:pt x="120" y="36"/>
                  </a:lnTo>
                  <a:lnTo>
                    <a:pt x="112" y="13"/>
                  </a:lnTo>
                  <a:lnTo>
                    <a:pt x="98" y="4"/>
                  </a:lnTo>
                  <a:lnTo>
                    <a:pt x="89" y="0"/>
                  </a:lnTo>
                  <a:lnTo>
                    <a:pt x="89" y="9"/>
                  </a:lnTo>
                  <a:lnTo>
                    <a:pt x="107" y="36"/>
                  </a:lnTo>
                  <a:lnTo>
                    <a:pt x="116" y="54"/>
                  </a:lnTo>
                  <a:lnTo>
                    <a:pt x="112" y="80"/>
                  </a:lnTo>
                  <a:lnTo>
                    <a:pt x="103" y="80"/>
                  </a:lnTo>
                  <a:lnTo>
                    <a:pt x="103" y="85"/>
                  </a:lnTo>
                  <a:lnTo>
                    <a:pt x="120" y="103"/>
                  </a:lnTo>
                  <a:lnTo>
                    <a:pt x="116" y="121"/>
                  </a:lnTo>
                  <a:lnTo>
                    <a:pt x="112" y="130"/>
                  </a:lnTo>
                  <a:lnTo>
                    <a:pt x="125" y="134"/>
                  </a:lnTo>
                  <a:lnTo>
                    <a:pt x="152" y="94"/>
                  </a:lnTo>
                  <a:lnTo>
                    <a:pt x="147" y="89"/>
                  </a:lnTo>
                  <a:lnTo>
                    <a:pt x="161" y="85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170" y="76"/>
                  </a:lnTo>
                  <a:lnTo>
                    <a:pt x="174" y="5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65" name="Freeform 161">
              <a:extLst>
                <a:ext uri="{FF2B5EF4-FFF2-40B4-BE49-F238E27FC236}">
                  <a16:creationId xmlns:a16="http://schemas.microsoft.com/office/drawing/2014/main" id="{C5AE1C75-C7FF-4355-A588-3CE9820BE04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14274" y="4952444"/>
              <a:ext cx="53566" cy="5535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" y="40"/>
                </a:cxn>
                <a:cxn ang="0">
                  <a:pos x="4" y="40"/>
                </a:cxn>
                <a:cxn ang="0">
                  <a:pos x="0" y="40"/>
                </a:cxn>
                <a:cxn ang="0">
                  <a:pos x="18" y="27"/>
                </a:cxn>
                <a:cxn ang="0">
                  <a:pos x="18" y="31"/>
                </a:cxn>
                <a:cxn ang="0">
                  <a:pos x="22" y="27"/>
                </a:cxn>
                <a:cxn ang="0">
                  <a:pos x="18" y="27"/>
                </a:cxn>
                <a:cxn ang="0">
                  <a:pos x="18" y="13"/>
                </a:cxn>
                <a:cxn ang="0">
                  <a:pos x="18" y="18"/>
                </a:cxn>
                <a:cxn ang="0">
                  <a:pos x="22" y="13"/>
                </a:cxn>
                <a:cxn ang="0">
                  <a:pos x="18" y="13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6" h="40">
                  <a:moveTo>
                    <a:pt x="0" y="40"/>
                  </a:moveTo>
                  <a:lnTo>
                    <a:pt x="4" y="40"/>
                  </a:lnTo>
                  <a:lnTo>
                    <a:pt x="4" y="40"/>
                  </a:lnTo>
                  <a:lnTo>
                    <a:pt x="0" y="40"/>
                  </a:lnTo>
                  <a:close/>
                  <a:moveTo>
                    <a:pt x="18" y="27"/>
                  </a:moveTo>
                  <a:lnTo>
                    <a:pt x="18" y="31"/>
                  </a:lnTo>
                  <a:lnTo>
                    <a:pt x="22" y="27"/>
                  </a:lnTo>
                  <a:lnTo>
                    <a:pt x="18" y="27"/>
                  </a:lnTo>
                  <a:close/>
                  <a:moveTo>
                    <a:pt x="18" y="13"/>
                  </a:moveTo>
                  <a:lnTo>
                    <a:pt x="18" y="18"/>
                  </a:lnTo>
                  <a:lnTo>
                    <a:pt x="22" y="13"/>
                  </a:lnTo>
                  <a:lnTo>
                    <a:pt x="18" y="13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66" name="Freeform 162">
              <a:extLst>
                <a:ext uri="{FF2B5EF4-FFF2-40B4-BE49-F238E27FC236}">
                  <a16:creationId xmlns:a16="http://schemas.microsoft.com/office/drawing/2014/main" id="{08C25EC0-C56E-4A46-B07D-BFB9E5DE7B1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7421" y="3597735"/>
              <a:ext cx="40174" cy="8717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5" y="54"/>
                </a:cxn>
                <a:cxn ang="0">
                  <a:pos x="5" y="58"/>
                </a:cxn>
                <a:cxn ang="0">
                  <a:pos x="9" y="63"/>
                </a:cxn>
                <a:cxn ang="0">
                  <a:pos x="14" y="63"/>
                </a:cxn>
                <a:cxn ang="0">
                  <a:pos x="14" y="54"/>
                </a:cxn>
                <a:cxn ang="0">
                  <a:pos x="27" y="40"/>
                </a:cxn>
                <a:cxn ang="0">
                  <a:pos x="18" y="36"/>
                </a:cxn>
                <a:cxn ang="0">
                  <a:pos x="18" y="13"/>
                </a:cxn>
                <a:cxn ang="0">
                  <a:pos x="14" y="13"/>
                </a:cxn>
                <a:cxn ang="0">
                  <a:pos x="14" y="5"/>
                </a:cxn>
                <a:cxn ang="0">
                  <a:pos x="5" y="0"/>
                </a:cxn>
                <a:cxn ang="0">
                  <a:pos x="0" y="13"/>
                </a:cxn>
              </a:cxnLst>
              <a:rect l="0" t="0" r="r" b="b"/>
              <a:pathLst>
                <a:path w="27" h="63">
                  <a:moveTo>
                    <a:pt x="0" y="13"/>
                  </a:moveTo>
                  <a:lnTo>
                    <a:pt x="5" y="13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5" y="54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3"/>
                  </a:lnTo>
                  <a:lnTo>
                    <a:pt x="14" y="54"/>
                  </a:lnTo>
                  <a:lnTo>
                    <a:pt x="27" y="40"/>
                  </a:lnTo>
                  <a:lnTo>
                    <a:pt x="18" y="36"/>
                  </a:lnTo>
                  <a:lnTo>
                    <a:pt x="18" y="13"/>
                  </a:lnTo>
                  <a:lnTo>
                    <a:pt x="14" y="13"/>
                  </a:lnTo>
                  <a:lnTo>
                    <a:pt x="14" y="5"/>
                  </a:lnTo>
                  <a:lnTo>
                    <a:pt x="5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67" name="Freeform 163">
              <a:extLst>
                <a:ext uri="{FF2B5EF4-FFF2-40B4-BE49-F238E27FC236}">
                  <a16:creationId xmlns:a16="http://schemas.microsoft.com/office/drawing/2014/main" id="{64AB0AE4-47DE-4675-84A7-4B2A9F4EA214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2084" y="3412310"/>
              <a:ext cx="159210" cy="8025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45"/>
                </a:cxn>
                <a:cxn ang="0">
                  <a:pos x="0" y="49"/>
                </a:cxn>
                <a:cxn ang="0">
                  <a:pos x="9" y="45"/>
                </a:cxn>
                <a:cxn ang="0">
                  <a:pos x="9" y="49"/>
                </a:cxn>
                <a:cxn ang="0">
                  <a:pos x="18" y="49"/>
                </a:cxn>
                <a:cxn ang="0">
                  <a:pos x="22" y="45"/>
                </a:cxn>
                <a:cxn ang="0">
                  <a:pos x="36" y="45"/>
                </a:cxn>
                <a:cxn ang="0">
                  <a:pos x="40" y="54"/>
                </a:cxn>
                <a:cxn ang="0">
                  <a:pos x="54" y="58"/>
                </a:cxn>
                <a:cxn ang="0">
                  <a:pos x="67" y="58"/>
                </a:cxn>
                <a:cxn ang="0">
                  <a:pos x="76" y="54"/>
                </a:cxn>
                <a:cxn ang="0">
                  <a:pos x="89" y="49"/>
                </a:cxn>
                <a:cxn ang="0">
                  <a:pos x="94" y="45"/>
                </a:cxn>
                <a:cxn ang="0">
                  <a:pos x="94" y="40"/>
                </a:cxn>
                <a:cxn ang="0">
                  <a:pos x="94" y="36"/>
                </a:cxn>
                <a:cxn ang="0">
                  <a:pos x="94" y="31"/>
                </a:cxn>
                <a:cxn ang="0">
                  <a:pos x="103" y="31"/>
                </a:cxn>
                <a:cxn ang="0">
                  <a:pos x="107" y="22"/>
                </a:cxn>
                <a:cxn ang="0">
                  <a:pos x="107" y="18"/>
                </a:cxn>
                <a:cxn ang="0">
                  <a:pos x="107" y="13"/>
                </a:cxn>
                <a:cxn ang="0">
                  <a:pos x="103" y="13"/>
                </a:cxn>
                <a:cxn ang="0">
                  <a:pos x="98" y="13"/>
                </a:cxn>
                <a:cxn ang="0">
                  <a:pos x="98" y="4"/>
                </a:cxn>
                <a:cxn ang="0">
                  <a:pos x="76" y="0"/>
                </a:cxn>
                <a:cxn ang="0">
                  <a:pos x="67" y="9"/>
                </a:cxn>
                <a:cxn ang="0">
                  <a:pos x="58" y="9"/>
                </a:cxn>
                <a:cxn ang="0">
                  <a:pos x="54" y="13"/>
                </a:cxn>
                <a:cxn ang="0">
                  <a:pos x="45" y="18"/>
                </a:cxn>
                <a:cxn ang="0">
                  <a:pos x="40" y="22"/>
                </a:cxn>
                <a:cxn ang="0">
                  <a:pos x="49" y="27"/>
                </a:cxn>
                <a:cxn ang="0">
                  <a:pos x="45" y="36"/>
                </a:cxn>
                <a:cxn ang="0">
                  <a:pos x="40" y="31"/>
                </a:cxn>
                <a:cxn ang="0">
                  <a:pos x="22" y="36"/>
                </a:cxn>
                <a:cxn ang="0">
                  <a:pos x="0" y="31"/>
                </a:cxn>
              </a:cxnLst>
              <a:rect l="0" t="0" r="r" b="b"/>
              <a:pathLst>
                <a:path w="107" h="58">
                  <a:moveTo>
                    <a:pt x="0" y="31"/>
                  </a:moveTo>
                  <a:lnTo>
                    <a:pt x="0" y="45"/>
                  </a:lnTo>
                  <a:lnTo>
                    <a:pt x="0" y="49"/>
                  </a:lnTo>
                  <a:lnTo>
                    <a:pt x="9" y="45"/>
                  </a:lnTo>
                  <a:lnTo>
                    <a:pt x="9" y="49"/>
                  </a:lnTo>
                  <a:lnTo>
                    <a:pt x="18" y="49"/>
                  </a:lnTo>
                  <a:lnTo>
                    <a:pt x="22" y="45"/>
                  </a:lnTo>
                  <a:lnTo>
                    <a:pt x="36" y="45"/>
                  </a:lnTo>
                  <a:lnTo>
                    <a:pt x="40" y="54"/>
                  </a:lnTo>
                  <a:lnTo>
                    <a:pt x="54" y="58"/>
                  </a:lnTo>
                  <a:lnTo>
                    <a:pt x="67" y="58"/>
                  </a:lnTo>
                  <a:lnTo>
                    <a:pt x="76" y="54"/>
                  </a:lnTo>
                  <a:lnTo>
                    <a:pt x="89" y="49"/>
                  </a:lnTo>
                  <a:lnTo>
                    <a:pt x="94" y="45"/>
                  </a:lnTo>
                  <a:lnTo>
                    <a:pt x="94" y="40"/>
                  </a:lnTo>
                  <a:lnTo>
                    <a:pt x="94" y="36"/>
                  </a:lnTo>
                  <a:lnTo>
                    <a:pt x="94" y="31"/>
                  </a:lnTo>
                  <a:lnTo>
                    <a:pt x="103" y="31"/>
                  </a:lnTo>
                  <a:lnTo>
                    <a:pt x="107" y="22"/>
                  </a:lnTo>
                  <a:lnTo>
                    <a:pt x="107" y="18"/>
                  </a:lnTo>
                  <a:lnTo>
                    <a:pt x="107" y="13"/>
                  </a:lnTo>
                  <a:lnTo>
                    <a:pt x="103" y="13"/>
                  </a:lnTo>
                  <a:lnTo>
                    <a:pt x="98" y="13"/>
                  </a:lnTo>
                  <a:lnTo>
                    <a:pt x="98" y="4"/>
                  </a:lnTo>
                  <a:lnTo>
                    <a:pt x="76" y="0"/>
                  </a:lnTo>
                  <a:lnTo>
                    <a:pt x="67" y="9"/>
                  </a:lnTo>
                  <a:lnTo>
                    <a:pt x="58" y="9"/>
                  </a:lnTo>
                  <a:lnTo>
                    <a:pt x="54" y="13"/>
                  </a:lnTo>
                  <a:lnTo>
                    <a:pt x="45" y="18"/>
                  </a:lnTo>
                  <a:lnTo>
                    <a:pt x="40" y="22"/>
                  </a:lnTo>
                  <a:lnTo>
                    <a:pt x="49" y="27"/>
                  </a:lnTo>
                  <a:lnTo>
                    <a:pt x="45" y="36"/>
                  </a:lnTo>
                  <a:lnTo>
                    <a:pt x="40" y="31"/>
                  </a:lnTo>
                  <a:lnTo>
                    <a:pt x="22" y="36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68" name="Freeform 164">
              <a:extLst>
                <a:ext uri="{FF2B5EF4-FFF2-40B4-BE49-F238E27FC236}">
                  <a16:creationId xmlns:a16="http://schemas.microsoft.com/office/drawing/2014/main" id="{EEC0648D-194C-4900-8F0C-ED55DCDE43E3}"/>
                </a:ext>
              </a:extLst>
            </p:cNvPr>
            <p:cNvSpPr>
              <a:spLocks/>
            </p:cNvSpPr>
            <p:nvPr/>
          </p:nvSpPr>
          <p:spPr bwMode="gray">
            <a:xfrm>
              <a:off x="5518825" y="3332051"/>
              <a:ext cx="86301" cy="6780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22"/>
                </a:cxn>
                <a:cxn ang="0">
                  <a:pos x="14" y="22"/>
                </a:cxn>
                <a:cxn ang="0">
                  <a:pos x="18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7" y="36"/>
                </a:cxn>
                <a:cxn ang="0">
                  <a:pos x="36" y="31"/>
                </a:cxn>
                <a:cxn ang="0">
                  <a:pos x="32" y="40"/>
                </a:cxn>
                <a:cxn ang="0">
                  <a:pos x="40" y="45"/>
                </a:cxn>
                <a:cxn ang="0">
                  <a:pos x="45" y="49"/>
                </a:cxn>
                <a:cxn ang="0">
                  <a:pos x="49" y="49"/>
                </a:cxn>
                <a:cxn ang="0">
                  <a:pos x="49" y="45"/>
                </a:cxn>
                <a:cxn ang="0">
                  <a:pos x="49" y="36"/>
                </a:cxn>
                <a:cxn ang="0">
                  <a:pos x="54" y="36"/>
                </a:cxn>
                <a:cxn ang="0">
                  <a:pos x="58" y="27"/>
                </a:cxn>
                <a:cxn ang="0">
                  <a:pos x="54" y="18"/>
                </a:cxn>
                <a:cxn ang="0">
                  <a:pos x="49" y="18"/>
                </a:cxn>
                <a:cxn ang="0">
                  <a:pos x="49" y="13"/>
                </a:cxn>
                <a:cxn ang="0">
                  <a:pos x="45" y="9"/>
                </a:cxn>
                <a:cxn ang="0">
                  <a:pos x="36" y="9"/>
                </a:cxn>
                <a:cxn ang="0">
                  <a:pos x="27" y="0"/>
                </a:cxn>
                <a:cxn ang="0">
                  <a:pos x="23" y="9"/>
                </a:cxn>
                <a:cxn ang="0">
                  <a:pos x="18" y="9"/>
                </a:cxn>
                <a:cxn ang="0">
                  <a:pos x="9" y="9"/>
                </a:cxn>
                <a:cxn ang="0">
                  <a:pos x="9" y="4"/>
                </a:cxn>
                <a:cxn ang="0">
                  <a:pos x="5" y="4"/>
                </a:cxn>
                <a:cxn ang="0">
                  <a:pos x="0" y="9"/>
                </a:cxn>
              </a:cxnLst>
              <a:rect l="0" t="0" r="r" b="b"/>
              <a:pathLst>
                <a:path w="58" h="49">
                  <a:moveTo>
                    <a:pt x="0" y="9"/>
                  </a:moveTo>
                  <a:lnTo>
                    <a:pt x="9" y="22"/>
                  </a:lnTo>
                  <a:lnTo>
                    <a:pt x="14" y="22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36" y="31"/>
                  </a:lnTo>
                  <a:lnTo>
                    <a:pt x="32" y="40"/>
                  </a:lnTo>
                  <a:lnTo>
                    <a:pt x="40" y="45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49" y="45"/>
                  </a:lnTo>
                  <a:lnTo>
                    <a:pt x="49" y="36"/>
                  </a:lnTo>
                  <a:lnTo>
                    <a:pt x="54" y="36"/>
                  </a:lnTo>
                  <a:lnTo>
                    <a:pt x="58" y="27"/>
                  </a:lnTo>
                  <a:lnTo>
                    <a:pt x="54" y="18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5" y="9"/>
                  </a:lnTo>
                  <a:lnTo>
                    <a:pt x="36" y="9"/>
                  </a:lnTo>
                  <a:lnTo>
                    <a:pt x="27" y="0"/>
                  </a:lnTo>
                  <a:lnTo>
                    <a:pt x="23" y="9"/>
                  </a:lnTo>
                  <a:lnTo>
                    <a:pt x="18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5" y="4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69" name="Freeform 165">
              <a:extLst>
                <a:ext uri="{FF2B5EF4-FFF2-40B4-BE49-F238E27FC236}">
                  <a16:creationId xmlns:a16="http://schemas.microsoft.com/office/drawing/2014/main" id="{30DBA5FE-5445-41E9-8B92-612D5A97EB44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1120" y="3523012"/>
              <a:ext cx="86301" cy="69189"/>
            </a:xfrm>
            <a:custGeom>
              <a:avLst/>
              <a:gdLst/>
              <a:ahLst/>
              <a:cxnLst>
                <a:cxn ang="0">
                  <a:pos x="32" y="45"/>
                </a:cxn>
                <a:cxn ang="0">
                  <a:pos x="32" y="45"/>
                </a:cxn>
                <a:cxn ang="0">
                  <a:pos x="36" y="45"/>
                </a:cxn>
                <a:cxn ang="0">
                  <a:pos x="45" y="50"/>
                </a:cxn>
                <a:cxn ang="0">
                  <a:pos x="45" y="50"/>
                </a:cxn>
                <a:cxn ang="0">
                  <a:pos x="45" y="50"/>
                </a:cxn>
                <a:cxn ang="0">
                  <a:pos x="45" y="45"/>
                </a:cxn>
                <a:cxn ang="0">
                  <a:pos x="45" y="45"/>
                </a:cxn>
                <a:cxn ang="0">
                  <a:pos x="45" y="41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50" y="36"/>
                </a:cxn>
                <a:cxn ang="0">
                  <a:pos x="50" y="32"/>
                </a:cxn>
                <a:cxn ang="0">
                  <a:pos x="54" y="32"/>
                </a:cxn>
                <a:cxn ang="0">
                  <a:pos x="58" y="27"/>
                </a:cxn>
                <a:cxn ang="0">
                  <a:pos x="54" y="23"/>
                </a:cxn>
                <a:cxn ang="0">
                  <a:pos x="58" y="23"/>
                </a:cxn>
                <a:cxn ang="0">
                  <a:pos x="58" y="23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5"/>
                </a:cxn>
                <a:cxn ang="0">
                  <a:pos x="50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2" y="5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9" y="5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9" y="18"/>
                </a:cxn>
                <a:cxn ang="0">
                  <a:pos x="9" y="23"/>
                </a:cxn>
                <a:cxn ang="0">
                  <a:pos x="23" y="36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32" y="45"/>
                </a:cxn>
                <a:cxn ang="0">
                  <a:pos x="32" y="45"/>
                </a:cxn>
              </a:cxnLst>
              <a:rect l="0" t="0" r="r" b="b"/>
              <a:pathLst>
                <a:path w="58" h="50">
                  <a:moveTo>
                    <a:pt x="32" y="45"/>
                  </a:moveTo>
                  <a:lnTo>
                    <a:pt x="32" y="45"/>
                  </a:lnTo>
                  <a:lnTo>
                    <a:pt x="36" y="45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58" y="27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5"/>
                  </a:lnTo>
                  <a:lnTo>
                    <a:pt x="5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2" y="5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32" y="45"/>
                  </a:lnTo>
                  <a:lnTo>
                    <a:pt x="32" y="4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70" name="Freeform 166">
              <a:extLst>
                <a:ext uri="{FF2B5EF4-FFF2-40B4-BE49-F238E27FC236}">
                  <a16:creationId xmlns:a16="http://schemas.microsoft.com/office/drawing/2014/main" id="{88D52382-1B9F-46D9-A5B8-E9FEC0B06DD4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8427" y="3547919"/>
              <a:ext cx="132428" cy="871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13" y="27"/>
                </a:cxn>
                <a:cxn ang="0">
                  <a:pos x="13" y="32"/>
                </a:cxn>
                <a:cxn ang="0">
                  <a:pos x="4" y="36"/>
                </a:cxn>
                <a:cxn ang="0">
                  <a:pos x="4" y="45"/>
                </a:cxn>
                <a:cxn ang="0">
                  <a:pos x="13" y="49"/>
                </a:cxn>
                <a:cxn ang="0">
                  <a:pos x="13" y="63"/>
                </a:cxn>
                <a:cxn ang="0">
                  <a:pos x="22" y="63"/>
                </a:cxn>
                <a:cxn ang="0">
                  <a:pos x="31" y="58"/>
                </a:cxn>
                <a:cxn ang="0">
                  <a:pos x="40" y="63"/>
                </a:cxn>
                <a:cxn ang="0">
                  <a:pos x="53" y="63"/>
                </a:cxn>
                <a:cxn ang="0">
                  <a:pos x="53" y="54"/>
                </a:cxn>
                <a:cxn ang="0">
                  <a:pos x="71" y="45"/>
                </a:cxn>
                <a:cxn ang="0">
                  <a:pos x="76" y="49"/>
                </a:cxn>
                <a:cxn ang="0">
                  <a:pos x="85" y="49"/>
                </a:cxn>
                <a:cxn ang="0">
                  <a:pos x="80" y="36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0" y="18"/>
                </a:cxn>
                <a:cxn ang="0">
                  <a:pos x="89" y="18"/>
                </a:cxn>
                <a:cxn ang="0">
                  <a:pos x="89" y="14"/>
                </a:cxn>
                <a:cxn ang="0">
                  <a:pos x="71" y="5"/>
                </a:cxn>
                <a:cxn ang="0">
                  <a:pos x="58" y="9"/>
                </a:cxn>
                <a:cxn ang="0">
                  <a:pos x="49" y="18"/>
                </a:cxn>
                <a:cxn ang="0">
                  <a:pos x="35" y="18"/>
                </a:cxn>
                <a:cxn ang="0">
                  <a:pos x="22" y="14"/>
                </a:cxn>
                <a:cxn ang="0">
                  <a:pos x="9" y="9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89" h="63">
                  <a:moveTo>
                    <a:pt x="4" y="0"/>
                  </a:moveTo>
                  <a:lnTo>
                    <a:pt x="0" y="18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4" y="36"/>
                  </a:lnTo>
                  <a:lnTo>
                    <a:pt x="4" y="45"/>
                  </a:lnTo>
                  <a:lnTo>
                    <a:pt x="13" y="49"/>
                  </a:lnTo>
                  <a:lnTo>
                    <a:pt x="13" y="63"/>
                  </a:lnTo>
                  <a:lnTo>
                    <a:pt x="22" y="63"/>
                  </a:lnTo>
                  <a:lnTo>
                    <a:pt x="31" y="58"/>
                  </a:lnTo>
                  <a:lnTo>
                    <a:pt x="40" y="63"/>
                  </a:lnTo>
                  <a:lnTo>
                    <a:pt x="53" y="63"/>
                  </a:lnTo>
                  <a:lnTo>
                    <a:pt x="53" y="54"/>
                  </a:lnTo>
                  <a:lnTo>
                    <a:pt x="71" y="45"/>
                  </a:lnTo>
                  <a:lnTo>
                    <a:pt x="76" y="49"/>
                  </a:lnTo>
                  <a:lnTo>
                    <a:pt x="85" y="49"/>
                  </a:lnTo>
                  <a:lnTo>
                    <a:pt x="80" y="36"/>
                  </a:lnTo>
                  <a:lnTo>
                    <a:pt x="76" y="36"/>
                  </a:lnTo>
                  <a:lnTo>
                    <a:pt x="80" y="32"/>
                  </a:lnTo>
                  <a:lnTo>
                    <a:pt x="80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71" y="5"/>
                  </a:lnTo>
                  <a:lnTo>
                    <a:pt x="58" y="9"/>
                  </a:lnTo>
                  <a:lnTo>
                    <a:pt x="49" y="18"/>
                  </a:lnTo>
                  <a:lnTo>
                    <a:pt x="35" y="18"/>
                  </a:lnTo>
                  <a:lnTo>
                    <a:pt x="22" y="14"/>
                  </a:lnTo>
                  <a:lnTo>
                    <a:pt x="9" y="9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71" name="Freeform 167">
              <a:extLst>
                <a:ext uri="{FF2B5EF4-FFF2-40B4-BE49-F238E27FC236}">
                  <a16:creationId xmlns:a16="http://schemas.microsoft.com/office/drawing/2014/main" id="{6BDFBE71-4706-4DE5-99F4-EF3683CD8432}"/>
                </a:ext>
              </a:extLst>
            </p:cNvPr>
            <p:cNvSpPr>
              <a:spLocks/>
            </p:cNvSpPr>
            <p:nvPr/>
          </p:nvSpPr>
          <p:spPr bwMode="gray">
            <a:xfrm>
              <a:off x="5957770" y="3177069"/>
              <a:ext cx="199385" cy="167436"/>
            </a:xfrm>
            <a:custGeom>
              <a:avLst/>
              <a:gdLst/>
              <a:ahLst/>
              <a:cxnLst>
                <a:cxn ang="0">
                  <a:pos x="13" y="116"/>
                </a:cxn>
                <a:cxn ang="0">
                  <a:pos x="22" y="103"/>
                </a:cxn>
                <a:cxn ang="0">
                  <a:pos x="45" y="112"/>
                </a:cxn>
                <a:cxn ang="0">
                  <a:pos x="63" y="112"/>
                </a:cxn>
                <a:cxn ang="0">
                  <a:pos x="67" y="116"/>
                </a:cxn>
                <a:cxn ang="0">
                  <a:pos x="76" y="112"/>
                </a:cxn>
                <a:cxn ang="0">
                  <a:pos x="85" y="112"/>
                </a:cxn>
                <a:cxn ang="0">
                  <a:pos x="98" y="116"/>
                </a:cxn>
                <a:cxn ang="0">
                  <a:pos x="107" y="116"/>
                </a:cxn>
                <a:cxn ang="0">
                  <a:pos x="112" y="99"/>
                </a:cxn>
                <a:cxn ang="0">
                  <a:pos x="121" y="94"/>
                </a:cxn>
                <a:cxn ang="0">
                  <a:pos x="121" y="76"/>
                </a:cxn>
                <a:cxn ang="0">
                  <a:pos x="125" y="81"/>
                </a:cxn>
                <a:cxn ang="0">
                  <a:pos x="134" y="72"/>
                </a:cxn>
                <a:cxn ang="0">
                  <a:pos x="125" y="63"/>
                </a:cxn>
                <a:cxn ang="0">
                  <a:pos x="116" y="54"/>
                </a:cxn>
                <a:cxn ang="0">
                  <a:pos x="112" y="45"/>
                </a:cxn>
                <a:cxn ang="0">
                  <a:pos x="112" y="31"/>
                </a:cxn>
                <a:cxn ang="0">
                  <a:pos x="98" y="9"/>
                </a:cxn>
                <a:cxn ang="0">
                  <a:pos x="85" y="5"/>
                </a:cxn>
                <a:cxn ang="0">
                  <a:pos x="76" y="0"/>
                </a:cxn>
                <a:cxn ang="0">
                  <a:pos x="67" y="0"/>
                </a:cxn>
                <a:cxn ang="0">
                  <a:pos x="63" y="9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7"/>
                </a:cxn>
                <a:cxn ang="0">
                  <a:pos x="40" y="31"/>
                </a:cxn>
                <a:cxn ang="0">
                  <a:pos x="31" y="45"/>
                </a:cxn>
                <a:cxn ang="0">
                  <a:pos x="27" y="49"/>
                </a:cxn>
                <a:cxn ang="0">
                  <a:pos x="13" y="49"/>
                </a:cxn>
                <a:cxn ang="0">
                  <a:pos x="9" y="72"/>
                </a:cxn>
                <a:cxn ang="0">
                  <a:pos x="13" y="90"/>
                </a:cxn>
                <a:cxn ang="0">
                  <a:pos x="5" y="103"/>
                </a:cxn>
              </a:cxnLst>
              <a:rect l="0" t="0" r="r" b="b"/>
              <a:pathLst>
                <a:path w="134" h="121">
                  <a:moveTo>
                    <a:pt x="5" y="112"/>
                  </a:moveTo>
                  <a:lnTo>
                    <a:pt x="13" y="116"/>
                  </a:lnTo>
                  <a:lnTo>
                    <a:pt x="18" y="107"/>
                  </a:lnTo>
                  <a:lnTo>
                    <a:pt x="22" y="103"/>
                  </a:lnTo>
                  <a:lnTo>
                    <a:pt x="36" y="107"/>
                  </a:lnTo>
                  <a:lnTo>
                    <a:pt x="45" y="112"/>
                  </a:lnTo>
                  <a:lnTo>
                    <a:pt x="58" y="107"/>
                  </a:lnTo>
                  <a:lnTo>
                    <a:pt x="63" y="112"/>
                  </a:lnTo>
                  <a:lnTo>
                    <a:pt x="67" y="121"/>
                  </a:lnTo>
                  <a:lnTo>
                    <a:pt x="67" y="116"/>
                  </a:lnTo>
                  <a:lnTo>
                    <a:pt x="76" y="116"/>
                  </a:lnTo>
                  <a:lnTo>
                    <a:pt x="76" y="112"/>
                  </a:lnTo>
                  <a:lnTo>
                    <a:pt x="80" y="116"/>
                  </a:lnTo>
                  <a:lnTo>
                    <a:pt x="85" y="112"/>
                  </a:lnTo>
                  <a:lnTo>
                    <a:pt x="89" y="121"/>
                  </a:lnTo>
                  <a:lnTo>
                    <a:pt x="98" y="116"/>
                  </a:lnTo>
                  <a:lnTo>
                    <a:pt x="107" y="121"/>
                  </a:lnTo>
                  <a:lnTo>
                    <a:pt x="107" y="116"/>
                  </a:lnTo>
                  <a:lnTo>
                    <a:pt x="107" y="112"/>
                  </a:lnTo>
                  <a:lnTo>
                    <a:pt x="112" y="99"/>
                  </a:lnTo>
                  <a:lnTo>
                    <a:pt x="121" y="103"/>
                  </a:lnTo>
                  <a:lnTo>
                    <a:pt x="121" y="94"/>
                  </a:lnTo>
                  <a:lnTo>
                    <a:pt x="116" y="81"/>
                  </a:lnTo>
                  <a:lnTo>
                    <a:pt x="121" y="76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30" y="76"/>
                  </a:lnTo>
                  <a:lnTo>
                    <a:pt x="134" y="72"/>
                  </a:lnTo>
                  <a:lnTo>
                    <a:pt x="130" y="72"/>
                  </a:lnTo>
                  <a:lnTo>
                    <a:pt x="125" y="63"/>
                  </a:lnTo>
                  <a:lnTo>
                    <a:pt x="116" y="67"/>
                  </a:lnTo>
                  <a:lnTo>
                    <a:pt x="116" y="54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12" y="36"/>
                  </a:lnTo>
                  <a:lnTo>
                    <a:pt x="112" y="31"/>
                  </a:lnTo>
                  <a:lnTo>
                    <a:pt x="107" y="18"/>
                  </a:lnTo>
                  <a:lnTo>
                    <a:pt x="98" y="9"/>
                  </a:lnTo>
                  <a:lnTo>
                    <a:pt x="89" y="14"/>
                  </a:lnTo>
                  <a:lnTo>
                    <a:pt x="85" y="5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3" y="9"/>
                  </a:lnTo>
                  <a:lnTo>
                    <a:pt x="58" y="14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0" y="31"/>
                  </a:lnTo>
                  <a:lnTo>
                    <a:pt x="36" y="40"/>
                  </a:lnTo>
                  <a:lnTo>
                    <a:pt x="31" y="45"/>
                  </a:lnTo>
                  <a:lnTo>
                    <a:pt x="31" y="54"/>
                  </a:lnTo>
                  <a:lnTo>
                    <a:pt x="27" y="49"/>
                  </a:lnTo>
                  <a:lnTo>
                    <a:pt x="22" y="54"/>
                  </a:lnTo>
                  <a:lnTo>
                    <a:pt x="13" y="49"/>
                  </a:lnTo>
                  <a:lnTo>
                    <a:pt x="5" y="58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0"/>
                  </a:lnTo>
                  <a:lnTo>
                    <a:pt x="0" y="94"/>
                  </a:lnTo>
                  <a:lnTo>
                    <a:pt x="5" y="103"/>
                  </a:lnTo>
                  <a:lnTo>
                    <a:pt x="5" y="11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72" name="Freeform 168">
              <a:extLst>
                <a:ext uri="{FF2B5EF4-FFF2-40B4-BE49-F238E27FC236}">
                  <a16:creationId xmlns:a16="http://schemas.microsoft.com/office/drawing/2014/main" id="{132C26A9-5A22-4204-B23C-E14C81CD07E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44993" y="3487033"/>
              <a:ext cx="126476" cy="11070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9" y="35"/>
                </a:cxn>
                <a:cxn ang="0">
                  <a:pos x="22" y="31"/>
                </a:cxn>
                <a:cxn ang="0">
                  <a:pos x="27" y="44"/>
                </a:cxn>
                <a:cxn ang="0">
                  <a:pos x="22" y="53"/>
                </a:cxn>
                <a:cxn ang="0">
                  <a:pos x="36" y="62"/>
                </a:cxn>
                <a:cxn ang="0">
                  <a:pos x="45" y="67"/>
                </a:cxn>
                <a:cxn ang="0">
                  <a:pos x="45" y="62"/>
                </a:cxn>
                <a:cxn ang="0">
                  <a:pos x="54" y="67"/>
                </a:cxn>
                <a:cxn ang="0">
                  <a:pos x="63" y="71"/>
                </a:cxn>
                <a:cxn ang="0">
                  <a:pos x="58" y="62"/>
                </a:cxn>
                <a:cxn ang="0">
                  <a:pos x="54" y="62"/>
                </a:cxn>
                <a:cxn ang="0">
                  <a:pos x="40" y="44"/>
                </a:cxn>
                <a:cxn ang="0">
                  <a:pos x="31" y="35"/>
                </a:cxn>
                <a:cxn ang="0">
                  <a:pos x="36" y="26"/>
                </a:cxn>
                <a:cxn ang="0">
                  <a:pos x="45" y="26"/>
                </a:cxn>
                <a:cxn ang="0">
                  <a:pos x="49" y="26"/>
                </a:cxn>
                <a:cxn ang="0">
                  <a:pos x="63" y="31"/>
                </a:cxn>
                <a:cxn ang="0">
                  <a:pos x="72" y="26"/>
                </a:cxn>
                <a:cxn ang="0">
                  <a:pos x="76" y="31"/>
                </a:cxn>
                <a:cxn ang="0">
                  <a:pos x="81" y="26"/>
                </a:cxn>
                <a:cxn ang="0">
                  <a:pos x="85" y="22"/>
                </a:cxn>
                <a:cxn ang="0">
                  <a:pos x="81" y="22"/>
                </a:cxn>
                <a:cxn ang="0">
                  <a:pos x="81" y="18"/>
                </a:cxn>
                <a:cxn ang="0">
                  <a:pos x="76" y="13"/>
                </a:cxn>
                <a:cxn ang="0">
                  <a:pos x="49" y="13"/>
                </a:cxn>
                <a:cxn ang="0">
                  <a:pos x="45" y="4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36" y="9"/>
                </a:cxn>
                <a:cxn ang="0">
                  <a:pos x="31" y="9"/>
                </a:cxn>
                <a:cxn ang="0">
                  <a:pos x="31" y="13"/>
                </a:cxn>
                <a:cxn ang="0">
                  <a:pos x="27" y="22"/>
                </a:cxn>
                <a:cxn ang="0">
                  <a:pos x="22" y="22"/>
                </a:cxn>
                <a:cxn ang="0">
                  <a:pos x="14" y="22"/>
                </a:cxn>
                <a:cxn ang="0">
                  <a:pos x="5" y="22"/>
                </a:cxn>
                <a:cxn ang="0">
                  <a:pos x="63" y="71"/>
                </a:cxn>
                <a:cxn ang="0">
                  <a:pos x="72" y="80"/>
                </a:cxn>
                <a:cxn ang="0">
                  <a:pos x="76" y="76"/>
                </a:cxn>
                <a:cxn ang="0">
                  <a:pos x="63" y="71"/>
                </a:cxn>
              </a:cxnLst>
              <a:rect l="0" t="0" r="r" b="b"/>
              <a:pathLst>
                <a:path w="85" h="80">
                  <a:moveTo>
                    <a:pt x="5" y="22"/>
                  </a:moveTo>
                  <a:lnTo>
                    <a:pt x="0" y="22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14" y="26"/>
                  </a:lnTo>
                  <a:lnTo>
                    <a:pt x="22" y="31"/>
                  </a:lnTo>
                  <a:lnTo>
                    <a:pt x="18" y="35"/>
                  </a:lnTo>
                  <a:lnTo>
                    <a:pt x="27" y="44"/>
                  </a:lnTo>
                  <a:lnTo>
                    <a:pt x="22" y="44"/>
                  </a:lnTo>
                  <a:lnTo>
                    <a:pt x="22" y="53"/>
                  </a:lnTo>
                  <a:lnTo>
                    <a:pt x="31" y="49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45" y="67"/>
                  </a:lnTo>
                  <a:lnTo>
                    <a:pt x="54" y="67"/>
                  </a:lnTo>
                  <a:lnTo>
                    <a:pt x="45" y="62"/>
                  </a:lnTo>
                  <a:lnTo>
                    <a:pt x="49" y="62"/>
                  </a:lnTo>
                  <a:lnTo>
                    <a:pt x="54" y="67"/>
                  </a:lnTo>
                  <a:lnTo>
                    <a:pt x="54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4" y="62"/>
                  </a:lnTo>
                  <a:lnTo>
                    <a:pt x="40" y="49"/>
                  </a:lnTo>
                  <a:lnTo>
                    <a:pt x="40" y="44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40" y="31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63" y="31"/>
                  </a:lnTo>
                  <a:lnTo>
                    <a:pt x="67" y="26"/>
                  </a:lnTo>
                  <a:lnTo>
                    <a:pt x="72" y="26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1" y="26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67" y="18"/>
                  </a:lnTo>
                  <a:lnTo>
                    <a:pt x="49" y="1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2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5" y="22"/>
                  </a:lnTo>
                  <a:lnTo>
                    <a:pt x="5" y="22"/>
                  </a:lnTo>
                  <a:close/>
                  <a:moveTo>
                    <a:pt x="63" y="71"/>
                  </a:moveTo>
                  <a:lnTo>
                    <a:pt x="72" y="80"/>
                  </a:lnTo>
                  <a:lnTo>
                    <a:pt x="72" y="80"/>
                  </a:lnTo>
                  <a:lnTo>
                    <a:pt x="76" y="80"/>
                  </a:lnTo>
                  <a:lnTo>
                    <a:pt x="76" y="76"/>
                  </a:lnTo>
                  <a:lnTo>
                    <a:pt x="67" y="71"/>
                  </a:lnTo>
                  <a:lnTo>
                    <a:pt x="63" y="7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73" name="Freeform 169">
              <a:extLst>
                <a:ext uri="{FF2B5EF4-FFF2-40B4-BE49-F238E27FC236}">
                  <a16:creationId xmlns:a16="http://schemas.microsoft.com/office/drawing/2014/main" id="{53602762-FF90-4A15-A1DF-3BFA94A03F96}"/>
                </a:ext>
              </a:extLst>
            </p:cNvPr>
            <p:cNvSpPr>
              <a:spLocks/>
            </p:cNvSpPr>
            <p:nvPr/>
          </p:nvSpPr>
          <p:spPr bwMode="gray">
            <a:xfrm>
              <a:off x="6151203" y="3777625"/>
              <a:ext cx="52078" cy="24908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9"/>
                </a:cxn>
                <a:cxn ang="0">
                  <a:pos x="0" y="13"/>
                </a:cxn>
                <a:cxn ang="0">
                  <a:pos x="4" y="18"/>
                </a:cxn>
                <a:cxn ang="0">
                  <a:pos x="13" y="18"/>
                </a:cxn>
                <a:cxn ang="0">
                  <a:pos x="22" y="13"/>
                </a:cxn>
                <a:cxn ang="0">
                  <a:pos x="22" y="9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17" y="9"/>
                </a:cxn>
                <a:cxn ang="0">
                  <a:pos x="9" y="9"/>
                </a:cxn>
              </a:cxnLst>
              <a:rect l="0" t="0" r="r" b="b"/>
              <a:pathLst>
                <a:path w="35" h="18">
                  <a:moveTo>
                    <a:pt x="9" y="9"/>
                  </a:moveTo>
                  <a:lnTo>
                    <a:pt x="9" y="9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13" y="18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7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74" name="Freeform 170">
              <a:extLst>
                <a:ext uri="{FF2B5EF4-FFF2-40B4-BE49-F238E27FC236}">
                  <a16:creationId xmlns:a16="http://schemas.microsoft.com/office/drawing/2014/main" id="{63DC6487-6805-4E7E-AAD8-778BFC756D11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8210" y="3356960"/>
              <a:ext cx="139867" cy="7334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6" y="0"/>
                </a:cxn>
                <a:cxn ang="0">
                  <a:pos x="32" y="9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5" y="18"/>
                </a:cxn>
                <a:cxn ang="0">
                  <a:pos x="0" y="18"/>
                </a:cxn>
                <a:cxn ang="0">
                  <a:pos x="5" y="27"/>
                </a:cxn>
                <a:cxn ang="0">
                  <a:pos x="9" y="36"/>
                </a:cxn>
                <a:cxn ang="0">
                  <a:pos x="18" y="36"/>
                </a:cxn>
                <a:cxn ang="0">
                  <a:pos x="27" y="44"/>
                </a:cxn>
                <a:cxn ang="0">
                  <a:pos x="27" y="49"/>
                </a:cxn>
                <a:cxn ang="0">
                  <a:pos x="36" y="49"/>
                </a:cxn>
                <a:cxn ang="0">
                  <a:pos x="45" y="40"/>
                </a:cxn>
                <a:cxn ang="0">
                  <a:pos x="67" y="44"/>
                </a:cxn>
                <a:cxn ang="0">
                  <a:pos x="67" y="53"/>
                </a:cxn>
                <a:cxn ang="0">
                  <a:pos x="72" y="49"/>
                </a:cxn>
                <a:cxn ang="0">
                  <a:pos x="81" y="49"/>
                </a:cxn>
                <a:cxn ang="0">
                  <a:pos x="85" y="44"/>
                </a:cxn>
                <a:cxn ang="0">
                  <a:pos x="90" y="36"/>
                </a:cxn>
                <a:cxn ang="0">
                  <a:pos x="94" y="31"/>
                </a:cxn>
                <a:cxn ang="0">
                  <a:pos x="94" y="22"/>
                </a:cxn>
                <a:cxn ang="0">
                  <a:pos x="85" y="22"/>
                </a:cxn>
                <a:cxn ang="0">
                  <a:pos x="81" y="13"/>
                </a:cxn>
                <a:cxn ang="0">
                  <a:pos x="72" y="9"/>
                </a:cxn>
                <a:cxn ang="0">
                  <a:pos x="67" y="18"/>
                </a:cxn>
                <a:cxn ang="0">
                  <a:pos x="58" y="13"/>
                </a:cxn>
                <a:cxn ang="0">
                  <a:pos x="63" y="9"/>
                </a:cxn>
                <a:cxn ang="0">
                  <a:pos x="54" y="9"/>
                </a:cxn>
                <a:cxn ang="0">
                  <a:pos x="49" y="0"/>
                </a:cxn>
                <a:cxn ang="0">
                  <a:pos x="45" y="4"/>
                </a:cxn>
                <a:cxn ang="0">
                  <a:pos x="40" y="0"/>
                </a:cxn>
              </a:cxnLst>
              <a:rect l="0" t="0" r="r" b="b"/>
              <a:pathLst>
                <a:path w="94" h="53">
                  <a:moveTo>
                    <a:pt x="40" y="0"/>
                  </a:moveTo>
                  <a:lnTo>
                    <a:pt x="36" y="0"/>
                  </a:lnTo>
                  <a:lnTo>
                    <a:pt x="32" y="9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5" y="27"/>
                  </a:lnTo>
                  <a:lnTo>
                    <a:pt x="9" y="36"/>
                  </a:lnTo>
                  <a:lnTo>
                    <a:pt x="18" y="36"/>
                  </a:lnTo>
                  <a:lnTo>
                    <a:pt x="27" y="44"/>
                  </a:lnTo>
                  <a:lnTo>
                    <a:pt x="27" y="49"/>
                  </a:lnTo>
                  <a:lnTo>
                    <a:pt x="36" y="49"/>
                  </a:lnTo>
                  <a:lnTo>
                    <a:pt x="45" y="40"/>
                  </a:lnTo>
                  <a:lnTo>
                    <a:pt x="67" y="44"/>
                  </a:lnTo>
                  <a:lnTo>
                    <a:pt x="67" y="53"/>
                  </a:lnTo>
                  <a:lnTo>
                    <a:pt x="72" y="49"/>
                  </a:lnTo>
                  <a:lnTo>
                    <a:pt x="81" y="49"/>
                  </a:lnTo>
                  <a:lnTo>
                    <a:pt x="85" y="44"/>
                  </a:lnTo>
                  <a:lnTo>
                    <a:pt x="90" y="36"/>
                  </a:lnTo>
                  <a:lnTo>
                    <a:pt x="94" y="31"/>
                  </a:lnTo>
                  <a:lnTo>
                    <a:pt x="94" y="22"/>
                  </a:lnTo>
                  <a:lnTo>
                    <a:pt x="85" y="22"/>
                  </a:lnTo>
                  <a:lnTo>
                    <a:pt x="81" y="13"/>
                  </a:lnTo>
                  <a:lnTo>
                    <a:pt x="72" y="9"/>
                  </a:lnTo>
                  <a:lnTo>
                    <a:pt x="67" y="18"/>
                  </a:lnTo>
                  <a:lnTo>
                    <a:pt x="58" y="13"/>
                  </a:lnTo>
                  <a:lnTo>
                    <a:pt x="63" y="9"/>
                  </a:lnTo>
                  <a:lnTo>
                    <a:pt x="54" y="9"/>
                  </a:lnTo>
                  <a:lnTo>
                    <a:pt x="49" y="0"/>
                  </a:lnTo>
                  <a:lnTo>
                    <a:pt x="45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75" name="Freeform 171">
              <a:extLst>
                <a:ext uri="{FF2B5EF4-FFF2-40B4-BE49-F238E27FC236}">
                  <a16:creationId xmlns:a16="http://schemas.microsoft.com/office/drawing/2014/main" id="{16D80F43-90F6-4481-948E-BF1D66787A5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19441" y="2923840"/>
              <a:ext cx="465728" cy="30858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18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14" y="0"/>
                </a:cxn>
                <a:cxn ang="0">
                  <a:pos x="0" y="4"/>
                </a:cxn>
                <a:cxn ang="0">
                  <a:pos x="241" y="214"/>
                </a:cxn>
                <a:cxn ang="0">
                  <a:pos x="237" y="206"/>
                </a:cxn>
                <a:cxn ang="0">
                  <a:pos x="237" y="192"/>
                </a:cxn>
                <a:cxn ang="0">
                  <a:pos x="241" y="188"/>
                </a:cxn>
                <a:cxn ang="0">
                  <a:pos x="246" y="183"/>
                </a:cxn>
                <a:cxn ang="0">
                  <a:pos x="250" y="170"/>
                </a:cxn>
                <a:cxn ang="0">
                  <a:pos x="246" y="165"/>
                </a:cxn>
                <a:cxn ang="0">
                  <a:pos x="241" y="156"/>
                </a:cxn>
                <a:cxn ang="0">
                  <a:pos x="246" y="156"/>
                </a:cxn>
                <a:cxn ang="0">
                  <a:pos x="246" y="143"/>
                </a:cxn>
                <a:cxn ang="0">
                  <a:pos x="246" y="134"/>
                </a:cxn>
                <a:cxn ang="0">
                  <a:pos x="237" y="152"/>
                </a:cxn>
                <a:cxn ang="0">
                  <a:pos x="219" y="161"/>
                </a:cxn>
                <a:cxn ang="0">
                  <a:pos x="224" y="165"/>
                </a:cxn>
                <a:cxn ang="0">
                  <a:pos x="219" y="170"/>
                </a:cxn>
                <a:cxn ang="0">
                  <a:pos x="224" y="174"/>
                </a:cxn>
                <a:cxn ang="0">
                  <a:pos x="219" y="183"/>
                </a:cxn>
                <a:cxn ang="0">
                  <a:pos x="224" y="188"/>
                </a:cxn>
                <a:cxn ang="0">
                  <a:pos x="219" y="201"/>
                </a:cxn>
                <a:cxn ang="0">
                  <a:pos x="224" y="206"/>
                </a:cxn>
                <a:cxn ang="0">
                  <a:pos x="224" y="219"/>
                </a:cxn>
                <a:cxn ang="0">
                  <a:pos x="241" y="206"/>
                </a:cxn>
                <a:cxn ang="0">
                  <a:pos x="246" y="210"/>
                </a:cxn>
                <a:cxn ang="0">
                  <a:pos x="246" y="219"/>
                </a:cxn>
                <a:cxn ang="0">
                  <a:pos x="246" y="210"/>
                </a:cxn>
                <a:cxn ang="0">
                  <a:pos x="246" y="201"/>
                </a:cxn>
                <a:cxn ang="0">
                  <a:pos x="250" y="214"/>
                </a:cxn>
                <a:cxn ang="0">
                  <a:pos x="259" y="223"/>
                </a:cxn>
                <a:cxn ang="0">
                  <a:pos x="264" y="219"/>
                </a:cxn>
                <a:cxn ang="0">
                  <a:pos x="264" y="214"/>
                </a:cxn>
                <a:cxn ang="0">
                  <a:pos x="250" y="214"/>
                </a:cxn>
                <a:cxn ang="0">
                  <a:pos x="264" y="192"/>
                </a:cxn>
                <a:cxn ang="0">
                  <a:pos x="255" y="192"/>
                </a:cxn>
                <a:cxn ang="0">
                  <a:pos x="255" y="206"/>
                </a:cxn>
                <a:cxn ang="0">
                  <a:pos x="264" y="210"/>
                </a:cxn>
                <a:cxn ang="0">
                  <a:pos x="273" y="210"/>
                </a:cxn>
                <a:cxn ang="0">
                  <a:pos x="273" y="201"/>
                </a:cxn>
                <a:cxn ang="0">
                  <a:pos x="273" y="197"/>
                </a:cxn>
                <a:cxn ang="0">
                  <a:pos x="273" y="183"/>
                </a:cxn>
                <a:cxn ang="0">
                  <a:pos x="264" y="183"/>
                </a:cxn>
                <a:cxn ang="0">
                  <a:pos x="304" y="210"/>
                </a:cxn>
                <a:cxn ang="0">
                  <a:pos x="313" y="206"/>
                </a:cxn>
              </a:cxnLst>
              <a:rect l="0" t="0" r="r" b="b"/>
              <a:pathLst>
                <a:path w="313" h="223">
                  <a:moveTo>
                    <a:pt x="0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9" y="22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4"/>
                  </a:lnTo>
                  <a:lnTo>
                    <a:pt x="14" y="0"/>
                  </a:lnTo>
                  <a:lnTo>
                    <a:pt x="9" y="0"/>
                  </a:lnTo>
                  <a:lnTo>
                    <a:pt x="0" y="4"/>
                  </a:lnTo>
                  <a:close/>
                  <a:moveTo>
                    <a:pt x="224" y="219"/>
                  </a:moveTo>
                  <a:lnTo>
                    <a:pt x="241" y="214"/>
                  </a:lnTo>
                  <a:lnTo>
                    <a:pt x="237" y="210"/>
                  </a:lnTo>
                  <a:lnTo>
                    <a:pt x="237" y="206"/>
                  </a:lnTo>
                  <a:lnTo>
                    <a:pt x="241" y="197"/>
                  </a:lnTo>
                  <a:lnTo>
                    <a:pt x="237" y="192"/>
                  </a:lnTo>
                  <a:lnTo>
                    <a:pt x="241" y="192"/>
                  </a:lnTo>
                  <a:lnTo>
                    <a:pt x="241" y="188"/>
                  </a:lnTo>
                  <a:lnTo>
                    <a:pt x="241" y="179"/>
                  </a:lnTo>
                  <a:lnTo>
                    <a:pt x="246" y="183"/>
                  </a:lnTo>
                  <a:lnTo>
                    <a:pt x="250" y="174"/>
                  </a:lnTo>
                  <a:lnTo>
                    <a:pt x="250" y="170"/>
                  </a:lnTo>
                  <a:lnTo>
                    <a:pt x="246" y="170"/>
                  </a:lnTo>
                  <a:lnTo>
                    <a:pt x="246" y="165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1" y="152"/>
                  </a:lnTo>
                  <a:lnTo>
                    <a:pt x="246" y="156"/>
                  </a:lnTo>
                  <a:lnTo>
                    <a:pt x="250" y="147"/>
                  </a:lnTo>
                  <a:lnTo>
                    <a:pt x="246" y="143"/>
                  </a:lnTo>
                  <a:lnTo>
                    <a:pt x="246" y="139"/>
                  </a:lnTo>
                  <a:lnTo>
                    <a:pt x="246" y="134"/>
                  </a:lnTo>
                  <a:lnTo>
                    <a:pt x="241" y="134"/>
                  </a:lnTo>
                  <a:lnTo>
                    <a:pt x="237" y="152"/>
                  </a:lnTo>
                  <a:lnTo>
                    <a:pt x="224" y="156"/>
                  </a:lnTo>
                  <a:lnTo>
                    <a:pt x="219" y="161"/>
                  </a:lnTo>
                  <a:lnTo>
                    <a:pt x="219" y="165"/>
                  </a:lnTo>
                  <a:lnTo>
                    <a:pt x="224" y="165"/>
                  </a:lnTo>
                  <a:lnTo>
                    <a:pt x="224" y="170"/>
                  </a:lnTo>
                  <a:lnTo>
                    <a:pt x="219" y="170"/>
                  </a:lnTo>
                  <a:lnTo>
                    <a:pt x="219" y="174"/>
                  </a:lnTo>
                  <a:lnTo>
                    <a:pt x="224" y="174"/>
                  </a:lnTo>
                  <a:lnTo>
                    <a:pt x="219" y="179"/>
                  </a:lnTo>
                  <a:lnTo>
                    <a:pt x="219" y="183"/>
                  </a:lnTo>
                  <a:lnTo>
                    <a:pt x="219" y="183"/>
                  </a:lnTo>
                  <a:lnTo>
                    <a:pt x="224" y="188"/>
                  </a:lnTo>
                  <a:lnTo>
                    <a:pt x="219" y="192"/>
                  </a:lnTo>
                  <a:lnTo>
                    <a:pt x="219" y="201"/>
                  </a:lnTo>
                  <a:lnTo>
                    <a:pt x="224" y="197"/>
                  </a:lnTo>
                  <a:lnTo>
                    <a:pt x="224" y="206"/>
                  </a:lnTo>
                  <a:lnTo>
                    <a:pt x="224" y="214"/>
                  </a:lnTo>
                  <a:lnTo>
                    <a:pt x="224" y="219"/>
                  </a:lnTo>
                  <a:close/>
                  <a:moveTo>
                    <a:pt x="241" y="197"/>
                  </a:moveTo>
                  <a:lnTo>
                    <a:pt x="241" y="206"/>
                  </a:lnTo>
                  <a:lnTo>
                    <a:pt x="241" y="210"/>
                  </a:lnTo>
                  <a:lnTo>
                    <a:pt x="246" y="210"/>
                  </a:lnTo>
                  <a:lnTo>
                    <a:pt x="246" y="219"/>
                  </a:lnTo>
                  <a:lnTo>
                    <a:pt x="246" y="219"/>
                  </a:lnTo>
                  <a:lnTo>
                    <a:pt x="250" y="210"/>
                  </a:lnTo>
                  <a:lnTo>
                    <a:pt x="246" y="210"/>
                  </a:lnTo>
                  <a:lnTo>
                    <a:pt x="246" y="206"/>
                  </a:lnTo>
                  <a:lnTo>
                    <a:pt x="246" y="201"/>
                  </a:lnTo>
                  <a:lnTo>
                    <a:pt x="241" y="197"/>
                  </a:lnTo>
                  <a:close/>
                  <a:moveTo>
                    <a:pt x="250" y="214"/>
                  </a:moveTo>
                  <a:lnTo>
                    <a:pt x="250" y="219"/>
                  </a:lnTo>
                  <a:lnTo>
                    <a:pt x="259" y="223"/>
                  </a:lnTo>
                  <a:lnTo>
                    <a:pt x="264" y="219"/>
                  </a:lnTo>
                  <a:lnTo>
                    <a:pt x="264" y="219"/>
                  </a:lnTo>
                  <a:lnTo>
                    <a:pt x="268" y="219"/>
                  </a:lnTo>
                  <a:lnTo>
                    <a:pt x="264" y="214"/>
                  </a:lnTo>
                  <a:lnTo>
                    <a:pt x="259" y="214"/>
                  </a:lnTo>
                  <a:lnTo>
                    <a:pt x="250" y="214"/>
                  </a:lnTo>
                  <a:close/>
                  <a:moveTo>
                    <a:pt x="264" y="183"/>
                  </a:moveTo>
                  <a:lnTo>
                    <a:pt x="264" y="192"/>
                  </a:lnTo>
                  <a:lnTo>
                    <a:pt x="259" y="183"/>
                  </a:lnTo>
                  <a:lnTo>
                    <a:pt x="255" y="192"/>
                  </a:lnTo>
                  <a:lnTo>
                    <a:pt x="250" y="192"/>
                  </a:lnTo>
                  <a:lnTo>
                    <a:pt x="255" y="206"/>
                  </a:lnTo>
                  <a:lnTo>
                    <a:pt x="259" y="206"/>
                  </a:lnTo>
                  <a:lnTo>
                    <a:pt x="264" y="210"/>
                  </a:lnTo>
                  <a:lnTo>
                    <a:pt x="273" y="214"/>
                  </a:lnTo>
                  <a:lnTo>
                    <a:pt x="273" y="210"/>
                  </a:lnTo>
                  <a:lnTo>
                    <a:pt x="268" y="206"/>
                  </a:lnTo>
                  <a:lnTo>
                    <a:pt x="273" y="201"/>
                  </a:lnTo>
                  <a:lnTo>
                    <a:pt x="268" y="197"/>
                  </a:lnTo>
                  <a:lnTo>
                    <a:pt x="273" y="197"/>
                  </a:lnTo>
                  <a:lnTo>
                    <a:pt x="273" y="192"/>
                  </a:lnTo>
                  <a:lnTo>
                    <a:pt x="273" y="183"/>
                  </a:lnTo>
                  <a:lnTo>
                    <a:pt x="268" y="179"/>
                  </a:lnTo>
                  <a:lnTo>
                    <a:pt x="264" y="183"/>
                  </a:lnTo>
                  <a:close/>
                  <a:moveTo>
                    <a:pt x="308" y="206"/>
                  </a:moveTo>
                  <a:lnTo>
                    <a:pt x="304" y="210"/>
                  </a:lnTo>
                  <a:lnTo>
                    <a:pt x="313" y="210"/>
                  </a:lnTo>
                  <a:lnTo>
                    <a:pt x="313" y="206"/>
                  </a:lnTo>
                  <a:lnTo>
                    <a:pt x="308" y="206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76" name="Freeform 172">
              <a:extLst>
                <a:ext uri="{FF2B5EF4-FFF2-40B4-BE49-F238E27FC236}">
                  <a16:creationId xmlns:a16="http://schemas.microsoft.com/office/drawing/2014/main" id="{397DB384-CDD6-4205-9B01-427BA611F82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25036" y="3041461"/>
              <a:ext cx="145819" cy="85793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0" y="36"/>
                </a:cxn>
                <a:cxn ang="0">
                  <a:pos x="4" y="40"/>
                </a:cxn>
                <a:cxn ang="0">
                  <a:pos x="0" y="45"/>
                </a:cxn>
                <a:cxn ang="0">
                  <a:pos x="4" y="49"/>
                </a:cxn>
                <a:cxn ang="0">
                  <a:pos x="9" y="40"/>
                </a:cxn>
                <a:cxn ang="0">
                  <a:pos x="13" y="40"/>
                </a:cxn>
                <a:cxn ang="0">
                  <a:pos x="22" y="31"/>
                </a:cxn>
                <a:cxn ang="0">
                  <a:pos x="22" y="27"/>
                </a:cxn>
                <a:cxn ang="0">
                  <a:pos x="18" y="27"/>
                </a:cxn>
                <a:cxn ang="0">
                  <a:pos x="13" y="27"/>
                </a:cxn>
                <a:cxn ang="0">
                  <a:pos x="22" y="22"/>
                </a:cxn>
                <a:cxn ang="0">
                  <a:pos x="13" y="18"/>
                </a:cxn>
                <a:cxn ang="0">
                  <a:pos x="9" y="22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4" y="31"/>
                </a:cxn>
                <a:cxn ang="0">
                  <a:pos x="40" y="54"/>
                </a:cxn>
                <a:cxn ang="0">
                  <a:pos x="53" y="49"/>
                </a:cxn>
                <a:cxn ang="0">
                  <a:pos x="62" y="54"/>
                </a:cxn>
                <a:cxn ang="0">
                  <a:pos x="71" y="58"/>
                </a:cxn>
                <a:cxn ang="0">
                  <a:pos x="76" y="58"/>
                </a:cxn>
                <a:cxn ang="0">
                  <a:pos x="85" y="62"/>
                </a:cxn>
                <a:cxn ang="0">
                  <a:pos x="94" y="58"/>
                </a:cxn>
                <a:cxn ang="0">
                  <a:pos x="98" y="54"/>
                </a:cxn>
                <a:cxn ang="0">
                  <a:pos x="89" y="45"/>
                </a:cxn>
                <a:cxn ang="0">
                  <a:pos x="85" y="36"/>
                </a:cxn>
                <a:cxn ang="0">
                  <a:pos x="85" y="31"/>
                </a:cxn>
                <a:cxn ang="0">
                  <a:pos x="85" y="22"/>
                </a:cxn>
                <a:cxn ang="0">
                  <a:pos x="94" y="18"/>
                </a:cxn>
                <a:cxn ang="0">
                  <a:pos x="98" y="9"/>
                </a:cxn>
                <a:cxn ang="0">
                  <a:pos x="94" y="0"/>
                </a:cxn>
                <a:cxn ang="0">
                  <a:pos x="89" y="4"/>
                </a:cxn>
                <a:cxn ang="0">
                  <a:pos x="71" y="0"/>
                </a:cxn>
                <a:cxn ang="0">
                  <a:pos x="40" y="9"/>
                </a:cxn>
                <a:cxn ang="0">
                  <a:pos x="27" y="18"/>
                </a:cxn>
                <a:cxn ang="0">
                  <a:pos x="27" y="31"/>
                </a:cxn>
                <a:cxn ang="0">
                  <a:pos x="35" y="40"/>
                </a:cxn>
                <a:cxn ang="0">
                  <a:pos x="40" y="36"/>
                </a:cxn>
                <a:cxn ang="0">
                  <a:pos x="40" y="54"/>
                </a:cxn>
              </a:cxnLst>
              <a:rect l="0" t="0" r="r" b="b"/>
              <a:pathLst>
                <a:path w="98" h="62">
                  <a:moveTo>
                    <a:pt x="4" y="31"/>
                  </a:moveTo>
                  <a:lnTo>
                    <a:pt x="0" y="36"/>
                  </a:lnTo>
                  <a:lnTo>
                    <a:pt x="4" y="40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9" y="40"/>
                  </a:lnTo>
                  <a:lnTo>
                    <a:pt x="13" y="40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22" y="22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4" y="31"/>
                  </a:lnTo>
                  <a:close/>
                  <a:moveTo>
                    <a:pt x="40" y="54"/>
                  </a:moveTo>
                  <a:lnTo>
                    <a:pt x="53" y="49"/>
                  </a:lnTo>
                  <a:lnTo>
                    <a:pt x="62" y="54"/>
                  </a:lnTo>
                  <a:lnTo>
                    <a:pt x="71" y="58"/>
                  </a:lnTo>
                  <a:lnTo>
                    <a:pt x="76" y="58"/>
                  </a:lnTo>
                  <a:lnTo>
                    <a:pt x="85" y="62"/>
                  </a:lnTo>
                  <a:lnTo>
                    <a:pt x="94" y="58"/>
                  </a:lnTo>
                  <a:lnTo>
                    <a:pt x="98" y="54"/>
                  </a:lnTo>
                  <a:lnTo>
                    <a:pt x="89" y="45"/>
                  </a:lnTo>
                  <a:lnTo>
                    <a:pt x="85" y="36"/>
                  </a:lnTo>
                  <a:lnTo>
                    <a:pt x="85" y="31"/>
                  </a:lnTo>
                  <a:lnTo>
                    <a:pt x="85" y="22"/>
                  </a:lnTo>
                  <a:lnTo>
                    <a:pt x="94" y="18"/>
                  </a:lnTo>
                  <a:lnTo>
                    <a:pt x="98" y="9"/>
                  </a:lnTo>
                  <a:lnTo>
                    <a:pt x="94" y="0"/>
                  </a:lnTo>
                  <a:lnTo>
                    <a:pt x="89" y="4"/>
                  </a:lnTo>
                  <a:lnTo>
                    <a:pt x="71" y="0"/>
                  </a:lnTo>
                  <a:lnTo>
                    <a:pt x="40" y="9"/>
                  </a:lnTo>
                  <a:lnTo>
                    <a:pt x="27" y="18"/>
                  </a:lnTo>
                  <a:lnTo>
                    <a:pt x="27" y="31"/>
                  </a:lnTo>
                  <a:lnTo>
                    <a:pt x="35" y="40"/>
                  </a:lnTo>
                  <a:lnTo>
                    <a:pt x="40" y="36"/>
                  </a:lnTo>
                  <a:lnTo>
                    <a:pt x="40" y="5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77" name="Freeform 173">
              <a:extLst>
                <a:ext uri="{FF2B5EF4-FFF2-40B4-BE49-F238E27FC236}">
                  <a16:creationId xmlns:a16="http://schemas.microsoft.com/office/drawing/2014/main" id="{4178BDC9-13EB-464E-9D78-CED513CDAEA2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8252" y="2540536"/>
              <a:ext cx="245512" cy="500924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45" y="76"/>
                </a:cxn>
                <a:cxn ang="0">
                  <a:pos x="53" y="121"/>
                </a:cxn>
                <a:cxn ang="0">
                  <a:pos x="49" y="152"/>
                </a:cxn>
                <a:cxn ang="0">
                  <a:pos x="58" y="165"/>
                </a:cxn>
                <a:cxn ang="0">
                  <a:pos x="67" y="192"/>
                </a:cxn>
                <a:cxn ang="0">
                  <a:pos x="45" y="219"/>
                </a:cxn>
                <a:cxn ang="0">
                  <a:pos x="22" y="250"/>
                </a:cxn>
                <a:cxn ang="0">
                  <a:pos x="9" y="264"/>
                </a:cxn>
                <a:cxn ang="0">
                  <a:pos x="13" y="277"/>
                </a:cxn>
                <a:cxn ang="0">
                  <a:pos x="13" y="313"/>
                </a:cxn>
                <a:cxn ang="0">
                  <a:pos x="27" y="335"/>
                </a:cxn>
                <a:cxn ang="0">
                  <a:pos x="36" y="340"/>
                </a:cxn>
                <a:cxn ang="0">
                  <a:pos x="36" y="348"/>
                </a:cxn>
                <a:cxn ang="0">
                  <a:pos x="40" y="353"/>
                </a:cxn>
                <a:cxn ang="0">
                  <a:pos x="40" y="362"/>
                </a:cxn>
                <a:cxn ang="0">
                  <a:pos x="58" y="348"/>
                </a:cxn>
                <a:cxn ang="0">
                  <a:pos x="62" y="353"/>
                </a:cxn>
                <a:cxn ang="0">
                  <a:pos x="76" y="348"/>
                </a:cxn>
                <a:cxn ang="0">
                  <a:pos x="85" y="344"/>
                </a:cxn>
                <a:cxn ang="0">
                  <a:pos x="98" y="340"/>
                </a:cxn>
                <a:cxn ang="0">
                  <a:pos x="112" y="340"/>
                </a:cxn>
                <a:cxn ang="0">
                  <a:pos x="129" y="322"/>
                </a:cxn>
                <a:cxn ang="0">
                  <a:pos x="161" y="281"/>
                </a:cxn>
                <a:cxn ang="0">
                  <a:pos x="147" y="255"/>
                </a:cxn>
                <a:cxn ang="0">
                  <a:pos x="147" y="228"/>
                </a:cxn>
                <a:cxn ang="0">
                  <a:pos x="143" y="214"/>
                </a:cxn>
                <a:cxn ang="0">
                  <a:pos x="134" y="165"/>
                </a:cxn>
                <a:cxn ang="0">
                  <a:pos x="134" y="147"/>
                </a:cxn>
                <a:cxn ang="0">
                  <a:pos x="120" y="116"/>
                </a:cxn>
                <a:cxn ang="0">
                  <a:pos x="134" y="80"/>
                </a:cxn>
                <a:cxn ang="0">
                  <a:pos x="116" y="54"/>
                </a:cxn>
                <a:cxn ang="0">
                  <a:pos x="112" y="40"/>
                </a:cxn>
                <a:cxn ang="0">
                  <a:pos x="116" y="31"/>
                </a:cxn>
                <a:cxn ang="0">
                  <a:pos x="120" y="9"/>
                </a:cxn>
                <a:cxn ang="0">
                  <a:pos x="107" y="0"/>
                </a:cxn>
                <a:cxn ang="0">
                  <a:pos x="76" y="22"/>
                </a:cxn>
                <a:cxn ang="0">
                  <a:pos x="62" y="58"/>
                </a:cxn>
                <a:cxn ang="0">
                  <a:pos x="31" y="54"/>
                </a:cxn>
                <a:cxn ang="0">
                  <a:pos x="9" y="31"/>
                </a:cxn>
                <a:cxn ang="0">
                  <a:pos x="0" y="36"/>
                </a:cxn>
              </a:cxnLst>
              <a:rect l="0" t="0" r="r" b="b"/>
              <a:pathLst>
                <a:path w="165" h="362">
                  <a:moveTo>
                    <a:pt x="4" y="40"/>
                  </a:moveTo>
                  <a:lnTo>
                    <a:pt x="18" y="54"/>
                  </a:lnTo>
                  <a:lnTo>
                    <a:pt x="40" y="62"/>
                  </a:lnTo>
                  <a:lnTo>
                    <a:pt x="45" y="76"/>
                  </a:lnTo>
                  <a:lnTo>
                    <a:pt x="49" y="98"/>
                  </a:lnTo>
                  <a:lnTo>
                    <a:pt x="53" y="121"/>
                  </a:lnTo>
                  <a:lnTo>
                    <a:pt x="49" y="138"/>
                  </a:lnTo>
                  <a:lnTo>
                    <a:pt x="49" y="152"/>
                  </a:lnTo>
                  <a:lnTo>
                    <a:pt x="53" y="165"/>
                  </a:lnTo>
                  <a:lnTo>
                    <a:pt x="58" y="165"/>
                  </a:lnTo>
                  <a:lnTo>
                    <a:pt x="71" y="183"/>
                  </a:lnTo>
                  <a:lnTo>
                    <a:pt x="67" y="192"/>
                  </a:lnTo>
                  <a:lnTo>
                    <a:pt x="71" y="197"/>
                  </a:lnTo>
                  <a:lnTo>
                    <a:pt x="45" y="219"/>
                  </a:lnTo>
                  <a:lnTo>
                    <a:pt x="31" y="237"/>
                  </a:lnTo>
                  <a:lnTo>
                    <a:pt x="22" y="250"/>
                  </a:lnTo>
                  <a:lnTo>
                    <a:pt x="13" y="250"/>
                  </a:lnTo>
                  <a:lnTo>
                    <a:pt x="9" y="264"/>
                  </a:lnTo>
                  <a:lnTo>
                    <a:pt x="9" y="277"/>
                  </a:lnTo>
                  <a:lnTo>
                    <a:pt x="13" y="277"/>
                  </a:lnTo>
                  <a:lnTo>
                    <a:pt x="18" y="299"/>
                  </a:lnTo>
                  <a:lnTo>
                    <a:pt x="13" y="313"/>
                  </a:lnTo>
                  <a:lnTo>
                    <a:pt x="18" y="331"/>
                  </a:lnTo>
                  <a:lnTo>
                    <a:pt x="27" y="335"/>
                  </a:lnTo>
                  <a:lnTo>
                    <a:pt x="31" y="344"/>
                  </a:lnTo>
                  <a:lnTo>
                    <a:pt x="36" y="340"/>
                  </a:lnTo>
                  <a:lnTo>
                    <a:pt x="36" y="344"/>
                  </a:lnTo>
                  <a:lnTo>
                    <a:pt x="36" y="348"/>
                  </a:lnTo>
                  <a:lnTo>
                    <a:pt x="36" y="353"/>
                  </a:lnTo>
                  <a:lnTo>
                    <a:pt x="40" y="353"/>
                  </a:lnTo>
                  <a:lnTo>
                    <a:pt x="36" y="362"/>
                  </a:lnTo>
                  <a:lnTo>
                    <a:pt x="40" y="362"/>
                  </a:lnTo>
                  <a:lnTo>
                    <a:pt x="45" y="353"/>
                  </a:lnTo>
                  <a:lnTo>
                    <a:pt x="58" y="348"/>
                  </a:lnTo>
                  <a:lnTo>
                    <a:pt x="58" y="353"/>
                  </a:lnTo>
                  <a:lnTo>
                    <a:pt x="62" y="353"/>
                  </a:lnTo>
                  <a:lnTo>
                    <a:pt x="67" y="344"/>
                  </a:lnTo>
                  <a:lnTo>
                    <a:pt x="76" y="348"/>
                  </a:lnTo>
                  <a:lnTo>
                    <a:pt x="80" y="344"/>
                  </a:lnTo>
                  <a:lnTo>
                    <a:pt x="85" y="344"/>
                  </a:lnTo>
                  <a:lnTo>
                    <a:pt x="94" y="344"/>
                  </a:lnTo>
                  <a:lnTo>
                    <a:pt x="98" y="340"/>
                  </a:lnTo>
                  <a:lnTo>
                    <a:pt x="107" y="344"/>
                  </a:lnTo>
                  <a:lnTo>
                    <a:pt x="112" y="340"/>
                  </a:lnTo>
                  <a:lnTo>
                    <a:pt x="120" y="331"/>
                  </a:lnTo>
                  <a:lnTo>
                    <a:pt x="129" y="322"/>
                  </a:lnTo>
                  <a:lnTo>
                    <a:pt x="134" y="308"/>
                  </a:lnTo>
                  <a:lnTo>
                    <a:pt x="161" y="281"/>
                  </a:lnTo>
                  <a:lnTo>
                    <a:pt x="165" y="273"/>
                  </a:lnTo>
                  <a:lnTo>
                    <a:pt x="147" y="255"/>
                  </a:lnTo>
                  <a:lnTo>
                    <a:pt x="134" y="241"/>
                  </a:lnTo>
                  <a:lnTo>
                    <a:pt x="147" y="228"/>
                  </a:lnTo>
                  <a:lnTo>
                    <a:pt x="134" y="219"/>
                  </a:lnTo>
                  <a:lnTo>
                    <a:pt x="143" y="214"/>
                  </a:lnTo>
                  <a:lnTo>
                    <a:pt x="134" y="210"/>
                  </a:lnTo>
                  <a:lnTo>
                    <a:pt x="134" y="165"/>
                  </a:lnTo>
                  <a:lnTo>
                    <a:pt x="143" y="161"/>
                  </a:lnTo>
                  <a:lnTo>
                    <a:pt x="134" y="147"/>
                  </a:lnTo>
                  <a:lnTo>
                    <a:pt x="129" y="130"/>
                  </a:lnTo>
                  <a:lnTo>
                    <a:pt x="120" y="116"/>
                  </a:lnTo>
                  <a:lnTo>
                    <a:pt x="134" y="89"/>
                  </a:lnTo>
                  <a:lnTo>
                    <a:pt x="134" y="80"/>
                  </a:lnTo>
                  <a:lnTo>
                    <a:pt x="120" y="71"/>
                  </a:lnTo>
                  <a:lnTo>
                    <a:pt x="116" y="54"/>
                  </a:lnTo>
                  <a:lnTo>
                    <a:pt x="125" y="36"/>
                  </a:lnTo>
                  <a:lnTo>
                    <a:pt x="112" y="40"/>
                  </a:lnTo>
                  <a:lnTo>
                    <a:pt x="112" y="36"/>
                  </a:lnTo>
                  <a:lnTo>
                    <a:pt x="116" y="31"/>
                  </a:lnTo>
                  <a:lnTo>
                    <a:pt x="120" y="13"/>
                  </a:lnTo>
                  <a:lnTo>
                    <a:pt x="120" y="9"/>
                  </a:lnTo>
                  <a:lnTo>
                    <a:pt x="112" y="9"/>
                  </a:lnTo>
                  <a:lnTo>
                    <a:pt x="107" y="0"/>
                  </a:lnTo>
                  <a:lnTo>
                    <a:pt x="89" y="4"/>
                  </a:lnTo>
                  <a:lnTo>
                    <a:pt x="76" y="22"/>
                  </a:lnTo>
                  <a:lnTo>
                    <a:pt x="76" y="45"/>
                  </a:lnTo>
                  <a:lnTo>
                    <a:pt x="62" y="58"/>
                  </a:lnTo>
                  <a:lnTo>
                    <a:pt x="53" y="54"/>
                  </a:lnTo>
                  <a:lnTo>
                    <a:pt x="31" y="54"/>
                  </a:lnTo>
                  <a:lnTo>
                    <a:pt x="18" y="31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4" y="4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78" name="Freeform 174">
              <a:extLst>
                <a:ext uri="{FF2B5EF4-FFF2-40B4-BE49-F238E27FC236}">
                  <a16:creationId xmlns:a16="http://schemas.microsoft.com/office/drawing/2014/main" id="{245D15F7-538D-4EC5-A46F-0A0D679B3B4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67055" y="3344505"/>
              <a:ext cx="305029" cy="283672"/>
            </a:xfrm>
            <a:custGeom>
              <a:avLst/>
              <a:gdLst/>
              <a:ahLst/>
              <a:cxnLst>
                <a:cxn ang="0">
                  <a:pos x="49" y="174"/>
                </a:cxn>
                <a:cxn ang="0">
                  <a:pos x="67" y="183"/>
                </a:cxn>
                <a:cxn ang="0">
                  <a:pos x="89" y="183"/>
                </a:cxn>
                <a:cxn ang="0">
                  <a:pos x="107" y="188"/>
                </a:cxn>
                <a:cxn ang="0">
                  <a:pos x="116" y="174"/>
                </a:cxn>
                <a:cxn ang="0">
                  <a:pos x="129" y="174"/>
                </a:cxn>
                <a:cxn ang="0">
                  <a:pos x="142" y="170"/>
                </a:cxn>
                <a:cxn ang="0">
                  <a:pos x="165" y="170"/>
                </a:cxn>
                <a:cxn ang="0">
                  <a:pos x="178" y="161"/>
                </a:cxn>
                <a:cxn ang="0">
                  <a:pos x="165" y="156"/>
                </a:cxn>
                <a:cxn ang="0">
                  <a:pos x="160" y="129"/>
                </a:cxn>
                <a:cxn ang="0">
                  <a:pos x="169" y="116"/>
                </a:cxn>
                <a:cxn ang="0">
                  <a:pos x="160" y="103"/>
                </a:cxn>
                <a:cxn ang="0">
                  <a:pos x="156" y="103"/>
                </a:cxn>
                <a:cxn ang="0">
                  <a:pos x="165" y="85"/>
                </a:cxn>
                <a:cxn ang="0">
                  <a:pos x="178" y="80"/>
                </a:cxn>
                <a:cxn ang="0">
                  <a:pos x="183" y="53"/>
                </a:cxn>
                <a:cxn ang="0">
                  <a:pos x="174" y="45"/>
                </a:cxn>
                <a:cxn ang="0">
                  <a:pos x="160" y="40"/>
                </a:cxn>
                <a:cxn ang="0">
                  <a:pos x="151" y="40"/>
                </a:cxn>
                <a:cxn ang="0">
                  <a:pos x="142" y="36"/>
                </a:cxn>
                <a:cxn ang="0">
                  <a:pos x="138" y="22"/>
                </a:cxn>
                <a:cxn ang="0">
                  <a:pos x="125" y="27"/>
                </a:cxn>
                <a:cxn ang="0">
                  <a:pos x="120" y="18"/>
                </a:cxn>
                <a:cxn ang="0">
                  <a:pos x="111" y="13"/>
                </a:cxn>
                <a:cxn ang="0">
                  <a:pos x="93" y="4"/>
                </a:cxn>
                <a:cxn ang="0">
                  <a:pos x="93" y="22"/>
                </a:cxn>
                <a:cxn ang="0">
                  <a:pos x="93" y="27"/>
                </a:cxn>
                <a:cxn ang="0">
                  <a:pos x="80" y="31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49" y="45"/>
                </a:cxn>
                <a:cxn ang="0">
                  <a:pos x="40" y="36"/>
                </a:cxn>
                <a:cxn ang="0">
                  <a:pos x="44" y="45"/>
                </a:cxn>
                <a:cxn ang="0">
                  <a:pos x="49" y="58"/>
                </a:cxn>
                <a:cxn ang="0">
                  <a:pos x="35" y="58"/>
                </a:cxn>
                <a:cxn ang="0">
                  <a:pos x="22" y="53"/>
                </a:cxn>
                <a:cxn ang="0">
                  <a:pos x="17" y="58"/>
                </a:cxn>
                <a:cxn ang="0">
                  <a:pos x="8" y="58"/>
                </a:cxn>
                <a:cxn ang="0">
                  <a:pos x="0" y="62"/>
                </a:cxn>
                <a:cxn ang="0">
                  <a:pos x="4" y="62"/>
                </a:cxn>
                <a:cxn ang="0">
                  <a:pos x="0" y="67"/>
                </a:cxn>
                <a:cxn ang="0">
                  <a:pos x="4" y="76"/>
                </a:cxn>
                <a:cxn ang="0">
                  <a:pos x="22" y="80"/>
                </a:cxn>
                <a:cxn ang="0">
                  <a:pos x="26" y="80"/>
                </a:cxn>
                <a:cxn ang="0">
                  <a:pos x="35" y="89"/>
                </a:cxn>
                <a:cxn ang="0">
                  <a:pos x="40" y="98"/>
                </a:cxn>
                <a:cxn ang="0">
                  <a:pos x="53" y="112"/>
                </a:cxn>
                <a:cxn ang="0">
                  <a:pos x="49" y="116"/>
                </a:cxn>
                <a:cxn ang="0">
                  <a:pos x="58" y="129"/>
                </a:cxn>
                <a:cxn ang="0">
                  <a:pos x="49" y="129"/>
                </a:cxn>
                <a:cxn ang="0">
                  <a:pos x="53" y="138"/>
                </a:cxn>
                <a:cxn ang="0">
                  <a:pos x="49" y="147"/>
                </a:cxn>
                <a:cxn ang="0">
                  <a:pos x="44" y="165"/>
                </a:cxn>
                <a:cxn ang="0">
                  <a:pos x="192" y="192"/>
                </a:cxn>
                <a:cxn ang="0">
                  <a:pos x="192" y="205"/>
                </a:cxn>
                <a:cxn ang="0">
                  <a:pos x="205" y="188"/>
                </a:cxn>
                <a:cxn ang="0">
                  <a:pos x="196" y="174"/>
                </a:cxn>
                <a:cxn ang="0">
                  <a:pos x="192" y="183"/>
                </a:cxn>
              </a:cxnLst>
              <a:rect l="0" t="0" r="r" b="b"/>
              <a:pathLst>
                <a:path w="205" h="205">
                  <a:moveTo>
                    <a:pt x="44" y="165"/>
                  </a:moveTo>
                  <a:lnTo>
                    <a:pt x="49" y="174"/>
                  </a:lnTo>
                  <a:lnTo>
                    <a:pt x="62" y="183"/>
                  </a:lnTo>
                  <a:lnTo>
                    <a:pt x="67" y="183"/>
                  </a:lnTo>
                  <a:lnTo>
                    <a:pt x="80" y="183"/>
                  </a:lnTo>
                  <a:lnTo>
                    <a:pt x="89" y="183"/>
                  </a:lnTo>
                  <a:lnTo>
                    <a:pt x="98" y="188"/>
                  </a:lnTo>
                  <a:lnTo>
                    <a:pt x="107" y="188"/>
                  </a:lnTo>
                  <a:lnTo>
                    <a:pt x="116" y="188"/>
                  </a:lnTo>
                  <a:lnTo>
                    <a:pt x="116" y="174"/>
                  </a:lnTo>
                  <a:lnTo>
                    <a:pt x="120" y="170"/>
                  </a:lnTo>
                  <a:lnTo>
                    <a:pt x="129" y="174"/>
                  </a:lnTo>
                  <a:lnTo>
                    <a:pt x="134" y="170"/>
                  </a:lnTo>
                  <a:lnTo>
                    <a:pt x="142" y="170"/>
                  </a:lnTo>
                  <a:lnTo>
                    <a:pt x="151" y="174"/>
                  </a:lnTo>
                  <a:lnTo>
                    <a:pt x="165" y="170"/>
                  </a:lnTo>
                  <a:lnTo>
                    <a:pt x="169" y="165"/>
                  </a:lnTo>
                  <a:lnTo>
                    <a:pt x="178" y="161"/>
                  </a:lnTo>
                  <a:lnTo>
                    <a:pt x="174" y="156"/>
                  </a:lnTo>
                  <a:lnTo>
                    <a:pt x="165" y="156"/>
                  </a:lnTo>
                  <a:lnTo>
                    <a:pt x="156" y="143"/>
                  </a:lnTo>
                  <a:lnTo>
                    <a:pt x="160" y="129"/>
                  </a:lnTo>
                  <a:lnTo>
                    <a:pt x="165" y="129"/>
                  </a:lnTo>
                  <a:lnTo>
                    <a:pt x="169" y="116"/>
                  </a:lnTo>
                  <a:lnTo>
                    <a:pt x="165" y="107"/>
                  </a:lnTo>
                  <a:lnTo>
                    <a:pt x="160" y="103"/>
                  </a:lnTo>
                  <a:lnTo>
                    <a:pt x="156" y="112"/>
                  </a:lnTo>
                  <a:lnTo>
                    <a:pt x="156" y="103"/>
                  </a:lnTo>
                  <a:lnTo>
                    <a:pt x="165" y="89"/>
                  </a:lnTo>
                  <a:lnTo>
                    <a:pt x="165" y="85"/>
                  </a:lnTo>
                  <a:lnTo>
                    <a:pt x="174" y="85"/>
                  </a:lnTo>
                  <a:lnTo>
                    <a:pt x="178" y="80"/>
                  </a:lnTo>
                  <a:lnTo>
                    <a:pt x="178" y="67"/>
                  </a:lnTo>
                  <a:lnTo>
                    <a:pt x="183" y="53"/>
                  </a:lnTo>
                  <a:lnTo>
                    <a:pt x="178" y="45"/>
                  </a:lnTo>
                  <a:lnTo>
                    <a:pt x="174" y="45"/>
                  </a:lnTo>
                  <a:lnTo>
                    <a:pt x="160" y="49"/>
                  </a:lnTo>
                  <a:lnTo>
                    <a:pt x="160" y="40"/>
                  </a:lnTo>
                  <a:lnTo>
                    <a:pt x="156" y="40"/>
                  </a:lnTo>
                  <a:lnTo>
                    <a:pt x="151" y="40"/>
                  </a:lnTo>
                  <a:lnTo>
                    <a:pt x="147" y="40"/>
                  </a:lnTo>
                  <a:lnTo>
                    <a:pt x="142" y="36"/>
                  </a:lnTo>
                  <a:lnTo>
                    <a:pt x="134" y="31"/>
                  </a:lnTo>
                  <a:lnTo>
                    <a:pt x="138" y="22"/>
                  </a:lnTo>
                  <a:lnTo>
                    <a:pt x="129" y="27"/>
                  </a:lnTo>
                  <a:lnTo>
                    <a:pt x="125" y="27"/>
                  </a:lnTo>
                  <a:lnTo>
                    <a:pt x="125" y="18"/>
                  </a:lnTo>
                  <a:lnTo>
                    <a:pt x="120" y="18"/>
                  </a:lnTo>
                  <a:lnTo>
                    <a:pt x="116" y="13"/>
                  </a:lnTo>
                  <a:lnTo>
                    <a:pt x="111" y="13"/>
                  </a:lnTo>
                  <a:lnTo>
                    <a:pt x="102" y="0"/>
                  </a:lnTo>
                  <a:lnTo>
                    <a:pt x="93" y="4"/>
                  </a:lnTo>
                  <a:lnTo>
                    <a:pt x="93" y="13"/>
                  </a:lnTo>
                  <a:lnTo>
                    <a:pt x="93" y="22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84" y="27"/>
                  </a:lnTo>
                  <a:lnTo>
                    <a:pt x="80" y="31"/>
                  </a:lnTo>
                  <a:lnTo>
                    <a:pt x="75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49" y="45"/>
                  </a:lnTo>
                  <a:lnTo>
                    <a:pt x="49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4" y="45"/>
                  </a:lnTo>
                  <a:lnTo>
                    <a:pt x="44" y="53"/>
                  </a:lnTo>
                  <a:lnTo>
                    <a:pt x="49" y="58"/>
                  </a:lnTo>
                  <a:lnTo>
                    <a:pt x="40" y="58"/>
                  </a:lnTo>
                  <a:lnTo>
                    <a:pt x="35" y="58"/>
                  </a:lnTo>
                  <a:lnTo>
                    <a:pt x="31" y="62"/>
                  </a:lnTo>
                  <a:lnTo>
                    <a:pt x="22" y="53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13" y="58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4" y="76"/>
                  </a:lnTo>
                  <a:lnTo>
                    <a:pt x="8" y="71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6" y="80"/>
                  </a:lnTo>
                  <a:lnTo>
                    <a:pt x="35" y="85"/>
                  </a:lnTo>
                  <a:lnTo>
                    <a:pt x="35" y="89"/>
                  </a:lnTo>
                  <a:lnTo>
                    <a:pt x="40" y="89"/>
                  </a:lnTo>
                  <a:lnTo>
                    <a:pt x="40" y="98"/>
                  </a:lnTo>
                  <a:lnTo>
                    <a:pt x="44" y="107"/>
                  </a:lnTo>
                  <a:lnTo>
                    <a:pt x="53" y="112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21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49" y="129"/>
                  </a:lnTo>
                  <a:lnTo>
                    <a:pt x="49" y="143"/>
                  </a:lnTo>
                  <a:lnTo>
                    <a:pt x="53" y="138"/>
                  </a:lnTo>
                  <a:lnTo>
                    <a:pt x="53" y="143"/>
                  </a:lnTo>
                  <a:lnTo>
                    <a:pt x="49" y="147"/>
                  </a:lnTo>
                  <a:lnTo>
                    <a:pt x="44" y="165"/>
                  </a:lnTo>
                  <a:lnTo>
                    <a:pt x="44" y="165"/>
                  </a:lnTo>
                  <a:close/>
                  <a:moveTo>
                    <a:pt x="192" y="183"/>
                  </a:moveTo>
                  <a:lnTo>
                    <a:pt x="192" y="192"/>
                  </a:lnTo>
                  <a:lnTo>
                    <a:pt x="187" y="196"/>
                  </a:lnTo>
                  <a:lnTo>
                    <a:pt x="192" y="205"/>
                  </a:lnTo>
                  <a:lnTo>
                    <a:pt x="201" y="205"/>
                  </a:lnTo>
                  <a:lnTo>
                    <a:pt x="205" y="188"/>
                  </a:lnTo>
                  <a:lnTo>
                    <a:pt x="201" y="174"/>
                  </a:lnTo>
                  <a:lnTo>
                    <a:pt x="196" y="174"/>
                  </a:lnTo>
                  <a:lnTo>
                    <a:pt x="196" y="183"/>
                  </a:lnTo>
                  <a:lnTo>
                    <a:pt x="192" y="18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79" name="Freeform 175">
              <a:extLst>
                <a:ext uri="{FF2B5EF4-FFF2-40B4-BE49-F238E27FC236}">
                  <a16:creationId xmlns:a16="http://schemas.microsoft.com/office/drawing/2014/main" id="{C7096431-46F7-42B9-A083-274C8004255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91734" y="3219967"/>
              <a:ext cx="185993" cy="242159"/>
            </a:xfrm>
            <a:custGeom>
              <a:avLst/>
              <a:gdLst/>
              <a:ahLst/>
              <a:cxnLst>
                <a:cxn ang="0">
                  <a:pos x="9" y="108"/>
                </a:cxn>
                <a:cxn ang="0">
                  <a:pos x="0" y="94"/>
                </a:cxn>
                <a:cxn ang="0">
                  <a:pos x="0" y="81"/>
                </a:cxn>
                <a:cxn ang="0">
                  <a:pos x="9" y="72"/>
                </a:cxn>
                <a:cxn ang="0">
                  <a:pos x="14" y="54"/>
                </a:cxn>
                <a:cxn ang="0">
                  <a:pos x="18" y="45"/>
                </a:cxn>
                <a:cxn ang="0">
                  <a:pos x="14" y="36"/>
                </a:cxn>
                <a:cxn ang="0">
                  <a:pos x="18" y="36"/>
                </a:cxn>
                <a:cxn ang="0">
                  <a:pos x="27" y="32"/>
                </a:cxn>
                <a:cxn ang="0">
                  <a:pos x="32" y="36"/>
                </a:cxn>
                <a:cxn ang="0">
                  <a:pos x="36" y="32"/>
                </a:cxn>
                <a:cxn ang="0">
                  <a:pos x="41" y="27"/>
                </a:cxn>
                <a:cxn ang="0">
                  <a:pos x="50" y="27"/>
                </a:cxn>
                <a:cxn ang="0">
                  <a:pos x="45" y="18"/>
                </a:cxn>
                <a:cxn ang="0">
                  <a:pos x="45" y="14"/>
                </a:cxn>
                <a:cxn ang="0">
                  <a:pos x="58" y="0"/>
                </a:cxn>
                <a:cxn ang="0">
                  <a:pos x="58" y="14"/>
                </a:cxn>
                <a:cxn ang="0">
                  <a:pos x="67" y="14"/>
                </a:cxn>
                <a:cxn ang="0">
                  <a:pos x="72" y="9"/>
                </a:cxn>
                <a:cxn ang="0">
                  <a:pos x="67" y="18"/>
                </a:cxn>
                <a:cxn ang="0">
                  <a:pos x="63" y="23"/>
                </a:cxn>
                <a:cxn ang="0">
                  <a:pos x="72" y="27"/>
                </a:cxn>
                <a:cxn ang="0">
                  <a:pos x="76" y="23"/>
                </a:cxn>
                <a:cxn ang="0">
                  <a:pos x="90" y="14"/>
                </a:cxn>
                <a:cxn ang="0">
                  <a:pos x="94" y="18"/>
                </a:cxn>
                <a:cxn ang="0">
                  <a:pos x="108" y="23"/>
                </a:cxn>
                <a:cxn ang="0">
                  <a:pos x="112" y="27"/>
                </a:cxn>
                <a:cxn ang="0">
                  <a:pos x="112" y="50"/>
                </a:cxn>
                <a:cxn ang="0">
                  <a:pos x="121" y="72"/>
                </a:cxn>
                <a:cxn ang="0">
                  <a:pos x="125" y="90"/>
                </a:cxn>
                <a:cxn ang="0">
                  <a:pos x="121" y="99"/>
                </a:cxn>
                <a:cxn ang="0">
                  <a:pos x="103" y="108"/>
                </a:cxn>
                <a:cxn ang="0">
                  <a:pos x="90" y="117"/>
                </a:cxn>
                <a:cxn ang="0">
                  <a:pos x="90" y="126"/>
                </a:cxn>
                <a:cxn ang="0">
                  <a:pos x="103" y="135"/>
                </a:cxn>
                <a:cxn ang="0">
                  <a:pos x="112" y="148"/>
                </a:cxn>
                <a:cxn ang="0">
                  <a:pos x="99" y="157"/>
                </a:cxn>
                <a:cxn ang="0">
                  <a:pos x="103" y="166"/>
                </a:cxn>
                <a:cxn ang="0">
                  <a:pos x="94" y="170"/>
                </a:cxn>
                <a:cxn ang="0">
                  <a:pos x="54" y="170"/>
                </a:cxn>
                <a:cxn ang="0">
                  <a:pos x="36" y="170"/>
                </a:cxn>
                <a:cxn ang="0">
                  <a:pos x="27" y="170"/>
                </a:cxn>
                <a:cxn ang="0">
                  <a:pos x="32" y="143"/>
                </a:cxn>
                <a:cxn ang="0">
                  <a:pos x="23" y="135"/>
                </a:cxn>
                <a:cxn ang="0">
                  <a:pos x="9" y="130"/>
                </a:cxn>
                <a:cxn ang="0">
                  <a:pos x="5" y="121"/>
                </a:cxn>
                <a:cxn ang="0">
                  <a:pos x="103" y="9"/>
                </a:cxn>
                <a:cxn ang="0">
                  <a:pos x="108" y="18"/>
                </a:cxn>
                <a:cxn ang="0">
                  <a:pos x="103" y="9"/>
                </a:cxn>
              </a:cxnLst>
              <a:rect l="0" t="0" r="r" b="b"/>
              <a:pathLst>
                <a:path w="125" h="175">
                  <a:moveTo>
                    <a:pt x="5" y="117"/>
                  </a:moveTo>
                  <a:lnTo>
                    <a:pt x="9" y="108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5" y="85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9" y="72"/>
                  </a:lnTo>
                  <a:lnTo>
                    <a:pt x="14" y="7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8" y="45"/>
                  </a:lnTo>
                  <a:lnTo>
                    <a:pt x="14" y="45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50" y="27"/>
                  </a:lnTo>
                  <a:lnTo>
                    <a:pt x="45" y="2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41" y="5"/>
                  </a:lnTo>
                  <a:lnTo>
                    <a:pt x="58" y="0"/>
                  </a:lnTo>
                  <a:lnTo>
                    <a:pt x="58" y="9"/>
                  </a:lnTo>
                  <a:lnTo>
                    <a:pt x="58" y="14"/>
                  </a:lnTo>
                  <a:lnTo>
                    <a:pt x="63" y="18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2" y="14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72" y="27"/>
                  </a:lnTo>
                  <a:lnTo>
                    <a:pt x="76" y="27"/>
                  </a:lnTo>
                  <a:lnTo>
                    <a:pt x="76" y="23"/>
                  </a:lnTo>
                  <a:lnTo>
                    <a:pt x="85" y="23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4" y="18"/>
                  </a:lnTo>
                  <a:lnTo>
                    <a:pt x="99" y="18"/>
                  </a:lnTo>
                  <a:lnTo>
                    <a:pt x="108" y="23"/>
                  </a:lnTo>
                  <a:lnTo>
                    <a:pt x="108" y="27"/>
                  </a:lnTo>
                  <a:lnTo>
                    <a:pt x="112" y="27"/>
                  </a:lnTo>
                  <a:lnTo>
                    <a:pt x="112" y="36"/>
                  </a:lnTo>
                  <a:lnTo>
                    <a:pt x="112" y="50"/>
                  </a:lnTo>
                  <a:lnTo>
                    <a:pt x="121" y="59"/>
                  </a:lnTo>
                  <a:lnTo>
                    <a:pt x="121" y="72"/>
                  </a:lnTo>
                  <a:lnTo>
                    <a:pt x="121" y="85"/>
                  </a:lnTo>
                  <a:lnTo>
                    <a:pt x="125" y="90"/>
                  </a:lnTo>
                  <a:lnTo>
                    <a:pt x="125" y="99"/>
                  </a:lnTo>
                  <a:lnTo>
                    <a:pt x="121" y="99"/>
                  </a:lnTo>
                  <a:lnTo>
                    <a:pt x="117" y="108"/>
                  </a:lnTo>
                  <a:lnTo>
                    <a:pt x="103" y="108"/>
                  </a:lnTo>
                  <a:lnTo>
                    <a:pt x="94" y="117"/>
                  </a:lnTo>
                  <a:lnTo>
                    <a:pt x="90" y="117"/>
                  </a:lnTo>
                  <a:lnTo>
                    <a:pt x="85" y="117"/>
                  </a:lnTo>
                  <a:lnTo>
                    <a:pt x="90" y="126"/>
                  </a:lnTo>
                  <a:lnTo>
                    <a:pt x="94" y="135"/>
                  </a:lnTo>
                  <a:lnTo>
                    <a:pt x="103" y="135"/>
                  </a:lnTo>
                  <a:lnTo>
                    <a:pt x="112" y="143"/>
                  </a:lnTo>
                  <a:lnTo>
                    <a:pt x="112" y="148"/>
                  </a:lnTo>
                  <a:lnTo>
                    <a:pt x="108" y="152"/>
                  </a:lnTo>
                  <a:lnTo>
                    <a:pt x="99" y="157"/>
                  </a:lnTo>
                  <a:lnTo>
                    <a:pt x="94" y="161"/>
                  </a:lnTo>
                  <a:lnTo>
                    <a:pt x="103" y="166"/>
                  </a:lnTo>
                  <a:lnTo>
                    <a:pt x="99" y="175"/>
                  </a:lnTo>
                  <a:lnTo>
                    <a:pt x="94" y="170"/>
                  </a:lnTo>
                  <a:lnTo>
                    <a:pt x="76" y="175"/>
                  </a:lnTo>
                  <a:lnTo>
                    <a:pt x="54" y="170"/>
                  </a:lnTo>
                  <a:lnTo>
                    <a:pt x="45" y="170"/>
                  </a:lnTo>
                  <a:lnTo>
                    <a:pt x="36" y="170"/>
                  </a:lnTo>
                  <a:lnTo>
                    <a:pt x="27" y="175"/>
                  </a:lnTo>
                  <a:lnTo>
                    <a:pt x="27" y="170"/>
                  </a:lnTo>
                  <a:lnTo>
                    <a:pt x="27" y="157"/>
                  </a:lnTo>
                  <a:lnTo>
                    <a:pt x="32" y="143"/>
                  </a:lnTo>
                  <a:lnTo>
                    <a:pt x="27" y="135"/>
                  </a:lnTo>
                  <a:lnTo>
                    <a:pt x="23" y="135"/>
                  </a:lnTo>
                  <a:lnTo>
                    <a:pt x="9" y="139"/>
                  </a:lnTo>
                  <a:lnTo>
                    <a:pt x="9" y="130"/>
                  </a:lnTo>
                  <a:lnTo>
                    <a:pt x="9" y="126"/>
                  </a:lnTo>
                  <a:lnTo>
                    <a:pt x="5" y="121"/>
                  </a:lnTo>
                  <a:lnTo>
                    <a:pt x="5" y="117"/>
                  </a:lnTo>
                  <a:close/>
                  <a:moveTo>
                    <a:pt x="103" y="9"/>
                  </a:moveTo>
                  <a:lnTo>
                    <a:pt x="99" y="18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3" y="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80" name="Freeform 176">
              <a:extLst>
                <a:ext uri="{FF2B5EF4-FFF2-40B4-BE49-F238E27FC236}">
                  <a16:creationId xmlns:a16="http://schemas.microsoft.com/office/drawing/2014/main" id="{26E11136-42A7-4C68-B532-FB6DB045ED6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90812" y="3628178"/>
              <a:ext cx="174090" cy="174355"/>
            </a:xfrm>
            <a:custGeom>
              <a:avLst/>
              <a:gdLst/>
              <a:ahLst/>
              <a:cxnLst>
                <a:cxn ang="0">
                  <a:pos x="9" y="45"/>
                </a:cxn>
                <a:cxn ang="0">
                  <a:pos x="14" y="63"/>
                </a:cxn>
                <a:cxn ang="0">
                  <a:pos x="41" y="63"/>
                </a:cxn>
                <a:cxn ang="0">
                  <a:pos x="41" y="72"/>
                </a:cxn>
                <a:cxn ang="0">
                  <a:pos x="14" y="67"/>
                </a:cxn>
                <a:cxn ang="0">
                  <a:pos x="23" y="94"/>
                </a:cxn>
                <a:cxn ang="0">
                  <a:pos x="36" y="94"/>
                </a:cxn>
                <a:cxn ang="0">
                  <a:pos x="41" y="99"/>
                </a:cxn>
                <a:cxn ang="0">
                  <a:pos x="41" y="81"/>
                </a:cxn>
                <a:cxn ang="0">
                  <a:pos x="50" y="81"/>
                </a:cxn>
                <a:cxn ang="0">
                  <a:pos x="54" y="76"/>
                </a:cxn>
                <a:cxn ang="0">
                  <a:pos x="45" y="59"/>
                </a:cxn>
                <a:cxn ang="0">
                  <a:pos x="36" y="50"/>
                </a:cxn>
                <a:cxn ang="0">
                  <a:pos x="36" y="27"/>
                </a:cxn>
                <a:cxn ang="0">
                  <a:pos x="45" y="32"/>
                </a:cxn>
                <a:cxn ang="0">
                  <a:pos x="58" y="27"/>
                </a:cxn>
                <a:cxn ang="0">
                  <a:pos x="72" y="9"/>
                </a:cxn>
                <a:cxn ang="0">
                  <a:pos x="72" y="5"/>
                </a:cxn>
                <a:cxn ang="0">
                  <a:pos x="45" y="5"/>
                </a:cxn>
                <a:cxn ang="0">
                  <a:pos x="27" y="14"/>
                </a:cxn>
                <a:cxn ang="0">
                  <a:pos x="5" y="41"/>
                </a:cxn>
                <a:cxn ang="0">
                  <a:pos x="54" y="59"/>
                </a:cxn>
                <a:cxn ang="0">
                  <a:pos x="67" y="72"/>
                </a:cxn>
                <a:cxn ang="0">
                  <a:pos x="58" y="54"/>
                </a:cxn>
                <a:cxn ang="0">
                  <a:pos x="41" y="50"/>
                </a:cxn>
                <a:cxn ang="0">
                  <a:pos x="50" y="112"/>
                </a:cxn>
                <a:cxn ang="0">
                  <a:pos x="63" y="126"/>
                </a:cxn>
                <a:cxn ang="0">
                  <a:pos x="81" y="117"/>
                </a:cxn>
                <a:cxn ang="0">
                  <a:pos x="63" y="112"/>
                </a:cxn>
                <a:cxn ang="0">
                  <a:pos x="58" y="90"/>
                </a:cxn>
                <a:cxn ang="0">
                  <a:pos x="58" y="90"/>
                </a:cxn>
                <a:cxn ang="0">
                  <a:pos x="72" y="85"/>
                </a:cxn>
                <a:cxn ang="0">
                  <a:pos x="76" y="81"/>
                </a:cxn>
                <a:cxn ang="0">
                  <a:pos x="81" y="90"/>
                </a:cxn>
                <a:cxn ang="0">
                  <a:pos x="81" y="90"/>
                </a:cxn>
                <a:cxn ang="0">
                  <a:pos x="85" y="45"/>
                </a:cxn>
                <a:cxn ang="0">
                  <a:pos x="90" y="45"/>
                </a:cxn>
                <a:cxn ang="0">
                  <a:pos x="81" y="76"/>
                </a:cxn>
                <a:cxn ang="0">
                  <a:pos x="81" y="76"/>
                </a:cxn>
                <a:cxn ang="0">
                  <a:pos x="85" y="63"/>
                </a:cxn>
                <a:cxn ang="0">
                  <a:pos x="112" y="99"/>
                </a:cxn>
                <a:cxn ang="0">
                  <a:pos x="112" y="108"/>
                </a:cxn>
                <a:cxn ang="0">
                  <a:pos x="112" y="99"/>
                </a:cxn>
              </a:cxnLst>
              <a:rect l="0" t="0" r="r" b="b"/>
              <a:pathLst>
                <a:path w="117" h="126">
                  <a:moveTo>
                    <a:pt x="0" y="41"/>
                  </a:moveTo>
                  <a:lnTo>
                    <a:pt x="5" y="45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6" y="59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45" y="72"/>
                  </a:lnTo>
                  <a:lnTo>
                    <a:pt x="41" y="72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14" y="67"/>
                  </a:lnTo>
                  <a:lnTo>
                    <a:pt x="18" y="76"/>
                  </a:lnTo>
                  <a:lnTo>
                    <a:pt x="23" y="85"/>
                  </a:lnTo>
                  <a:lnTo>
                    <a:pt x="23" y="94"/>
                  </a:lnTo>
                  <a:lnTo>
                    <a:pt x="27" y="85"/>
                  </a:lnTo>
                  <a:lnTo>
                    <a:pt x="32" y="99"/>
                  </a:lnTo>
                  <a:lnTo>
                    <a:pt x="36" y="94"/>
                  </a:lnTo>
                  <a:lnTo>
                    <a:pt x="36" y="90"/>
                  </a:lnTo>
                  <a:lnTo>
                    <a:pt x="41" y="94"/>
                  </a:lnTo>
                  <a:lnTo>
                    <a:pt x="41" y="99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1" y="81"/>
                  </a:lnTo>
                  <a:lnTo>
                    <a:pt x="41" y="76"/>
                  </a:lnTo>
                  <a:lnTo>
                    <a:pt x="45" y="81"/>
                  </a:lnTo>
                  <a:lnTo>
                    <a:pt x="50" y="81"/>
                  </a:lnTo>
                  <a:lnTo>
                    <a:pt x="45" y="76"/>
                  </a:lnTo>
                  <a:lnTo>
                    <a:pt x="50" y="72"/>
                  </a:lnTo>
                  <a:lnTo>
                    <a:pt x="54" y="76"/>
                  </a:lnTo>
                  <a:lnTo>
                    <a:pt x="58" y="72"/>
                  </a:lnTo>
                  <a:lnTo>
                    <a:pt x="54" y="63"/>
                  </a:lnTo>
                  <a:lnTo>
                    <a:pt x="45" y="59"/>
                  </a:lnTo>
                  <a:lnTo>
                    <a:pt x="41" y="54"/>
                  </a:lnTo>
                  <a:lnTo>
                    <a:pt x="32" y="50"/>
                  </a:lnTo>
                  <a:lnTo>
                    <a:pt x="36" y="50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36" y="27"/>
                  </a:lnTo>
                  <a:lnTo>
                    <a:pt x="36" y="18"/>
                  </a:lnTo>
                  <a:lnTo>
                    <a:pt x="41" y="27"/>
                  </a:lnTo>
                  <a:lnTo>
                    <a:pt x="45" y="32"/>
                  </a:lnTo>
                  <a:lnTo>
                    <a:pt x="54" y="32"/>
                  </a:lnTo>
                  <a:lnTo>
                    <a:pt x="54" y="23"/>
                  </a:lnTo>
                  <a:lnTo>
                    <a:pt x="58" y="27"/>
                  </a:lnTo>
                  <a:lnTo>
                    <a:pt x="50" y="18"/>
                  </a:lnTo>
                  <a:lnTo>
                    <a:pt x="58" y="9"/>
                  </a:lnTo>
                  <a:lnTo>
                    <a:pt x="72" y="9"/>
                  </a:lnTo>
                  <a:lnTo>
                    <a:pt x="85" y="9"/>
                  </a:lnTo>
                  <a:lnTo>
                    <a:pt x="85" y="5"/>
                  </a:lnTo>
                  <a:lnTo>
                    <a:pt x="72" y="5"/>
                  </a:lnTo>
                  <a:lnTo>
                    <a:pt x="63" y="0"/>
                  </a:lnTo>
                  <a:lnTo>
                    <a:pt x="54" y="5"/>
                  </a:lnTo>
                  <a:lnTo>
                    <a:pt x="45" y="5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18" y="18"/>
                  </a:lnTo>
                  <a:lnTo>
                    <a:pt x="5" y="32"/>
                  </a:lnTo>
                  <a:lnTo>
                    <a:pt x="5" y="41"/>
                  </a:lnTo>
                  <a:lnTo>
                    <a:pt x="0" y="41"/>
                  </a:lnTo>
                  <a:close/>
                  <a:moveTo>
                    <a:pt x="41" y="50"/>
                  </a:moveTo>
                  <a:lnTo>
                    <a:pt x="54" y="59"/>
                  </a:lnTo>
                  <a:lnTo>
                    <a:pt x="58" y="67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58" y="63"/>
                  </a:lnTo>
                  <a:lnTo>
                    <a:pt x="58" y="59"/>
                  </a:lnTo>
                  <a:lnTo>
                    <a:pt x="58" y="54"/>
                  </a:lnTo>
                  <a:lnTo>
                    <a:pt x="50" y="54"/>
                  </a:lnTo>
                  <a:lnTo>
                    <a:pt x="45" y="50"/>
                  </a:lnTo>
                  <a:lnTo>
                    <a:pt x="41" y="50"/>
                  </a:lnTo>
                  <a:close/>
                  <a:moveTo>
                    <a:pt x="58" y="108"/>
                  </a:moveTo>
                  <a:lnTo>
                    <a:pt x="54" y="108"/>
                  </a:lnTo>
                  <a:lnTo>
                    <a:pt x="50" y="112"/>
                  </a:lnTo>
                  <a:lnTo>
                    <a:pt x="50" y="117"/>
                  </a:lnTo>
                  <a:lnTo>
                    <a:pt x="63" y="117"/>
                  </a:lnTo>
                  <a:lnTo>
                    <a:pt x="63" y="126"/>
                  </a:lnTo>
                  <a:lnTo>
                    <a:pt x="90" y="121"/>
                  </a:lnTo>
                  <a:lnTo>
                    <a:pt x="90" y="112"/>
                  </a:lnTo>
                  <a:lnTo>
                    <a:pt x="81" y="117"/>
                  </a:lnTo>
                  <a:lnTo>
                    <a:pt x="81" y="112"/>
                  </a:lnTo>
                  <a:lnTo>
                    <a:pt x="67" y="112"/>
                  </a:lnTo>
                  <a:lnTo>
                    <a:pt x="63" y="112"/>
                  </a:lnTo>
                  <a:lnTo>
                    <a:pt x="58" y="108"/>
                  </a:lnTo>
                  <a:close/>
                  <a:moveTo>
                    <a:pt x="58" y="90"/>
                  </a:moveTo>
                  <a:lnTo>
                    <a:pt x="58" y="90"/>
                  </a:lnTo>
                  <a:lnTo>
                    <a:pt x="58" y="94"/>
                  </a:lnTo>
                  <a:lnTo>
                    <a:pt x="63" y="90"/>
                  </a:lnTo>
                  <a:lnTo>
                    <a:pt x="58" y="90"/>
                  </a:lnTo>
                  <a:close/>
                  <a:moveTo>
                    <a:pt x="72" y="81"/>
                  </a:moveTo>
                  <a:lnTo>
                    <a:pt x="72" y="85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6" y="81"/>
                  </a:lnTo>
                  <a:lnTo>
                    <a:pt x="72" y="85"/>
                  </a:lnTo>
                  <a:lnTo>
                    <a:pt x="72" y="81"/>
                  </a:lnTo>
                  <a:close/>
                  <a:moveTo>
                    <a:pt x="81" y="90"/>
                  </a:moveTo>
                  <a:lnTo>
                    <a:pt x="81" y="90"/>
                  </a:lnTo>
                  <a:lnTo>
                    <a:pt x="85" y="85"/>
                  </a:lnTo>
                  <a:lnTo>
                    <a:pt x="81" y="90"/>
                  </a:lnTo>
                  <a:close/>
                  <a:moveTo>
                    <a:pt x="81" y="41"/>
                  </a:moveTo>
                  <a:lnTo>
                    <a:pt x="81" y="41"/>
                  </a:lnTo>
                  <a:lnTo>
                    <a:pt x="85" y="45"/>
                  </a:lnTo>
                  <a:lnTo>
                    <a:pt x="90" y="45"/>
                  </a:lnTo>
                  <a:lnTo>
                    <a:pt x="90" y="50"/>
                  </a:lnTo>
                  <a:lnTo>
                    <a:pt x="90" y="45"/>
                  </a:lnTo>
                  <a:lnTo>
                    <a:pt x="90" y="41"/>
                  </a:lnTo>
                  <a:lnTo>
                    <a:pt x="81" y="41"/>
                  </a:lnTo>
                  <a:close/>
                  <a:moveTo>
                    <a:pt x="81" y="76"/>
                  </a:moveTo>
                  <a:lnTo>
                    <a:pt x="85" y="76"/>
                  </a:lnTo>
                  <a:lnTo>
                    <a:pt x="90" y="76"/>
                  </a:lnTo>
                  <a:lnTo>
                    <a:pt x="81" y="76"/>
                  </a:lnTo>
                  <a:close/>
                  <a:moveTo>
                    <a:pt x="85" y="54"/>
                  </a:moveTo>
                  <a:lnTo>
                    <a:pt x="81" y="59"/>
                  </a:lnTo>
                  <a:lnTo>
                    <a:pt x="85" y="63"/>
                  </a:lnTo>
                  <a:lnTo>
                    <a:pt x="85" y="59"/>
                  </a:lnTo>
                  <a:lnTo>
                    <a:pt x="85" y="54"/>
                  </a:lnTo>
                  <a:close/>
                  <a:moveTo>
                    <a:pt x="112" y="99"/>
                  </a:moveTo>
                  <a:lnTo>
                    <a:pt x="108" y="103"/>
                  </a:lnTo>
                  <a:lnTo>
                    <a:pt x="108" y="112"/>
                  </a:lnTo>
                  <a:lnTo>
                    <a:pt x="112" y="108"/>
                  </a:lnTo>
                  <a:lnTo>
                    <a:pt x="117" y="108"/>
                  </a:lnTo>
                  <a:lnTo>
                    <a:pt x="117" y="99"/>
                  </a:lnTo>
                  <a:lnTo>
                    <a:pt x="112" y="9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81" name="Freeform 177">
              <a:extLst>
                <a:ext uri="{FF2B5EF4-FFF2-40B4-BE49-F238E27FC236}">
                  <a16:creationId xmlns:a16="http://schemas.microsoft.com/office/drawing/2014/main" id="{A470373A-D7E8-4633-AD2F-ECA5CDA61C1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4512" y="3424764"/>
              <a:ext cx="147307" cy="8717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5" y="27"/>
                </a:cxn>
                <a:cxn ang="0">
                  <a:pos x="5" y="22"/>
                </a:cxn>
                <a:cxn ang="0">
                  <a:pos x="14" y="22"/>
                </a:cxn>
                <a:cxn ang="0">
                  <a:pos x="18" y="13"/>
                </a:cxn>
                <a:cxn ang="0">
                  <a:pos x="18" y="9"/>
                </a:cxn>
                <a:cxn ang="0">
                  <a:pos x="23" y="13"/>
                </a:cxn>
                <a:cxn ang="0">
                  <a:pos x="41" y="13"/>
                </a:cxn>
                <a:cxn ang="0">
                  <a:pos x="45" y="9"/>
                </a:cxn>
                <a:cxn ang="0">
                  <a:pos x="54" y="9"/>
                </a:cxn>
                <a:cxn ang="0">
                  <a:pos x="63" y="0"/>
                </a:cxn>
                <a:cxn ang="0">
                  <a:pos x="72" y="4"/>
                </a:cxn>
                <a:cxn ang="0">
                  <a:pos x="76" y="0"/>
                </a:cxn>
                <a:cxn ang="0">
                  <a:pos x="81" y="4"/>
                </a:cxn>
                <a:cxn ang="0">
                  <a:pos x="90" y="4"/>
                </a:cxn>
                <a:cxn ang="0">
                  <a:pos x="99" y="18"/>
                </a:cxn>
                <a:cxn ang="0">
                  <a:pos x="99" y="22"/>
                </a:cxn>
                <a:cxn ang="0">
                  <a:pos x="85" y="27"/>
                </a:cxn>
                <a:cxn ang="0">
                  <a:pos x="76" y="45"/>
                </a:cxn>
                <a:cxn ang="0">
                  <a:pos x="76" y="49"/>
                </a:cxn>
                <a:cxn ang="0">
                  <a:pos x="67" y="54"/>
                </a:cxn>
                <a:cxn ang="0">
                  <a:pos x="63" y="54"/>
                </a:cxn>
                <a:cxn ang="0">
                  <a:pos x="49" y="54"/>
                </a:cxn>
                <a:cxn ang="0">
                  <a:pos x="36" y="58"/>
                </a:cxn>
                <a:cxn ang="0">
                  <a:pos x="27" y="63"/>
                </a:cxn>
                <a:cxn ang="0">
                  <a:pos x="9" y="58"/>
                </a:cxn>
                <a:cxn ang="0">
                  <a:pos x="5" y="49"/>
                </a:cxn>
                <a:cxn ang="0">
                  <a:pos x="5" y="49"/>
                </a:cxn>
                <a:cxn ang="0">
                  <a:pos x="0" y="40"/>
                </a:cxn>
              </a:cxnLst>
              <a:rect l="0" t="0" r="r" b="b"/>
              <a:pathLst>
                <a:path w="99" h="63">
                  <a:moveTo>
                    <a:pt x="0" y="40"/>
                  </a:moveTo>
                  <a:lnTo>
                    <a:pt x="5" y="36"/>
                  </a:lnTo>
                  <a:lnTo>
                    <a:pt x="5" y="31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14" y="22"/>
                  </a:lnTo>
                  <a:lnTo>
                    <a:pt x="18" y="13"/>
                  </a:lnTo>
                  <a:lnTo>
                    <a:pt x="18" y="9"/>
                  </a:lnTo>
                  <a:lnTo>
                    <a:pt x="23" y="13"/>
                  </a:lnTo>
                  <a:lnTo>
                    <a:pt x="41" y="13"/>
                  </a:lnTo>
                  <a:lnTo>
                    <a:pt x="45" y="9"/>
                  </a:lnTo>
                  <a:lnTo>
                    <a:pt x="54" y="9"/>
                  </a:lnTo>
                  <a:lnTo>
                    <a:pt x="63" y="0"/>
                  </a:lnTo>
                  <a:lnTo>
                    <a:pt x="72" y="4"/>
                  </a:lnTo>
                  <a:lnTo>
                    <a:pt x="76" y="0"/>
                  </a:lnTo>
                  <a:lnTo>
                    <a:pt x="81" y="4"/>
                  </a:lnTo>
                  <a:lnTo>
                    <a:pt x="90" y="4"/>
                  </a:lnTo>
                  <a:lnTo>
                    <a:pt x="99" y="18"/>
                  </a:lnTo>
                  <a:lnTo>
                    <a:pt x="99" y="22"/>
                  </a:lnTo>
                  <a:lnTo>
                    <a:pt x="85" y="27"/>
                  </a:lnTo>
                  <a:lnTo>
                    <a:pt x="76" y="45"/>
                  </a:lnTo>
                  <a:lnTo>
                    <a:pt x="76" y="49"/>
                  </a:lnTo>
                  <a:lnTo>
                    <a:pt x="67" y="54"/>
                  </a:lnTo>
                  <a:lnTo>
                    <a:pt x="63" y="54"/>
                  </a:lnTo>
                  <a:lnTo>
                    <a:pt x="49" y="54"/>
                  </a:lnTo>
                  <a:lnTo>
                    <a:pt x="36" y="58"/>
                  </a:lnTo>
                  <a:lnTo>
                    <a:pt x="27" y="63"/>
                  </a:lnTo>
                  <a:lnTo>
                    <a:pt x="9" y="5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82" name="Freeform 178">
              <a:extLst>
                <a:ext uri="{FF2B5EF4-FFF2-40B4-BE49-F238E27FC236}">
                  <a16:creationId xmlns:a16="http://schemas.microsoft.com/office/drawing/2014/main" id="{77FC8DF8-4DE5-4D34-8FFB-50993BD4B0C5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7453" y="2738415"/>
              <a:ext cx="232120" cy="142528"/>
            </a:xfrm>
            <a:custGeom>
              <a:avLst/>
              <a:gdLst/>
              <a:ahLst/>
              <a:cxnLst>
                <a:cxn ang="0">
                  <a:pos x="45" y="85"/>
                </a:cxn>
                <a:cxn ang="0">
                  <a:pos x="81" y="103"/>
                </a:cxn>
                <a:cxn ang="0">
                  <a:pos x="98" y="89"/>
                </a:cxn>
                <a:cxn ang="0">
                  <a:pos x="121" y="76"/>
                </a:cxn>
                <a:cxn ang="0">
                  <a:pos x="134" y="71"/>
                </a:cxn>
                <a:cxn ang="0">
                  <a:pos x="148" y="62"/>
                </a:cxn>
                <a:cxn ang="0">
                  <a:pos x="152" y="54"/>
                </a:cxn>
                <a:cxn ang="0">
                  <a:pos x="152" y="45"/>
                </a:cxn>
                <a:cxn ang="0">
                  <a:pos x="148" y="31"/>
                </a:cxn>
                <a:cxn ang="0">
                  <a:pos x="143" y="27"/>
                </a:cxn>
                <a:cxn ang="0">
                  <a:pos x="143" y="18"/>
                </a:cxn>
                <a:cxn ang="0">
                  <a:pos x="134" y="13"/>
                </a:cxn>
                <a:cxn ang="0">
                  <a:pos x="139" y="0"/>
                </a:cxn>
                <a:cxn ang="0">
                  <a:pos x="125" y="9"/>
                </a:cxn>
                <a:cxn ang="0">
                  <a:pos x="107" y="0"/>
                </a:cxn>
                <a:cxn ang="0">
                  <a:pos x="107" y="13"/>
                </a:cxn>
                <a:cxn ang="0">
                  <a:pos x="98" y="18"/>
                </a:cxn>
                <a:cxn ang="0">
                  <a:pos x="85" y="13"/>
                </a:cxn>
                <a:cxn ang="0">
                  <a:pos x="76" y="13"/>
                </a:cxn>
                <a:cxn ang="0">
                  <a:pos x="72" y="27"/>
                </a:cxn>
                <a:cxn ang="0">
                  <a:pos x="58" y="13"/>
                </a:cxn>
                <a:cxn ang="0">
                  <a:pos x="54" y="31"/>
                </a:cxn>
                <a:cxn ang="0">
                  <a:pos x="40" y="27"/>
                </a:cxn>
                <a:cxn ang="0">
                  <a:pos x="45" y="13"/>
                </a:cxn>
                <a:cxn ang="0">
                  <a:pos x="18" y="0"/>
                </a:cxn>
                <a:cxn ang="0">
                  <a:pos x="22" y="9"/>
                </a:cxn>
                <a:cxn ang="0">
                  <a:pos x="22" y="13"/>
                </a:cxn>
                <a:cxn ang="0">
                  <a:pos x="9" y="13"/>
                </a:cxn>
                <a:cxn ang="0">
                  <a:pos x="14" y="27"/>
                </a:cxn>
                <a:cxn ang="0">
                  <a:pos x="9" y="31"/>
                </a:cxn>
                <a:cxn ang="0">
                  <a:pos x="0" y="36"/>
                </a:cxn>
                <a:cxn ang="0">
                  <a:pos x="27" y="36"/>
                </a:cxn>
                <a:cxn ang="0">
                  <a:pos x="31" y="45"/>
                </a:cxn>
                <a:cxn ang="0">
                  <a:pos x="27" y="49"/>
                </a:cxn>
                <a:cxn ang="0">
                  <a:pos x="9" y="67"/>
                </a:cxn>
                <a:cxn ang="0">
                  <a:pos x="31" y="62"/>
                </a:cxn>
                <a:cxn ang="0">
                  <a:pos x="36" y="62"/>
                </a:cxn>
                <a:cxn ang="0">
                  <a:pos x="22" y="80"/>
                </a:cxn>
              </a:cxnLst>
              <a:rect l="0" t="0" r="r" b="b"/>
              <a:pathLst>
                <a:path w="156" h="103">
                  <a:moveTo>
                    <a:pt x="27" y="89"/>
                  </a:moveTo>
                  <a:lnTo>
                    <a:pt x="45" y="85"/>
                  </a:lnTo>
                  <a:lnTo>
                    <a:pt x="63" y="98"/>
                  </a:lnTo>
                  <a:lnTo>
                    <a:pt x="81" y="103"/>
                  </a:lnTo>
                  <a:lnTo>
                    <a:pt x="94" y="98"/>
                  </a:lnTo>
                  <a:lnTo>
                    <a:pt x="98" y="89"/>
                  </a:lnTo>
                  <a:lnTo>
                    <a:pt x="112" y="89"/>
                  </a:lnTo>
                  <a:lnTo>
                    <a:pt x="121" y="76"/>
                  </a:lnTo>
                  <a:lnTo>
                    <a:pt x="130" y="71"/>
                  </a:lnTo>
                  <a:lnTo>
                    <a:pt x="134" y="71"/>
                  </a:lnTo>
                  <a:lnTo>
                    <a:pt x="143" y="67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52" y="54"/>
                  </a:lnTo>
                  <a:lnTo>
                    <a:pt x="156" y="49"/>
                  </a:lnTo>
                  <a:lnTo>
                    <a:pt x="152" y="45"/>
                  </a:lnTo>
                  <a:lnTo>
                    <a:pt x="152" y="36"/>
                  </a:lnTo>
                  <a:lnTo>
                    <a:pt x="148" y="31"/>
                  </a:lnTo>
                  <a:lnTo>
                    <a:pt x="143" y="36"/>
                  </a:lnTo>
                  <a:lnTo>
                    <a:pt x="143" y="27"/>
                  </a:lnTo>
                  <a:lnTo>
                    <a:pt x="139" y="27"/>
                  </a:lnTo>
                  <a:lnTo>
                    <a:pt x="143" y="18"/>
                  </a:lnTo>
                  <a:lnTo>
                    <a:pt x="139" y="22"/>
                  </a:lnTo>
                  <a:lnTo>
                    <a:pt x="134" y="13"/>
                  </a:lnTo>
                  <a:lnTo>
                    <a:pt x="143" y="4"/>
                  </a:lnTo>
                  <a:lnTo>
                    <a:pt x="139" y="0"/>
                  </a:lnTo>
                  <a:lnTo>
                    <a:pt x="130" y="13"/>
                  </a:lnTo>
                  <a:lnTo>
                    <a:pt x="125" y="9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112" y="9"/>
                  </a:lnTo>
                  <a:lnTo>
                    <a:pt x="107" y="13"/>
                  </a:lnTo>
                  <a:lnTo>
                    <a:pt x="103" y="13"/>
                  </a:lnTo>
                  <a:lnTo>
                    <a:pt x="98" y="18"/>
                  </a:lnTo>
                  <a:lnTo>
                    <a:pt x="89" y="9"/>
                  </a:lnTo>
                  <a:lnTo>
                    <a:pt x="85" y="13"/>
                  </a:lnTo>
                  <a:lnTo>
                    <a:pt x="89" y="27"/>
                  </a:lnTo>
                  <a:lnTo>
                    <a:pt x="76" y="13"/>
                  </a:lnTo>
                  <a:lnTo>
                    <a:pt x="72" y="13"/>
                  </a:lnTo>
                  <a:lnTo>
                    <a:pt x="72" y="27"/>
                  </a:lnTo>
                  <a:lnTo>
                    <a:pt x="63" y="13"/>
                  </a:lnTo>
                  <a:lnTo>
                    <a:pt x="58" y="13"/>
                  </a:lnTo>
                  <a:lnTo>
                    <a:pt x="58" y="31"/>
                  </a:lnTo>
                  <a:lnTo>
                    <a:pt x="54" y="31"/>
                  </a:lnTo>
                  <a:lnTo>
                    <a:pt x="45" y="40"/>
                  </a:lnTo>
                  <a:lnTo>
                    <a:pt x="40" y="27"/>
                  </a:lnTo>
                  <a:lnTo>
                    <a:pt x="45" y="22"/>
                  </a:lnTo>
                  <a:lnTo>
                    <a:pt x="45" y="1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9"/>
                  </a:lnTo>
                  <a:lnTo>
                    <a:pt x="27" y="18"/>
                  </a:lnTo>
                  <a:lnTo>
                    <a:pt x="22" y="13"/>
                  </a:lnTo>
                  <a:lnTo>
                    <a:pt x="14" y="9"/>
                  </a:lnTo>
                  <a:lnTo>
                    <a:pt x="9" y="13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0" y="36"/>
                  </a:lnTo>
                  <a:lnTo>
                    <a:pt x="14" y="40"/>
                  </a:lnTo>
                  <a:lnTo>
                    <a:pt x="27" y="36"/>
                  </a:lnTo>
                  <a:lnTo>
                    <a:pt x="36" y="36"/>
                  </a:lnTo>
                  <a:lnTo>
                    <a:pt x="31" y="45"/>
                  </a:lnTo>
                  <a:lnTo>
                    <a:pt x="31" y="49"/>
                  </a:lnTo>
                  <a:lnTo>
                    <a:pt x="27" y="49"/>
                  </a:lnTo>
                  <a:lnTo>
                    <a:pt x="5" y="58"/>
                  </a:lnTo>
                  <a:lnTo>
                    <a:pt x="9" y="67"/>
                  </a:lnTo>
                  <a:lnTo>
                    <a:pt x="14" y="62"/>
                  </a:lnTo>
                  <a:lnTo>
                    <a:pt x="31" y="62"/>
                  </a:lnTo>
                  <a:lnTo>
                    <a:pt x="31" y="67"/>
                  </a:lnTo>
                  <a:lnTo>
                    <a:pt x="36" y="62"/>
                  </a:lnTo>
                  <a:lnTo>
                    <a:pt x="31" y="80"/>
                  </a:lnTo>
                  <a:lnTo>
                    <a:pt x="22" y="80"/>
                  </a:lnTo>
                  <a:lnTo>
                    <a:pt x="27" y="8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83" name="Freeform 179">
              <a:extLst>
                <a:ext uri="{FF2B5EF4-FFF2-40B4-BE49-F238E27FC236}">
                  <a16:creationId xmlns:a16="http://schemas.microsoft.com/office/drawing/2014/main" id="{1EB986ED-2A22-4EFE-ABCC-87ECD8973E13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6531" y="3201978"/>
              <a:ext cx="86301" cy="13560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45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6" y="9"/>
                </a:cxn>
                <a:cxn ang="0">
                  <a:pos x="36" y="0"/>
                </a:cxn>
                <a:cxn ang="0">
                  <a:pos x="27" y="5"/>
                </a:cxn>
                <a:cxn ang="0">
                  <a:pos x="27" y="13"/>
                </a:cxn>
                <a:cxn ang="0">
                  <a:pos x="22" y="18"/>
                </a:cxn>
                <a:cxn ang="0">
                  <a:pos x="27" y="22"/>
                </a:cxn>
                <a:cxn ang="0">
                  <a:pos x="27" y="22"/>
                </a:cxn>
                <a:cxn ang="0">
                  <a:pos x="22" y="27"/>
                </a:cxn>
                <a:cxn ang="0">
                  <a:pos x="22" y="27"/>
                </a:cxn>
                <a:cxn ang="0">
                  <a:pos x="18" y="27"/>
                </a:cxn>
                <a:cxn ang="0">
                  <a:pos x="5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54"/>
                </a:cxn>
                <a:cxn ang="0">
                  <a:pos x="9" y="58"/>
                </a:cxn>
                <a:cxn ang="0">
                  <a:pos x="14" y="54"/>
                </a:cxn>
                <a:cxn ang="0">
                  <a:pos x="18" y="54"/>
                </a:cxn>
                <a:cxn ang="0">
                  <a:pos x="14" y="63"/>
                </a:cxn>
                <a:cxn ang="0">
                  <a:pos x="14" y="63"/>
                </a:cxn>
                <a:cxn ang="0">
                  <a:pos x="9" y="72"/>
                </a:cxn>
                <a:cxn ang="0">
                  <a:pos x="18" y="67"/>
                </a:cxn>
                <a:cxn ang="0">
                  <a:pos x="18" y="72"/>
                </a:cxn>
                <a:cxn ang="0">
                  <a:pos x="9" y="76"/>
                </a:cxn>
                <a:cxn ang="0">
                  <a:pos x="9" y="81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9" y="89"/>
                </a:cxn>
                <a:cxn ang="0">
                  <a:pos x="0" y="94"/>
                </a:cxn>
                <a:cxn ang="0">
                  <a:pos x="9" y="98"/>
                </a:cxn>
                <a:cxn ang="0">
                  <a:pos x="27" y="89"/>
                </a:cxn>
                <a:cxn ang="0">
                  <a:pos x="40" y="85"/>
                </a:cxn>
                <a:cxn ang="0">
                  <a:pos x="49" y="85"/>
                </a:cxn>
                <a:cxn ang="0">
                  <a:pos x="54" y="81"/>
                </a:cxn>
                <a:cxn ang="0">
                  <a:pos x="58" y="72"/>
                </a:cxn>
                <a:cxn ang="0">
                  <a:pos x="58" y="54"/>
                </a:cxn>
                <a:cxn ang="0">
                  <a:pos x="58" y="49"/>
                </a:cxn>
                <a:cxn ang="0">
                  <a:pos x="58" y="49"/>
                </a:cxn>
                <a:cxn ang="0">
                  <a:pos x="54" y="31"/>
                </a:cxn>
                <a:cxn ang="0">
                  <a:pos x="49" y="31"/>
                </a:cxn>
                <a:cxn ang="0">
                  <a:pos x="40" y="27"/>
                </a:cxn>
                <a:cxn ang="0">
                  <a:pos x="40" y="36"/>
                </a:cxn>
                <a:cxn ang="0">
                  <a:pos x="27" y="31"/>
                </a:cxn>
                <a:cxn ang="0">
                  <a:pos x="27" y="27"/>
                </a:cxn>
                <a:cxn ang="0">
                  <a:pos x="31" y="18"/>
                </a:cxn>
                <a:cxn ang="0">
                  <a:pos x="36" y="18"/>
                </a:cxn>
                <a:cxn ang="0">
                  <a:pos x="40" y="13"/>
                </a:cxn>
                <a:cxn ang="0">
                  <a:pos x="45" y="5"/>
                </a:cxn>
              </a:cxnLst>
              <a:rect l="0" t="0" r="r" b="b"/>
              <a:pathLst>
                <a:path w="58" h="98">
                  <a:moveTo>
                    <a:pt x="45" y="5"/>
                  </a:moveTo>
                  <a:lnTo>
                    <a:pt x="4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9"/>
                  </a:lnTo>
                  <a:lnTo>
                    <a:pt x="36" y="0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2" y="18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5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9" y="72"/>
                  </a:lnTo>
                  <a:lnTo>
                    <a:pt x="18" y="67"/>
                  </a:lnTo>
                  <a:lnTo>
                    <a:pt x="18" y="72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9" y="89"/>
                  </a:lnTo>
                  <a:lnTo>
                    <a:pt x="0" y="94"/>
                  </a:lnTo>
                  <a:lnTo>
                    <a:pt x="9" y="98"/>
                  </a:lnTo>
                  <a:lnTo>
                    <a:pt x="27" y="89"/>
                  </a:lnTo>
                  <a:lnTo>
                    <a:pt x="40" y="85"/>
                  </a:lnTo>
                  <a:lnTo>
                    <a:pt x="49" y="85"/>
                  </a:lnTo>
                  <a:lnTo>
                    <a:pt x="54" y="81"/>
                  </a:lnTo>
                  <a:lnTo>
                    <a:pt x="58" y="72"/>
                  </a:lnTo>
                  <a:lnTo>
                    <a:pt x="58" y="54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4" y="31"/>
                  </a:lnTo>
                  <a:lnTo>
                    <a:pt x="49" y="31"/>
                  </a:lnTo>
                  <a:lnTo>
                    <a:pt x="40" y="27"/>
                  </a:lnTo>
                  <a:lnTo>
                    <a:pt x="40" y="36"/>
                  </a:lnTo>
                  <a:lnTo>
                    <a:pt x="27" y="31"/>
                  </a:lnTo>
                  <a:lnTo>
                    <a:pt x="27" y="27"/>
                  </a:lnTo>
                  <a:lnTo>
                    <a:pt x="31" y="18"/>
                  </a:lnTo>
                  <a:lnTo>
                    <a:pt x="36" y="18"/>
                  </a:lnTo>
                  <a:lnTo>
                    <a:pt x="40" y="13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84" name="Freeform 180">
              <a:extLst>
                <a:ext uri="{FF2B5EF4-FFF2-40B4-BE49-F238E27FC236}">
                  <a16:creationId xmlns:a16="http://schemas.microsoft.com/office/drawing/2014/main" id="{4F13527C-BF9D-4739-B40B-CD6174ED53B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99174" y="3474580"/>
              <a:ext cx="258903" cy="283672"/>
            </a:xfrm>
            <a:custGeom>
              <a:avLst/>
              <a:gdLst/>
              <a:ahLst/>
              <a:cxnLst>
                <a:cxn ang="0">
                  <a:pos x="27" y="62"/>
                </a:cxn>
                <a:cxn ang="0">
                  <a:pos x="36" y="49"/>
                </a:cxn>
                <a:cxn ang="0">
                  <a:pos x="53" y="62"/>
                </a:cxn>
                <a:cxn ang="0">
                  <a:pos x="62" y="94"/>
                </a:cxn>
                <a:cxn ang="0">
                  <a:pos x="94" y="120"/>
                </a:cxn>
                <a:cxn ang="0">
                  <a:pos x="112" y="129"/>
                </a:cxn>
                <a:cxn ang="0">
                  <a:pos x="120" y="138"/>
                </a:cxn>
                <a:cxn ang="0">
                  <a:pos x="138" y="161"/>
                </a:cxn>
                <a:cxn ang="0">
                  <a:pos x="134" y="170"/>
                </a:cxn>
                <a:cxn ang="0">
                  <a:pos x="134" y="183"/>
                </a:cxn>
                <a:cxn ang="0">
                  <a:pos x="147" y="170"/>
                </a:cxn>
                <a:cxn ang="0">
                  <a:pos x="152" y="161"/>
                </a:cxn>
                <a:cxn ang="0">
                  <a:pos x="143" y="143"/>
                </a:cxn>
                <a:cxn ang="0">
                  <a:pos x="156" y="134"/>
                </a:cxn>
                <a:cxn ang="0">
                  <a:pos x="165" y="143"/>
                </a:cxn>
                <a:cxn ang="0">
                  <a:pos x="174" y="138"/>
                </a:cxn>
                <a:cxn ang="0">
                  <a:pos x="147" y="111"/>
                </a:cxn>
                <a:cxn ang="0">
                  <a:pos x="138" y="102"/>
                </a:cxn>
                <a:cxn ang="0">
                  <a:pos x="120" y="98"/>
                </a:cxn>
                <a:cxn ang="0">
                  <a:pos x="103" y="80"/>
                </a:cxn>
                <a:cxn ang="0">
                  <a:pos x="85" y="58"/>
                </a:cxn>
                <a:cxn ang="0">
                  <a:pos x="85" y="44"/>
                </a:cxn>
                <a:cxn ang="0">
                  <a:pos x="80" y="31"/>
                </a:cxn>
                <a:cxn ang="0">
                  <a:pos x="94" y="22"/>
                </a:cxn>
                <a:cxn ang="0">
                  <a:pos x="103" y="27"/>
                </a:cxn>
                <a:cxn ang="0">
                  <a:pos x="107" y="31"/>
                </a:cxn>
                <a:cxn ang="0">
                  <a:pos x="103" y="18"/>
                </a:cxn>
                <a:cxn ang="0">
                  <a:pos x="103" y="13"/>
                </a:cxn>
                <a:cxn ang="0">
                  <a:pos x="85" y="0"/>
                </a:cxn>
                <a:cxn ang="0">
                  <a:pos x="67" y="4"/>
                </a:cxn>
                <a:cxn ang="0">
                  <a:pos x="53" y="13"/>
                </a:cxn>
                <a:cxn ang="0">
                  <a:pos x="40" y="9"/>
                </a:cxn>
                <a:cxn ang="0">
                  <a:pos x="36" y="22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9" y="35"/>
                </a:cxn>
                <a:cxn ang="0">
                  <a:pos x="0" y="49"/>
                </a:cxn>
                <a:cxn ang="0">
                  <a:pos x="18" y="62"/>
                </a:cxn>
                <a:cxn ang="0">
                  <a:pos x="40" y="116"/>
                </a:cxn>
                <a:cxn ang="0">
                  <a:pos x="27" y="125"/>
                </a:cxn>
                <a:cxn ang="0">
                  <a:pos x="31" y="129"/>
                </a:cxn>
                <a:cxn ang="0">
                  <a:pos x="36" y="143"/>
                </a:cxn>
                <a:cxn ang="0">
                  <a:pos x="31" y="147"/>
                </a:cxn>
                <a:cxn ang="0">
                  <a:pos x="36" y="161"/>
                </a:cxn>
                <a:cxn ang="0">
                  <a:pos x="45" y="156"/>
                </a:cxn>
                <a:cxn ang="0">
                  <a:pos x="49" y="143"/>
                </a:cxn>
                <a:cxn ang="0">
                  <a:pos x="49" y="129"/>
                </a:cxn>
                <a:cxn ang="0">
                  <a:pos x="40" y="116"/>
                </a:cxn>
                <a:cxn ang="0">
                  <a:pos x="120" y="174"/>
                </a:cxn>
                <a:cxn ang="0">
                  <a:pos x="98" y="170"/>
                </a:cxn>
                <a:cxn ang="0">
                  <a:pos x="85" y="178"/>
                </a:cxn>
                <a:cxn ang="0">
                  <a:pos x="89" y="187"/>
                </a:cxn>
                <a:cxn ang="0">
                  <a:pos x="103" y="196"/>
                </a:cxn>
                <a:cxn ang="0">
                  <a:pos x="116" y="201"/>
                </a:cxn>
                <a:cxn ang="0">
                  <a:pos x="125" y="201"/>
                </a:cxn>
                <a:cxn ang="0">
                  <a:pos x="129" y="178"/>
                </a:cxn>
                <a:cxn ang="0">
                  <a:pos x="125" y="174"/>
                </a:cxn>
              </a:cxnLst>
              <a:rect l="0" t="0" r="r" b="b"/>
              <a:pathLst>
                <a:path w="174" h="205">
                  <a:moveTo>
                    <a:pt x="22" y="67"/>
                  </a:moveTo>
                  <a:lnTo>
                    <a:pt x="27" y="62"/>
                  </a:lnTo>
                  <a:lnTo>
                    <a:pt x="31" y="58"/>
                  </a:lnTo>
                  <a:lnTo>
                    <a:pt x="36" y="49"/>
                  </a:lnTo>
                  <a:lnTo>
                    <a:pt x="49" y="58"/>
                  </a:lnTo>
                  <a:lnTo>
                    <a:pt x="53" y="62"/>
                  </a:lnTo>
                  <a:lnTo>
                    <a:pt x="58" y="80"/>
                  </a:lnTo>
                  <a:lnTo>
                    <a:pt x="62" y="94"/>
                  </a:lnTo>
                  <a:lnTo>
                    <a:pt x="85" y="111"/>
                  </a:lnTo>
                  <a:lnTo>
                    <a:pt x="94" y="120"/>
                  </a:lnTo>
                  <a:lnTo>
                    <a:pt x="103" y="116"/>
                  </a:lnTo>
                  <a:lnTo>
                    <a:pt x="112" y="129"/>
                  </a:lnTo>
                  <a:lnTo>
                    <a:pt x="120" y="129"/>
                  </a:lnTo>
                  <a:lnTo>
                    <a:pt x="120" y="138"/>
                  </a:lnTo>
                  <a:lnTo>
                    <a:pt x="129" y="143"/>
                  </a:lnTo>
                  <a:lnTo>
                    <a:pt x="138" y="161"/>
                  </a:lnTo>
                  <a:lnTo>
                    <a:pt x="134" y="165"/>
                  </a:lnTo>
                  <a:lnTo>
                    <a:pt x="134" y="170"/>
                  </a:lnTo>
                  <a:lnTo>
                    <a:pt x="129" y="174"/>
                  </a:lnTo>
                  <a:lnTo>
                    <a:pt x="134" y="183"/>
                  </a:lnTo>
                  <a:lnTo>
                    <a:pt x="138" y="178"/>
                  </a:lnTo>
                  <a:lnTo>
                    <a:pt x="147" y="170"/>
                  </a:lnTo>
                  <a:lnTo>
                    <a:pt x="147" y="165"/>
                  </a:lnTo>
                  <a:lnTo>
                    <a:pt x="152" y="161"/>
                  </a:lnTo>
                  <a:lnTo>
                    <a:pt x="156" y="152"/>
                  </a:lnTo>
                  <a:lnTo>
                    <a:pt x="143" y="143"/>
                  </a:lnTo>
                  <a:lnTo>
                    <a:pt x="152" y="134"/>
                  </a:lnTo>
                  <a:lnTo>
                    <a:pt x="156" y="134"/>
                  </a:lnTo>
                  <a:lnTo>
                    <a:pt x="165" y="134"/>
                  </a:lnTo>
                  <a:lnTo>
                    <a:pt x="165" y="143"/>
                  </a:lnTo>
                  <a:lnTo>
                    <a:pt x="170" y="147"/>
                  </a:lnTo>
                  <a:lnTo>
                    <a:pt x="174" y="138"/>
                  </a:lnTo>
                  <a:lnTo>
                    <a:pt x="165" y="125"/>
                  </a:lnTo>
                  <a:lnTo>
                    <a:pt x="147" y="111"/>
                  </a:lnTo>
                  <a:lnTo>
                    <a:pt x="138" y="111"/>
                  </a:lnTo>
                  <a:lnTo>
                    <a:pt x="138" y="102"/>
                  </a:lnTo>
                  <a:lnTo>
                    <a:pt x="138" y="98"/>
                  </a:lnTo>
                  <a:lnTo>
                    <a:pt x="120" y="98"/>
                  </a:lnTo>
                  <a:lnTo>
                    <a:pt x="112" y="89"/>
                  </a:lnTo>
                  <a:lnTo>
                    <a:pt x="103" y="80"/>
                  </a:lnTo>
                  <a:lnTo>
                    <a:pt x="98" y="71"/>
                  </a:lnTo>
                  <a:lnTo>
                    <a:pt x="85" y="58"/>
                  </a:lnTo>
                  <a:lnTo>
                    <a:pt x="80" y="49"/>
                  </a:lnTo>
                  <a:lnTo>
                    <a:pt x="85" y="44"/>
                  </a:lnTo>
                  <a:lnTo>
                    <a:pt x="80" y="35"/>
                  </a:lnTo>
                  <a:lnTo>
                    <a:pt x="80" y="31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8" y="27"/>
                  </a:lnTo>
                  <a:lnTo>
                    <a:pt x="103" y="27"/>
                  </a:lnTo>
                  <a:lnTo>
                    <a:pt x="103" y="31"/>
                  </a:lnTo>
                  <a:lnTo>
                    <a:pt x="107" y="31"/>
                  </a:lnTo>
                  <a:lnTo>
                    <a:pt x="103" y="22"/>
                  </a:lnTo>
                  <a:lnTo>
                    <a:pt x="103" y="18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89" y="9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67" y="4"/>
                  </a:lnTo>
                  <a:lnTo>
                    <a:pt x="58" y="4"/>
                  </a:lnTo>
                  <a:lnTo>
                    <a:pt x="53" y="13"/>
                  </a:lnTo>
                  <a:lnTo>
                    <a:pt x="45" y="13"/>
                  </a:lnTo>
                  <a:lnTo>
                    <a:pt x="40" y="9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7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9" y="35"/>
                  </a:lnTo>
                  <a:lnTo>
                    <a:pt x="4" y="35"/>
                  </a:lnTo>
                  <a:lnTo>
                    <a:pt x="0" y="49"/>
                  </a:lnTo>
                  <a:lnTo>
                    <a:pt x="9" y="62"/>
                  </a:lnTo>
                  <a:lnTo>
                    <a:pt x="18" y="62"/>
                  </a:lnTo>
                  <a:lnTo>
                    <a:pt x="22" y="67"/>
                  </a:lnTo>
                  <a:close/>
                  <a:moveTo>
                    <a:pt x="40" y="116"/>
                  </a:moveTo>
                  <a:lnTo>
                    <a:pt x="36" y="125"/>
                  </a:lnTo>
                  <a:lnTo>
                    <a:pt x="27" y="125"/>
                  </a:lnTo>
                  <a:lnTo>
                    <a:pt x="27" y="129"/>
                  </a:lnTo>
                  <a:lnTo>
                    <a:pt x="31" y="129"/>
                  </a:lnTo>
                  <a:lnTo>
                    <a:pt x="31" y="143"/>
                  </a:lnTo>
                  <a:lnTo>
                    <a:pt x="36" y="143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31" y="156"/>
                  </a:lnTo>
                  <a:lnTo>
                    <a:pt x="36" y="161"/>
                  </a:lnTo>
                  <a:lnTo>
                    <a:pt x="40" y="161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9" y="143"/>
                  </a:lnTo>
                  <a:lnTo>
                    <a:pt x="45" y="134"/>
                  </a:lnTo>
                  <a:lnTo>
                    <a:pt x="49" y="129"/>
                  </a:lnTo>
                  <a:lnTo>
                    <a:pt x="49" y="120"/>
                  </a:lnTo>
                  <a:lnTo>
                    <a:pt x="40" y="116"/>
                  </a:lnTo>
                  <a:close/>
                  <a:moveTo>
                    <a:pt x="125" y="174"/>
                  </a:moveTo>
                  <a:lnTo>
                    <a:pt x="120" y="174"/>
                  </a:lnTo>
                  <a:lnTo>
                    <a:pt x="107" y="174"/>
                  </a:lnTo>
                  <a:lnTo>
                    <a:pt x="98" y="170"/>
                  </a:lnTo>
                  <a:lnTo>
                    <a:pt x="89" y="174"/>
                  </a:lnTo>
                  <a:lnTo>
                    <a:pt x="85" y="178"/>
                  </a:lnTo>
                  <a:lnTo>
                    <a:pt x="85" y="187"/>
                  </a:lnTo>
                  <a:lnTo>
                    <a:pt x="89" y="187"/>
                  </a:lnTo>
                  <a:lnTo>
                    <a:pt x="94" y="187"/>
                  </a:lnTo>
                  <a:lnTo>
                    <a:pt x="103" y="196"/>
                  </a:lnTo>
                  <a:lnTo>
                    <a:pt x="112" y="196"/>
                  </a:lnTo>
                  <a:lnTo>
                    <a:pt x="116" y="201"/>
                  </a:lnTo>
                  <a:lnTo>
                    <a:pt x="125" y="205"/>
                  </a:lnTo>
                  <a:lnTo>
                    <a:pt x="125" y="201"/>
                  </a:lnTo>
                  <a:lnTo>
                    <a:pt x="125" y="187"/>
                  </a:lnTo>
                  <a:lnTo>
                    <a:pt x="129" y="178"/>
                  </a:lnTo>
                  <a:lnTo>
                    <a:pt x="129" y="174"/>
                  </a:lnTo>
                  <a:lnTo>
                    <a:pt x="125" y="17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85" name="Freeform 181">
              <a:extLst>
                <a:ext uri="{FF2B5EF4-FFF2-40B4-BE49-F238E27FC236}">
                  <a16:creationId xmlns:a16="http://schemas.microsoft.com/office/drawing/2014/main" id="{769BE8F0-DF38-4981-A70A-93BD406BCDD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4203" y="3109265"/>
              <a:ext cx="160698" cy="92713"/>
            </a:xfrm>
            <a:custGeom>
              <a:avLst/>
              <a:gdLst/>
              <a:ahLst/>
              <a:cxnLst>
                <a:cxn ang="0">
                  <a:pos x="5" y="49"/>
                </a:cxn>
                <a:cxn ang="0">
                  <a:pos x="9" y="49"/>
                </a:cxn>
                <a:cxn ang="0">
                  <a:pos x="18" y="45"/>
                </a:cxn>
                <a:cxn ang="0">
                  <a:pos x="23" y="49"/>
                </a:cxn>
                <a:cxn ang="0">
                  <a:pos x="32" y="45"/>
                </a:cxn>
                <a:cxn ang="0">
                  <a:pos x="49" y="49"/>
                </a:cxn>
                <a:cxn ang="0">
                  <a:pos x="58" y="45"/>
                </a:cxn>
                <a:cxn ang="0">
                  <a:pos x="63" y="49"/>
                </a:cxn>
                <a:cxn ang="0">
                  <a:pos x="67" y="54"/>
                </a:cxn>
                <a:cxn ang="0">
                  <a:pos x="81" y="67"/>
                </a:cxn>
                <a:cxn ang="0">
                  <a:pos x="94" y="63"/>
                </a:cxn>
                <a:cxn ang="0">
                  <a:pos x="99" y="58"/>
                </a:cxn>
                <a:cxn ang="0">
                  <a:pos x="103" y="49"/>
                </a:cxn>
                <a:cxn ang="0">
                  <a:pos x="103" y="49"/>
                </a:cxn>
                <a:cxn ang="0">
                  <a:pos x="103" y="40"/>
                </a:cxn>
                <a:cxn ang="0">
                  <a:pos x="103" y="22"/>
                </a:cxn>
                <a:cxn ang="0">
                  <a:pos x="108" y="18"/>
                </a:cxn>
                <a:cxn ang="0">
                  <a:pos x="103" y="13"/>
                </a:cxn>
                <a:cxn ang="0">
                  <a:pos x="99" y="13"/>
                </a:cxn>
                <a:cxn ang="0">
                  <a:pos x="90" y="9"/>
                </a:cxn>
                <a:cxn ang="0">
                  <a:pos x="85" y="9"/>
                </a:cxn>
                <a:cxn ang="0">
                  <a:pos x="76" y="5"/>
                </a:cxn>
                <a:cxn ang="0">
                  <a:pos x="67" y="0"/>
                </a:cxn>
                <a:cxn ang="0">
                  <a:pos x="54" y="5"/>
                </a:cxn>
                <a:cxn ang="0">
                  <a:pos x="54" y="18"/>
                </a:cxn>
                <a:cxn ang="0">
                  <a:pos x="49" y="22"/>
                </a:cxn>
                <a:cxn ang="0">
                  <a:pos x="41" y="27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7" y="9"/>
                </a:cxn>
                <a:cxn ang="0">
                  <a:pos x="23" y="5"/>
                </a:cxn>
                <a:cxn ang="0">
                  <a:pos x="14" y="9"/>
                </a:cxn>
                <a:cxn ang="0">
                  <a:pos x="9" y="13"/>
                </a:cxn>
                <a:cxn ang="0">
                  <a:pos x="9" y="22"/>
                </a:cxn>
                <a:cxn ang="0">
                  <a:pos x="0" y="31"/>
                </a:cxn>
                <a:cxn ang="0">
                  <a:pos x="5" y="49"/>
                </a:cxn>
              </a:cxnLst>
              <a:rect l="0" t="0" r="r" b="b"/>
              <a:pathLst>
                <a:path w="108" h="67">
                  <a:moveTo>
                    <a:pt x="5" y="49"/>
                  </a:moveTo>
                  <a:lnTo>
                    <a:pt x="9" y="49"/>
                  </a:lnTo>
                  <a:lnTo>
                    <a:pt x="18" y="45"/>
                  </a:lnTo>
                  <a:lnTo>
                    <a:pt x="23" y="49"/>
                  </a:lnTo>
                  <a:lnTo>
                    <a:pt x="32" y="45"/>
                  </a:lnTo>
                  <a:lnTo>
                    <a:pt x="49" y="49"/>
                  </a:lnTo>
                  <a:lnTo>
                    <a:pt x="58" y="45"/>
                  </a:lnTo>
                  <a:lnTo>
                    <a:pt x="63" y="49"/>
                  </a:lnTo>
                  <a:lnTo>
                    <a:pt x="67" y="54"/>
                  </a:lnTo>
                  <a:lnTo>
                    <a:pt x="81" y="67"/>
                  </a:lnTo>
                  <a:lnTo>
                    <a:pt x="94" y="63"/>
                  </a:lnTo>
                  <a:lnTo>
                    <a:pt x="99" y="58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103" y="40"/>
                  </a:lnTo>
                  <a:lnTo>
                    <a:pt x="103" y="22"/>
                  </a:lnTo>
                  <a:lnTo>
                    <a:pt x="108" y="18"/>
                  </a:lnTo>
                  <a:lnTo>
                    <a:pt x="103" y="13"/>
                  </a:lnTo>
                  <a:lnTo>
                    <a:pt x="99" y="13"/>
                  </a:lnTo>
                  <a:lnTo>
                    <a:pt x="90" y="9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7" y="0"/>
                  </a:lnTo>
                  <a:lnTo>
                    <a:pt x="54" y="5"/>
                  </a:lnTo>
                  <a:lnTo>
                    <a:pt x="54" y="18"/>
                  </a:lnTo>
                  <a:lnTo>
                    <a:pt x="49" y="22"/>
                  </a:lnTo>
                  <a:lnTo>
                    <a:pt x="41" y="27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7" y="9"/>
                  </a:lnTo>
                  <a:lnTo>
                    <a:pt x="23" y="5"/>
                  </a:lnTo>
                  <a:lnTo>
                    <a:pt x="14" y="9"/>
                  </a:lnTo>
                  <a:lnTo>
                    <a:pt x="9" y="13"/>
                  </a:lnTo>
                  <a:lnTo>
                    <a:pt x="9" y="22"/>
                  </a:lnTo>
                  <a:lnTo>
                    <a:pt x="0" y="31"/>
                  </a:lnTo>
                  <a:lnTo>
                    <a:pt x="5" y="4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86" name="Freeform 182">
              <a:extLst>
                <a:ext uri="{FF2B5EF4-FFF2-40B4-BE49-F238E27FC236}">
                  <a16:creationId xmlns:a16="http://schemas.microsoft.com/office/drawing/2014/main" id="{D06574E2-83FE-4166-9617-622E65626F86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4203" y="3171534"/>
              <a:ext cx="126476" cy="8579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4"/>
                </a:cxn>
                <a:cxn ang="0">
                  <a:pos x="5" y="18"/>
                </a:cxn>
                <a:cxn ang="0">
                  <a:pos x="5" y="22"/>
                </a:cxn>
                <a:cxn ang="0">
                  <a:pos x="9" y="22"/>
                </a:cxn>
                <a:cxn ang="0">
                  <a:pos x="9" y="27"/>
                </a:cxn>
                <a:cxn ang="0">
                  <a:pos x="23" y="31"/>
                </a:cxn>
                <a:cxn ang="0">
                  <a:pos x="32" y="31"/>
                </a:cxn>
                <a:cxn ang="0">
                  <a:pos x="32" y="35"/>
                </a:cxn>
                <a:cxn ang="0">
                  <a:pos x="32" y="49"/>
                </a:cxn>
                <a:cxn ang="0">
                  <a:pos x="41" y="58"/>
                </a:cxn>
                <a:cxn ang="0">
                  <a:pos x="41" y="62"/>
                </a:cxn>
                <a:cxn ang="0">
                  <a:pos x="49" y="53"/>
                </a:cxn>
                <a:cxn ang="0">
                  <a:pos x="58" y="58"/>
                </a:cxn>
                <a:cxn ang="0">
                  <a:pos x="63" y="53"/>
                </a:cxn>
                <a:cxn ang="0">
                  <a:pos x="67" y="58"/>
                </a:cxn>
                <a:cxn ang="0">
                  <a:pos x="67" y="49"/>
                </a:cxn>
                <a:cxn ang="0">
                  <a:pos x="72" y="44"/>
                </a:cxn>
                <a:cxn ang="0">
                  <a:pos x="76" y="35"/>
                </a:cxn>
                <a:cxn ang="0">
                  <a:pos x="81" y="31"/>
                </a:cxn>
                <a:cxn ang="0">
                  <a:pos x="81" y="31"/>
                </a:cxn>
                <a:cxn ang="0">
                  <a:pos x="85" y="31"/>
                </a:cxn>
                <a:cxn ang="0">
                  <a:pos x="81" y="27"/>
                </a:cxn>
                <a:cxn ang="0">
                  <a:pos x="81" y="27"/>
                </a:cxn>
                <a:cxn ang="0">
                  <a:pos x="81" y="22"/>
                </a:cxn>
                <a:cxn ang="0">
                  <a:pos x="67" y="9"/>
                </a:cxn>
                <a:cxn ang="0">
                  <a:pos x="63" y="4"/>
                </a:cxn>
                <a:cxn ang="0">
                  <a:pos x="58" y="0"/>
                </a:cxn>
                <a:cxn ang="0">
                  <a:pos x="49" y="4"/>
                </a:cxn>
                <a:cxn ang="0">
                  <a:pos x="32" y="0"/>
                </a:cxn>
                <a:cxn ang="0">
                  <a:pos x="23" y="4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4"/>
                </a:cxn>
              </a:cxnLst>
              <a:rect l="0" t="0" r="r" b="b"/>
              <a:pathLst>
                <a:path w="85" h="62">
                  <a:moveTo>
                    <a:pt x="5" y="4"/>
                  </a:moveTo>
                  <a:lnTo>
                    <a:pt x="0" y="4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27"/>
                  </a:lnTo>
                  <a:lnTo>
                    <a:pt x="23" y="31"/>
                  </a:lnTo>
                  <a:lnTo>
                    <a:pt x="32" y="31"/>
                  </a:lnTo>
                  <a:lnTo>
                    <a:pt x="32" y="35"/>
                  </a:lnTo>
                  <a:lnTo>
                    <a:pt x="32" y="49"/>
                  </a:lnTo>
                  <a:lnTo>
                    <a:pt x="41" y="58"/>
                  </a:lnTo>
                  <a:lnTo>
                    <a:pt x="41" y="62"/>
                  </a:lnTo>
                  <a:lnTo>
                    <a:pt x="49" y="5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7" y="58"/>
                  </a:lnTo>
                  <a:lnTo>
                    <a:pt x="67" y="49"/>
                  </a:lnTo>
                  <a:lnTo>
                    <a:pt x="72" y="44"/>
                  </a:lnTo>
                  <a:lnTo>
                    <a:pt x="76" y="35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5" y="31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2"/>
                  </a:lnTo>
                  <a:lnTo>
                    <a:pt x="67" y="9"/>
                  </a:lnTo>
                  <a:lnTo>
                    <a:pt x="63" y="4"/>
                  </a:lnTo>
                  <a:lnTo>
                    <a:pt x="58" y="0"/>
                  </a:lnTo>
                  <a:lnTo>
                    <a:pt x="49" y="4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87" name="Freeform 183">
              <a:extLst>
                <a:ext uri="{FF2B5EF4-FFF2-40B4-BE49-F238E27FC236}">
                  <a16:creationId xmlns:a16="http://schemas.microsoft.com/office/drawing/2014/main" id="{4FB0F995-1E21-462C-ACA1-ED58DA9FE971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1734" y="3381867"/>
              <a:ext cx="13391" cy="1798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9" y="9"/>
                </a:cxn>
                <a:cxn ang="0">
                  <a:pos x="9" y="13"/>
                </a:cxn>
                <a:cxn ang="0">
                  <a:pos x="5" y="13"/>
                </a:cxn>
                <a:cxn ang="0">
                  <a:pos x="0" y="13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9" y="9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88" name="Freeform 184">
              <a:extLst>
                <a:ext uri="{FF2B5EF4-FFF2-40B4-BE49-F238E27FC236}">
                  <a16:creationId xmlns:a16="http://schemas.microsoft.com/office/drawing/2014/main" id="{B58CBDDB-6F54-4F46-91CF-286C48E13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030679" y="3437218"/>
              <a:ext cx="66957" cy="80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8"/>
                </a:cxn>
                <a:cxn ang="0">
                  <a:pos x="18" y="27"/>
                </a:cxn>
                <a:cxn ang="0">
                  <a:pos x="23" y="40"/>
                </a:cxn>
                <a:cxn ang="0">
                  <a:pos x="18" y="58"/>
                </a:cxn>
                <a:cxn ang="0">
                  <a:pos x="27" y="58"/>
                </a:cxn>
                <a:cxn ang="0">
                  <a:pos x="31" y="54"/>
                </a:cxn>
                <a:cxn ang="0">
                  <a:pos x="31" y="49"/>
                </a:cxn>
                <a:cxn ang="0">
                  <a:pos x="31" y="40"/>
                </a:cxn>
                <a:cxn ang="0">
                  <a:pos x="36" y="45"/>
                </a:cxn>
                <a:cxn ang="0">
                  <a:pos x="36" y="40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45" y="31"/>
                </a:cxn>
                <a:cxn ang="0">
                  <a:pos x="40" y="22"/>
                </a:cxn>
                <a:cxn ang="0">
                  <a:pos x="40" y="13"/>
                </a:cxn>
                <a:cxn ang="0">
                  <a:pos x="27" y="4"/>
                </a:cxn>
                <a:cxn ang="0">
                  <a:pos x="23" y="4"/>
                </a:cxn>
                <a:cxn ang="0">
                  <a:pos x="18" y="0"/>
                </a:cxn>
                <a:cxn ang="0">
                  <a:pos x="14" y="4"/>
                </a:cxn>
                <a:cxn ang="0">
                  <a:pos x="14" y="0"/>
                </a:cxn>
                <a:cxn ang="0">
                  <a:pos x="0" y="0"/>
                </a:cxn>
              </a:cxnLst>
              <a:rect l="0" t="0" r="r" b="b"/>
              <a:pathLst>
                <a:path w="45" h="58">
                  <a:moveTo>
                    <a:pt x="0" y="0"/>
                  </a:moveTo>
                  <a:lnTo>
                    <a:pt x="14" y="18"/>
                  </a:lnTo>
                  <a:lnTo>
                    <a:pt x="18" y="27"/>
                  </a:lnTo>
                  <a:lnTo>
                    <a:pt x="23" y="40"/>
                  </a:lnTo>
                  <a:lnTo>
                    <a:pt x="18" y="58"/>
                  </a:lnTo>
                  <a:lnTo>
                    <a:pt x="27" y="58"/>
                  </a:lnTo>
                  <a:lnTo>
                    <a:pt x="31" y="54"/>
                  </a:lnTo>
                  <a:lnTo>
                    <a:pt x="31" y="49"/>
                  </a:lnTo>
                  <a:lnTo>
                    <a:pt x="31" y="40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5" y="31"/>
                  </a:lnTo>
                  <a:lnTo>
                    <a:pt x="40" y="22"/>
                  </a:lnTo>
                  <a:lnTo>
                    <a:pt x="40" y="13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89" name="Freeform 185">
              <a:extLst>
                <a:ext uri="{FF2B5EF4-FFF2-40B4-BE49-F238E27FC236}">
                  <a16:creationId xmlns:a16="http://schemas.microsoft.com/office/drawing/2014/main" id="{A38B7820-8F40-49AB-B2CE-8DBA5607B6AC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2217" y="3269782"/>
              <a:ext cx="86301" cy="87178"/>
            </a:xfrm>
            <a:custGeom>
              <a:avLst/>
              <a:gdLst/>
              <a:ahLst/>
              <a:cxnLst>
                <a:cxn ang="0">
                  <a:pos x="45" y="63"/>
                </a:cxn>
                <a:cxn ang="0">
                  <a:pos x="40" y="63"/>
                </a:cxn>
                <a:cxn ang="0">
                  <a:pos x="40" y="58"/>
                </a:cxn>
                <a:cxn ang="0">
                  <a:pos x="36" y="54"/>
                </a:cxn>
                <a:cxn ang="0">
                  <a:pos x="27" y="54"/>
                </a:cxn>
                <a:cxn ang="0">
                  <a:pos x="18" y="45"/>
                </a:cxn>
                <a:cxn ang="0">
                  <a:pos x="14" y="54"/>
                </a:cxn>
                <a:cxn ang="0">
                  <a:pos x="9" y="54"/>
                </a:cxn>
                <a:cxn ang="0">
                  <a:pos x="0" y="54"/>
                </a:cxn>
                <a:cxn ang="0">
                  <a:pos x="0" y="49"/>
                </a:cxn>
                <a:cxn ang="0">
                  <a:pos x="5" y="49"/>
                </a:cxn>
                <a:cxn ang="0">
                  <a:pos x="5" y="49"/>
                </a:cxn>
                <a:cxn ang="0">
                  <a:pos x="5" y="49"/>
                </a:cxn>
                <a:cxn ang="0">
                  <a:pos x="0" y="45"/>
                </a:cxn>
                <a:cxn ang="0">
                  <a:pos x="5" y="40"/>
                </a:cxn>
                <a:cxn ang="0">
                  <a:pos x="14" y="45"/>
                </a:cxn>
                <a:cxn ang="0">
                  <a:pos x="14" y="40"/>
                </a:cxn>
                <a:cxn ang="0">
                  <a:pos x="9" y="40"/>
                </a:cxn>
                <a:cxn ang="0">
                  <a:pos x="5" y="40"/>
                </a:cxn>
                <a:cxn ang="0">
                  <a:pos x="14" y="36"/>
                </a:cxn>
                <a:cxn ang="0">
                  <a:pos x="18" y="27"/>
                </a:cxn>
                <a:cxn ang="0">
                  <a:pos x="27" y="9"/>
                </a:cxn>
                <a:cxn ang="0">
                  <a:pos x="27" y="9"/>
                </a:cxn>
                <a:cxn ang="0">
                  <a:pos x="31" y="9"/>
                </a:cxn>
                <a:cxn ang="0">
                  <a:pos x="36" y="5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9"/>
                </a:cxn>
                <a:cxn ang="0">
                  <a:pos x="58" y="9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4" y="36"/>
                </a:cxn>
                <a:cxn ang="0">
                  <a:pos x="49" y="36"/>
                </a:cxn>
                <a:cxn ang="0">
                  <a:pos x="40" y="40"/>
                </a:cxn>
                <a:cxn ang="0">
                  <a:pos x="40" y="45"/>
                </a:cxn>
                <a:cxn ang="0">
                  <a:pos x="45" y="49"/>
                </a:cxn>
                <a:cxn ang="0">
                  <a:pos x="40" y="58"/>
                </a:cxn>
                <a:cxn ang="0">
                  <a:pos x="45" y="63"/>
                </a:cxn>
              </a:cxnLst>
              <a:rect l="0" t="0" r="r" b="b"/>
              <a:pathLst>
                <a:path w="58" h="63">
                  <a:moveTo>
                    <a:pt x="45" y="63"/>
                  </a:moveTo>
                  <a:lnTo>
                    <a:pt x="40" y="63"/>
                  </a:lnTo>
                  <a:lnTo>
                    <a:pt x="40" y="58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8" y="45"/>
                  </a:lnTo>
                  <a:lnTo>
                    <a:pt x="14" y="54"/>
                  </a:lnTo>
                  <a:lnTo>
                    <a:pt x="9" y="5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0" y="45"/>
                  </a:lnTo>
                  <a:lnTo>
                    <a:pt x="5" y="40"/>
                  </a:lnTo>
                  <a:lnTo>
                    <a:pt x="14" y="45"/>
                  </a:lnTo>
                  <a:lnTo>
                    <a:pt x="14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14" y="36"/>
                  </a:lnTo>
                  <a:lnTo>
                    <a:pt x="18" y="27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6" y="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9"/>
                  </a:lnTo>
                  <a:lnTo>
                    <a:pt x="58" y="9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36"/>
                  </a:lnTo>
                  <a:lnTo>
                    <a:pt x="49" y="36"/>
                  </a:lnTo>
                  <a:lnTo>
                    <a:pt x="40" y="40"/>
                  </a:lnTo>
                  <a:lnTo>
                    <a:pt x="40" y="45"/>
                  </a:lnTo>
                  <a:lnTo>
                    <a:pt x="45" y="49"/>
                  </a:lnTo>
                  <a:lnTo>
                    <a:pt x="40" y="58"/>
                  </a:lnTo>
                  <a:lnTo>
                    <a:pt x="45" y="63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90" name="Freeform 186">
              <a:extLst>
                <a:ext uri="{FF2B5EF4-FFF2-40B4-BE49-F238E27FC236}">
                  <a16:creationId xmlns:a16="http://schemas.microsoft.com/office/drawing/2014/main" id="{6F00AC8F-E7C3-4E73-89CF-A5D7B82880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72391" y="2465813"/>
              <a:ext cx="552029" cy="643452"/>
            </a:xfrm>
            <a:custGeom>
              <a:avLst/>
              <a:gdLst/>
              <a:ahLst/>
              <a:cxnLst>
                <a:cxn ang="0">
                  <a:pos x="98" y="416"/>
                </a:cxn>
                <a:cxn ang="0">
                  <a:pos x="98" y="349"/>
                </a:cxn>
                <a:cxn ang="0">
                  <a:pos x="103" y="277"/>
                </a:cxn>
                <a:cxn ang="0">
                  <a:pos x="125" y="259"/>
                </a:cxn>
                <a:cxn ang="0">
                  <a:pos x="143" y="215"/>
                </a:cxn>
                <a:cxn ang="0">
                  <a:pos x="161" y="157"/>
                </a:cxn>
                <a:cxn ang="0">
                  <a:pos x="188" y="130"/>
                </a:cxn>
                <a:cxn ang="0">
                  <a:pos x="210" y="103"/>
                </a:cxn>
                <a:cxn ang="0">
                  <a:pos x="228" y="90"/>
                </a:cxn>
                <a:cxn ang="0">
                  <a:pos x="272" y="108"/>
                </a:cxn>
                <a:cxn ang="0">
                  <a:pos x="308" y="58"/>
                </a:cxn>
                <a:cxn ang="0">
                  <a:pos x="339" y="67"/>
                </a:cxn>
                <a:cxn ang="0">
                  <a:pos x="344" y="90"/>
                </a:cxn>
                <a:cxn ang="0">
                  <a:pos x="362" y="76"/>
                </a:cxn>
                <a:cxn ang="0">
                  <a:pos x="357" y="49"/>
                </a:cxn>
                <a:cxn ang="0">
                  <a:pos x="348" y="18"/>
                </a:cxn>
                <a:cxn ang="0">
                  <a:pos x="335" y="14"/>
                </a:cxn>
                <a:cxn ang="0">
                  <a:pos x="335" y="5"/>
                </a:cxn>
                <a:cxn ang="0">
                  <a:pos x="308" y="32"/>
                </a:cxn>
                <a:cxn ang="0">
                  <a:pos x="281" y="49"/>
                </a:cxn>
                <a:cxn ang="0">
                  <a:pos x="272" y="18"/>
                </a:cxn>
                <a:cxn ang="0">
                  <a:pos x="259" y="54"/>
                </a:cxn>
                <a:cxn ang="0">
                  <a:pos x="228" y="45"/>
                </a:cxn>
                <a:cxn ang="0">
                  <a:pos x="214" y="76"/>
                </a:cxn>
                <a:cxn ang="0">
                  <a:pos x="179" y="67"/>
                </a:cxn>
                <a:cxn ang="0">
                  <a:pos x="179" y="81"/>
                </a:cxn>
                <a:cxn ang="0">
                  <a:pos x="161" y="125"/>
                </a:cxn>
                <a:cxn ang="0">
                  <a:pos x="147" y="143"/>
                </a:cxn>
                <a:cxn ang="0">
                  <a:pos x="147" y="157"/>
                </a:cxn>
                <a:cxn ang="0">
                  <a:pos x="134" y="166"/>
                </a:cxn>
                <a:cxn ang="0">
                  <a:pos x="121" y="192"/>
                </a:cxn>
                <a:cxn ang="0">
                  <a:pos x="98" y="233"/>
                </a:cxn>
                <a:cxn ang="0">
                  <a:pos x="89" y="255"/>
                </a:cxn>
                <a:cxn ang="0">
                  <a:pos x="76" y="277"/>
                </a:cxn>
                <a:cxn ang="0">
                  <a:pos x="67" y="295"/>
                </a:cxn>
                <a:cxn ang="0">
                  <a:pos x="40" y="309"/>
                </a:cxn>
                <a:cxn ang="0">
                  <a:pos x="4" y="358"/>
                </a:cxn>
                <a:cxn ang="0">
                  <a:pos x="13" y="376"/>
                </a:cxn>
                <a:cxn ang="0">
                  <a:pos x="0" y="425"/>
                </a:cxn>
                <a:cxn ang="0">
                  <a:pos x="27" y="452"/>
                </a:cxn>
                <a:cxn ang="0">
                  <a:pos x="49" y="456"/>
                </a:cxn>
                <a:cxn ang="0">
                  <a:pos x="71" y="425"/>
                </a:cxn>
                <a:cxn ang="0">
                  <a:pos x="89" y="429"/>
                </a:cxn>
                <a:cxn ang="0">
                  <a:pos x="125" y="125"/>
                </a:cxn>
                <a:cxn ang="0">
                  <a:pos x="134" y="116"/>
                </a:cxn>
                <a:cxn ang="0">
                  <a:pos x="112" y="139"/>
                </a:cxn>
                <a:cxn ang="0">
                  <a:pos x="161" y="94"/>
                </a:cxn>
                <a:cxn ang="0">
                  <a:pos x="156" y="90"/>
                </a:cxn>
                <a:cxn ang="0">
                  <a:pos x="138" y="90"/>
                </a:cxn>
                <a:cxn ang="0">
                  <a:pos x="138" y="108"/>
                </a:cxn>
                <a:cxn ang="0">
                  <a:pos x="192" y="67"/>
                </a:cxn>
                <a:cxn ang="0">
                  <a:pos x="205" y="58"/>
                </a:cxn>
                <a:cxn ang="0">
                  <a:pos x="192" y="54"/>
                </a:cxn>
                <a:cxn ang="0">
                  <a:pos x="192" y="67"/>
                </a:cxn>
                <a:cxn ang="0">
                  <a:pos x="255" y="36"/>
                </a:cxn>
                <a:cxn ang="0">
                  <a:pos x="264" y="14"/>
                </a:cxn>
                <a:cxn ang="0">
                  <a:pos x="241" y="27"/>
                </a:cxn>
              </a:cxnLst>
              <a:rect l="0" t="0" r="r" b="b"/>
              <a:pathLst>
                <a:path w="371" h="465">
                  <a:moveTo>
                    <a:pt x="89" y="434"/>
                  </a:moveTo>
                  <a:lnTo>
                    <a:pt x="98" y="438"/>
                  </a:lnTo>
                  <a:lnTo>
                    <a:pt x="98" y="425"/>
                  </a:lnTo>
                  <a:lnTo>
                    <a:pt x="98" y="416"/>
                  </a:lnTo>
                  <a:lnTo>
                    <a:pt x="107" y="407"/>
                  </a:lnTo>
                  <a:lnTo>
                    <a:pt x="103" y="380"/>
                  </a:lnTo>
                  <a:lnTo>
                    <a:pt x="112" y="367"/>
                  </a:lnTo>
                  <a:lnTo>
                    <a:pt x="98" y="349"/>
                  </a:lnTo>
                  <a:lnTo>
                    <a:pt x="98" y="304"/>
                  </a:lnTo>
                  <a:lnTo>
                    <a:pt x="103" y="300"/>
                  </a:lnTo>
                  <a:lnTo>
                    <a:pt x="98" y="295"/>
                  </a:lnTo>
                  <a:lnTo>
                    <a:pt x="103" y="277"/>
                  </a:lnTo>
                  <a:lnTo>
                    <a:pt x="112" y="273"/>
                  </a:lnTo>
                  <a:lnTo>
                    <a:pt x="121" y="277"/>
                  </a:lnTo>
                  <a:lnTo>
                    <a:pt x="130" y="273"/>
                  </a:lnTo>
                  <a:lnTo>
                    <a:pt x="125" y="259"/>
                  </a:lnTo>
                  <a:lnTo>
                    <a:pt x="134" y="233"/>
                  </a:lnTo>
                  <a:lnTo>
                    <a:pt x="134" y="215"/>
                  </a:lnTo>
                  <a:lnTo>
                    <a:pt x="138" y="210"/>
                  </a:lnTo>
                  <a:lnTo>
                    <a:pt x="143" y="215"/>
                  </a:lnTo>
                  <a:lnTo>
                    <a:pt x="147" y="206"/>
                  </a:lnTo>
                  <a:lnTo>
                    <a:pt x="143" y="197"/>
                  </a:lnTo>
                  <a:lnTo>
                    <a:pt x="165" y="175"/>
                  </a:lnTo>
                  <a:lnTo>
                    <a:pt x="161" y="157"/>
                  </a:lnTo>
                  <a:lnTo>
                    <a:pt x="165" y="143"/>
                  </a:lnTo>
                  <a:lnTo>
                    <a:pt x="174" y="130"/>
                  </a:lnTo>
                  <a:lnTo>
                    <a:pt x="183" y="134"/>
                  </a:lnTo>
                  <a:lnTo>
                    <a:pt x="188" y="130"/>
                  </a:lnTo>
                  <a:lnTo>
                    <a:pt x="183" y="116"/>
                  </a:lnTo>
                  <a:lnTo>
                    <a:pt x="188" y="112"/>
                  </a:lnTo>
                  <a:lnTo>
                    <a:pt x="210" y="116"/>
                  </a:lnTo>
                  <a:lnTo>
                    <a:pt x="210" y="103"/>
                  </a:lnTo>
                  <a:lnTo>
                    <a:pt x="214" y="94"/>
                  </a:lnTo>
                  <a:lnTo>
                    <a:pt x="223" y="94"/>
                  </a:lnTo>
                  <a:lnTo>
                    <a:pt x="219" y="90"/>
                  </a:lnTo>
                  <a:lnTo>
                    <a:pt x="228" y="90"/>
                  </a:lnTo>
                  <a:lnTo>
                    <a:pt x="228" y="85"/>
                  </a:lnTo>
                  <a:lnTo>
                    <a:pt x="237" y="85"/>
                  </a:lnTo>
                  <a:lnTo>
                    <a:pt x="250" y="108"/>
                  </a:lnTo>
                  <a:lnTo>
                    <a:pt x="272" y="108"/>
                  </a:lnTo>
                  <a:lnTo>
                    <a:pt x="281" y="112"/>
                  </a:lnTo>
                  <a:lnTo>
                    <a:pt x="295" y="99"/>
                  </a:lnTo>
                  <a:lnTo>
                    <a:pt x="295" y="76"/>
                  </a:lnTo>
                  <a:lnTo>
                    <a:pt x="308" y="58"/>
                  </a:lnTo>
                  <a:lnTo>
                    <a:pt x="326" y="54"/>
                  </a:lnTo>
                  <a:lnTo>
                    <a:pt x="331" y="63"/>
                  </a:lnTo>
                  <a:lnTo>
                    <a:pt x="339" y="63"/>
                  </a:lnTo>
                  <a:lnTo>
                    <a:pt x="339" y="67"/>
                  </a:lnTo>
                  <a:lnTo>
                    <a:pt x="335" y="85"/>
                  </a:lnTo>
                  <a:lnTo>
                    <a:pt x="331" y="90"/>
                  </a:lnTo>
                  <a:lnTo>
                    <a:pt x="331" y="94"/>
                  </a:lnTo>
                  <a:lnTo>
                    <a:pt x="344" y="90"/>
                  </a:lnTo>
                  <a:lnTo>
                    <a:pt x="353" y="76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62" y="76"/>
                  </a:lnTo>
                  <a:lnTo>
                    <a:pt x="366" y="63"/>
                  </a:lnTo>
                  <a:lnTo>
                    <a:pt x="339" y="49"/>
                  </a:lnTo>
                  <a:lnTo>
                    <a:pt x="335" y="45"/>
                  </a:lnTo>
                  <a:lnTo>
                    <a:pt x="357" y="49"/>
                  </a:lnTo>
                  <a:lnTo>
                    <a:pt x="366" y="36"/>
                  </a:lnTo>
                  <a:lnTo>
                    <a:pt x="371" y="36"/>
                  </a:lnTo>
                  <a:lnTo>
                    <a:pt x="371" y="27"/>
                  </a:lnTo>
                  <a:lnTo>
                    <a:pt x="348" y="18"/>
                  </a:lnTo>
                  <a:lnTo>
                    <a:pt x="344" y="18"/>
                  </a:lnTo>
                  <a:lnTo>
                    <a:pt x="348" y="9"/>
                  </a:lnTo>
                  <a:lnTo>
                    <a:pt x="344" y="5"/>
                  </a:lnTo>
                  <a:lnTo>
                    <a:pt x="335" y="14"/>
                  </a:lnTo>
                  <a:lnTo>
                    <a:pt x="331" y="32"/>
                  </a:lnTo>
                  <a:lnTo>
                    <a:pt x="326" y="27"/>
                  </a:lnTo>
                  <a:lnTo>
                    <a:pt x="331" y="18"/>
                  </a:lnTo>
                  <a:lnTo>
                    <a:pt x="335" y="5"/>
                  </a:lnTo>
                  <a:lnTo>
                    <a:pt x="335" y="5"/>
                  </a:lnTo>
                  <a:lnTo>
                    <a:pt x="326" y="0"/>
                  </a:lnTo>
                  <a:lnTo>
                    <a:pt x="317" y="5"/>
                  </a:lnTo>
                  <a:lnTo>
                    <a:pt x="308" y="32"/>
                  </a:lnTo>
                  <a:lnTo>
                    <a:pt x="304" y="9"/>
                  </a:lnTo>
                  <a:lnTo>
                    <a:pt x="295" y="27"/>
                  </a:lnTo>
                  <a:lnTo>
                    <a:pt x="286" y="49"/>
                  </a:lnTo>
                  <a:lnTo>
                    <a:pt x="281" y="49"/>
                  </a:lnTo>
                  <a:lnTo>
                    <a:pt x="286" y="32"/>
                  </a:lnTo>
                  <a:lnTo>
                    <a:pt x="295" y="9"/>
                  </a:lnTo>
                  <a:lnTo>
                    <a:pt x="277" y="5"/>
                  </a:lnTo>
                  <a:lnTo>
                    <a:pt x="272" y="18"/>
                  </a:lnTo>
                  <a:lnTo>
                    <a:pt x="277" y="23"/>
                  </a:lnTo>
                  <a:lnTo>
                    <a:pt x="268" y="27"/>
                  </a:lnTo>
                  <a:lnTo>
                    <a:pt x="259" y="41"/>
                  </a:lnTo>
                  <a:lnTo>
                    <a:pt x="259" y="54"/>
                  </a:lnTo>
                  <a:lnTo>
                    <a:pt x="250" y="54"/>
                  </a:lnTo>
                  <a:lnTo>
                    <a:pt x="250" y="41"/>
                  </a:lnTo>
                  <a:lnTo>
                    <a:pt x="237" y="41"/>
                  </a:lnTo>
                  <a:lnTo>
                    <a:pt x="228" y="45"/>
                  </a:lnTo>
                  <a:lnTo>
                    <a:pt x="237" y="54"/>
                  </a:lnTo>
                  <a:lnTo>
                    <a:pt x="228" y="58"/>
                  </a:lnTo>
                  <a:lnTo>
                    <a:pt x="223" y="54"/>
                  </a:lnTo>
                  <a:lnTo>
                    <a:pt x="214" y="76"/>
                  </a:lnTo>
                  <a:lnTo>
                    <a:pt x="214" y="58"/>
                  </a:lnTo>
                  <a:lnTo>
                    <a:pt x="197" y="67"/>
                  </a:lnTo>
                  <a:lnTo>
                    <a:pt x="192" y="76"/>
                  </a:lnTo>
                  <a:lnTo>
                    <a:pt x="179" y="67"/>
                  </a:lnTo>
                  <a:lnTo>
                    <a:pt x="170" y="76"/>
                  </a:lnTo>
                  <a:lnTo>
                    <a:pt x="165" y="85"/>
                  </a:lnTo>
                  <a:lnTo>
                    <a:pt x="170" y="90"/>
                  </a:lnTo>
                  <a:lnTo>
                    <a:pt x="179" y="81"/>
                  </a:lnTo>
                  <a:lnTo>
                    <a:pt x="179" y="99"/>
                  </a:lnTo>
                  <a:lnTo>
                    <a:pt x="165" y="108"/>
                  </a:lnTo>
                  <a:lnTo>
                    <a:pt x="161" y="116"/>
                  </a:lnTo>
                  <a:lnTo>
                    <a:pt x="161" y="125"/>
                  </a:lnTo>
                  <a:lnTo>
                    <a:pt x="152" y="121"/>
                  </a:lnTo>
                  <a:lnTo>
                    <a:pt x="138" y="134"/>
                  </a:lnTo>
                  <a:lnTo>
                    <a:pt x="138" y="148"/>
                  </a:lnTo>
                  <a:lnTo>
                    <a:pt x="147" y="143"/>
                  </a:lnTo>
                  <a:lnTo>
                    <a:pt x="147" y="152"/>
                  </a:lnTo>
                  <a:lnTo>
                    <a:pt x="138" y="152"/>
                  </a:lnTo>
                  <a:lnTo>
                    <a:pt x="130" y="161"/>
                  </a:lnTo>
                  <a:lnTo>
                    <a:pt x="147" y="157"/>
                  </a:lnTo>
                  <a:lnTo>
                    <a:pt x="152" y="161"/>
                  </a:lnTo>
                  <a:lnTo>
                    <a:pt x="152" y="166"/>
                  </a:lnTo>
                  <a:lnTo>
                    <a:pt x="143" y="161"/>
                  </a:lnTo>
                  <a:lnTo>
                    <a:pt x="134" y="166"/>
                  </a:lnTo>
                  <a:lnTo>
                    <a:pt x="134" y="170"/>
                  </a:lnTo>
                  <a:lnTo>
                    <a:pt x="125" y="170"/>
                  </a:lnTo>
                  <a:lnTo>
                    <a:pt x="116" y="184"/>
                  </a:lnTo>
                  <a:lnTo>
                    <a:pt x="121" y="192"/>
                  </a:lnTo>
                  <a:lnTo>
                    <a:pt x="112" y="197"/>
                  </a:lnTo>
                  <a:lnTo>
                    <a:pt x="116" y="206"/>
                  </a:lnTo>
                  <a:lnTo>
                    <a:pt x="107" y="215"/>
                  </a:lnTo>
                  <a:lnTo>
                    <a:pt x="98" y="233"/>
                  </a:lnTo>
                  <a:lnTo>
                    <a:pt x="98" y="233"/>
                  </a:lnTo>
                  <a:lnTo>
                    <a:pt x="103" y="246"/>
                  </a:lnTo>
                  <a:lnTo>
                    <a:pt x="98" y="242"/>
                  </a:lnTo>
                  <a:lnTo>
                    <a:pt x="89" y="255"/>
                  </a:lnTo>
                  <a:lnTo>
                    <a:pt x="94" y="255"/>
                  </a:lnTo>
                  <a:lnTo>
                    <a:pt x="94" y="264"/>
                  </a:lnTo>
                  <a:lnTo>
                    <a:pt x="80" y="264"/>
                  </a:lnTo>
                  <a:lnTo>
                    <a:pt x="76" y="277"/>
                  </a:lnTo>
                  <a:lnTo>
                    <a:pt x="71" y="286"/>
                  </a:lnTo>
                  <a:lnTo>
                    <a:pt x="80" y="295"/>
                  </a:lnTo>
                  <a:lnTo>
                    <a:pt x="76" y="300"/>
                  </a:lnTo>
                  <a:lnTo>
                    <a:pt x="67" y="295"/>
                  </a:lnTo>
                  <a:lnTo>
                    <a:pt x="58" y="282"/>
                  </a:lnTo>
                  <a:lnTo>
                    <a:pt x="49" y="295"/>
                  </a:lnTo>
                  <a:lnTo>
                    <a:pt x="49" y="313"/>
                  </a:lnTo>
                  <a:lnTo>
                    <a:pt x="40" y="309"/>
                  </a:lnTo>
                  <a:lnTo>
                    <a:pt x="18" y="327"/>
                  </a:lnTo>
                  <a:lnTo>
                    <a:pt x="4" y="335"/>
                  </a:lnTo>
                  <a:lnTo>
                    <a:pt x="0" y="349"/>
                  </a:lnTo>
                  <a:lnTo>
                    <a:pt x="4" y="358"/>
                  </a:lnTo>
                  <a:lnTo>
                    <a:pt x="13" y="358"/>
                  </a:lnTo>
                  <a:lnTo>
                    <a:pt x="4" y="362"/>
                  </a:lnTo>
                  <a:lnTo>
                    <a:pt x="9" y="371"/>
                  </a:lnTo>
                  <a:lnTo>
                    <a:pt x="13" y="376"/>
                  </a:lnTo>
                  <a:lnTo>
                    <a:pt x="4" y="376"/>
                  </a:lnTo>
                  <a:lnTo>
                    <a:pt x="0" y="398"/>
                  </a:lnTo>
                  <a:lnTo>
                    <a:pt x="4" y="402"/>
                  </a:lnTo>
                  <a:lnTo>
                    <a:pt x="0" y="425"/>
                  </a:lnTo>
                  <a:lnTo>
                    <a:pt x="9" y="434"/>
                  </a:lnTo>
                  <a:lnTo>
                    <a:pt x="13" y="447"/>
                  </a:lnTo>
                  <a:lnTo>
                    <a:pt x="18" y="452"/>
                  </a:lnTo>
                  <a:lnTo>
                    <a:pt x="27" y="452"/>
                  </a:lnTo>
                  <a:lnTo>
                    <a:pt x="27" y="461"/>
                  </a:lnTo>
                  <a:lnTo>
                    <a:pt x="36" y="465"/>
                  </a:lnTo>
                  <a:lnTo>
                    <a:pt x="45" y="461"/>
                  </a:lnTo>
                  <a:lnTo>
                    <a:pt x="49" y="456"/>
                  </a:lnTo>
                  <a:lnTo>
                    <a:pt x="54" y="456"/>
                  </a:lnTo>
                  <a:lnTo>
                    <a:pt x="63" y="438"/>
                  </a:lnTo>
                  <a:lnTo>
                    <a:pt x="67" y="429"/>
                  </a:lnTo>
                  <a:lnTo>
                    <a:pt x="71" y="425"/>
                  </a:lnTo>
                  <a:lnTo>
                    <a:pt x="76" y="420"/>
                  </a:lnTo>
                  <a:lnTo>
                    <a:pt x="80" y="420"/>
                  </a:lnTo>
                  <a:lnTo>
                    <a:pt x="80" y="429"/>
                  </a:lnTo>
                  <a:lnTo>
                    <a:pt x="89" y="429"/>
                  </a:lnTo>
                  <a:lnTo>
                    <a:pt x="89" y="434"/>
                  </a:lnTo>
                  <a:close/>
                  <a:moveTo>
                    <a:pt x="112" y="139"/>
                  </a:moveTo>
                  <a:lnTo>
                    <a:pt x="121" y="130"/>
                  </a:lnTo>
                  <a:lnTo>
                    <a:pt x="125" y="125"/>
                  </a:lnTo>
                  <a:lnTo>
                    <a:pt x="130" y="125"/>
                  </a:lnTo>
                  <a:lnTo>
                    <a:pt x="138" y="121"/>
                  </a:lnTo>
                  <a:lnTo>
                    <a:pt x="138" y="112"/>
                  </a:lnTo>
                  <a:lnTo>
                    <a:pt x="134" y="116"/>
                  </a:lnTo>
                  <a:lnTo>
                    <a:pt x="130" y="121"/>
                  </a:lnTo>
                  <a:lnTo>
                    <a:pt x="125" y="121"/>
                  </a:lnTo>
                  <a:lnTo>
                    <a:pt x="112" y="130"/>
                  </a:lnTo>
                  <a:lnTo>
                    <a:pt x="112" y="139"/>
                  </a:lnTo>
                  <a:close/>
                  <a:moveTo>
                    <a:pt x="152" y="116"/>
                  </a:moveTo>
                  <a:lnTo>
                    <a:pt x="161" y="108"/>
                  </a:lnTo>
                  <a:lnTo>
                    <a:pt x="165" y="99"/>
                  </a:lnTo>
                  <a:lnTo>
                    <a:pt x="161" y="94"/>
                  </a:lnTo>
                  <a:lnTo>
                    <a:pt x="156" y="94"/>
                  </a:lnTo>
                  <a:lnTo>
                    <a:pt x="152" y="103"/>
                  </a:lnTo>
                  <a:lnTo>
                    <a:pt x="152" y="94"/>
                  </a:lnTo>
                  <a:lnTo>
                    <a:pt x="156" y="90"/>
                  </a:lnTo>
                  <a:lnTo>
                    <a:pt x="156" y="76"/>
                  </a:lnTo>
                  <a:lnTo>
                    <a:pt x="147" y="90"/>
                  </a:lnTo>
                  <a:lnTo>
                    <a:pt x="143" y="103"/>
                  </a:lnTo>
                  <a:lnTo>
                    <a:pt x="138" y="90"/>
                  </a:lnTo>
                  <a:lnTo>
                    <a:pt x="138" y="99"/>
                  </a:lnTo>
                  <a:lnTo>
                    <a:pt x="134" y="99"/>
                  </a:lnTo>
                  <a:lnTo>
                    <a:pt x="130" y="108"/>
                  </a:lnTo>
                  <a:lnTo>
                    <a:pt x="138" y="108"/>
                  </a:lnTo>
                  <a:lnTo>
                    <a:pt x="147" y="103"/>
                  </a:lnTo>
                  <a:lnTo>
                    <a:pt x="143" y="116"/>
                  </a:lnTo>
                  <a:lnTo>
                    <a:pt x="152" y="116"/>
                  </a:lnTo>
                  <a:close/>
                  <a:moveTo>
                    <a:pt x="192" y="67"/>
                  </a:moveTo>
                  <a:lnTo>
                    <a:pt x="197" y="63"/>
                  </a:lnTo>
                  <a:lnTo>
                    <a:pt x="201" y="58"/>
                  </a:lnTo>
                  <a:lnTo>
                    <a:pt x="205" y="58"/>
                  </a:lnTo>
                  <a:lnTo>
                    <a:pt x="205" y="58"/>
                  </a:lnTo>
                  <a:lnTo>
                    <a:pt x="210" y="49"/>
                  </a:lnTo>
                  <a:lnTo>
                    <a:pt x="205" y="54"/>
                  </a:lnTo>
                  <a:lnTo>
                    <a:pt x="201" y="49"/>
                  </a:lnTo>
                  <a:lnTo>
                    <a:pt x="192" y="54"/>
                  </a:lnTo>
                  <a:lnTo>
                    <a:pt x="192" y="63"/>
                  </a:lnTo>
                  <a:lnTo>
                    <a:pt x="188" y="58"/>
                  </a:lnTo>
                  <a:lnTo>
                    <a:pt x="183" y="67"/>
                  </a:lnTo>
                  <a:lnTo>
                    <a:pt x="192" y="67"/>
                  </a:lnTo>
                  <a:close/>
                  <a:moveTo>
                    <a:pt x="241" y="27"/>
                  </a:moveTo>
                  <a:lnTo>
                    <a:pt x="246" y="32"/>
                  </a:lnTo>
                  <a:lnTo>
                    <a:pt x="259" y="27"/>
                  </a:lnTo>
                  <a:lnTo>
                    <a:pt x="255" y="36"/>
                  </a:lnTo>
                  <a:lnTo>
                    <a:pt x="259" y="41"/>
                  </a:lnTo>
                  <a:lnTo>
                    <a:pt x="264" y="27"/>
                  </a:lnTo>
                  <a:lnTo>
                    <a:pt x="259" y="27"/>
                  </a:lnTo>
                  <a:lnTo>
                    <a:pt x="264" y="14"/>
                  </a:lnTo>
                  <a:lnTo>
                    <a:pt x="259" y="14"/>
                  </a:lnTo>
                  <a:lnTo>
                    <a:pt x="259" y="18"/>
                  </a:lnTo>
                  <a:lnTo>
                    <a:pt x="250" y="18"/>
                  </a:lnTo>
                  <a:lnTo>
                    <a:pt x="241" y="27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91" name="Freeform 187">
              <a:extLst>
                <a:ext uri="{FF2B5EF4-FFF2-40B4-BE49-F238E27FC236}">
                  <a16:creationId xmlns:a16="http://schemas.microsoft.com/office/drawing/2014/main" id="{1523AFA1-9BBF-4ED5-9018-2A74C911220E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8385" y="3219967"/>
              <a:ext cx="218728" cy="192344"/>
            </a:xfrm>
            <a:custGeom>
              <a:avLst/>
              <a:gdLst/>
              <a:ahLst/>
              <a:cxnLst>
                <a:cxn ang="0">
                  <a:pos x="13" y="99"/>
                </a:cxn>
                <a:cxn ang="0">
                  <a:pos x="13" y="90"/>
                </a:cxn>
                <a:cxn ang="0">
                  <a:pos x="9" y="85"/>
                </a:cxn>
                <a:cxn ang="0">
                  <a:pos x="9" y="72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5" y="27"/>
                </a:cxn>
                <a:cxn ang="0">
                  <a:pos x="9" y="36"/>
                </a:cxn>
                <a:cxn ang="0">
                  <a:pos x="9" y="27"/>
                </a:cxn>
                <a:cxn ang="0">
                  <a:pos x="13" y="23"/>
                </a:cxn>
                <a:cxn ang="0">
                  <a:pos x="22" y="14"/>
                </a:cxn>
                <a:cxn ang="0">
                  <a:pos x="36" y="14"/>
                </a:cxn>
                <a:cxn ang="0">
                  <a:pos x="40" y="5"/>
                </a:cxn>
                <a:cxn ang="0">
                  <a:pos x="49" y="0"/>
                </a:cxn>
                <a:cxn ang="0">
                  <a:pos x="58" y="0"/>
                </a:cxn>
                <a:cxn ang="0">
                  <a:pos x="72" y="0"/>
                </a:cxn>
                <a:cxn ang="0">
                  <a:pos x="72" y="5"/>
                </a:cxn>
                <a:cxn ang="0">
                  <a:pos x="63" y="5"/>
                </a:cxn>
                <a:cxn ang="0">
                  <a:pos x="67" y="9"/>
                </a:cxn>
                <a:cxn ang="0">
                  <a:pos x="76" y="5"/>
                </a:cxn>
                <a:cxn ang="0">
                  <a:pos x="76" y="14"/>
                </a:cxn>
                <a:cxn ang="0">
                  <a:pos x="80" y="9"/>
                </a:cxn>
                <a:cxn ang="0">
                  <a:pos x="89" y="9"/>
                </a:cxn>
                <a:cxn ang="0">
                  <a:pos x="107" y="14"/>
                </a:cxn>
                <a:cxn ang="0">
                  <a:pos x="130" y="14"/>
                </a:cxn>
                <a:cxn ang="0">
                  <a:pos x="139" y="23"/>
                </a:cxn>
                <a:cxn ang="0">
                  <a:pos x="139" y="27"/>
                </a:cxn>
                <a:cxn ang="0">
                  <a:pos x="143" y="41"/>
                </a:cxn>
                <a:cxn ang="0">
                  <a:pos x="147" y="50"/>
                </a:cxn>
                <a:cxn ang="0">
                  <a:pos x="147" y="59"/>
                </a:cxn>
                <a:cxn ang="0">
                  <a:pos x="134" y="63"/>
                </a:cxn>
                <a:cxn ang="0">
                  <a:pos x="139" y="72"/>
                </a:cxn>
                <a:cxn ang="0">
                  <a:pos x="139" y="81"/>
                </a:cxn>
                <a:cxn ang="0">
                  <a:pos x="139" y="85"/>
                </a:cxn>
                <a:cxn ang="0">
                  <a:pos x="143" y="99"/>
                </a:cxn>
                <a:cxn ang="0">
                  <a:pos x="143" y="108"/>
                </a:cxn>
                <a:cxn ang="0">
                  <a:pos x="147" y="112"/>
                </a:cxn>
                <a:cxn ang="0">
                  <a:pos x="143" y="117"/>
                </a:cxn>
                <a:cxn ang="0">
                  <a:pos x="134" y="121"/>
                </a:cxn>
                <a:cxn ang="0">
                  <a:pos x="125" y="135"/>
                </a:cxn>
                <a:cxn ang="0">
                  <a:pos x="130" y="139"/>
                </a:cxn>
                <a:cxn ang="0">
                  <a:pos x="125" y="139"/>
                </a:cxn>
                <a:cxn ang="0">
                  <a:pos x="112" y="130"/>
                </a:cxn>
                <a:cxn ang="0">
                  <a:pos x="98" y="135"/>
                </a:cxn>
                <a:cxn ang="0">
                  <a:pos x="94" y="130"/>
                </a:cxn>
                <a:cxn ang="0">
                  <a:pos x="89" y="139"/>
                </a:cxn>
                <a:cxn ang="0">
                  <a:pos x="80" y="130"/>
                </a:cxn>
                <a:cxn ang="0">
                  <a:pos x="72" y="135"/>
                </a:cxn>
                <a:cxn ang="0">
                  <a:pos x="67" y="130"/>
                </a:cxn>
                <a:cxn ang="0">
                  <a:pos x="67" y="121"/>
                </a:cxn>
                <a:cxn ang="0">
                  <a:pos x="58" y="121"/>
                </a:cxn>
                <a:cxn ang="0">
                  <a:pos x="54" y="112"/>
                </a:cxn>
                <a:cxn ang="0">
                  <a:pos x="45" y="108"/>
                </a:cxn>
                <a:cxn ang="0">
                  <a:pos x="40" y="117"/>
                </a:cxn>
                <a:cxn ang="0">
                  <a:pos x="31" y="112"/>
                </a:cxn>
                <a:cxn ang="0">
                  <a:pos x="36" y="108"/>
                </a:cxn>
                <a:cxn ang="0">
                  <a:pos x="27" y="108"/>
                </a:cxn>
                <a:cxn ang="0">
                  <a:pos x="22" y="99"/>
                </a:cxn>
                <a:cxn ang="0">
                  <a:pos x="18" y="103"/>
                </a:cxn>
                <a:cxn ang="0">
                  <a:pos x="13" y="99"/>
                </a:cxn>
              </a:cxnLst>
              <a:rect l="0" t="0" r="r" b="b"/>
              <a:pathLst>
                <a:path w="147" h="139">
                  <a:moveTo>
                    <a:pt x="13" y="99"/>
                  </a:moveTo>
                  <a:lnTo>
                    <a:pt x="13" y="90"/>
                  </a:lnTo>
                  <a:lnTo>
                    <a:pt x="9" y="85"/>
                  </a:lnTo>
                  <a:lnTo>
                    <a:pt x="9" y="72"/>
                  </a:lnTo>
                  <a:lnTo>
                    <a:pt x="9" y="59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9" y="36"/>
                  </a:lnTo>
                  <a:lnTo>
                    <a:pt x="9" y="27"/>
                  </a:lnTo>
                  <a:lnTo>
                    <a:pt x="13" y="23"/>
                  </a:lnTo>
                  <a:lnTo>
                    <a:pt x="22" y="14"/>
                  </a:lnTo>
                  <a:lnTo>
                    <a:pt x="36" y="14"/>
                  </a:lnTo>
                  <a:lnTo>
                    <a:pt x="40" y="5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72" y="5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76" y="5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9" y="9"/>
                  </a:lnTo>
                  <a:lnTo>
                    <a:pt x="107" y="14"/>
                  </a:lnTo>
                  <a:lnTo>
                    <a:pt x="130" y="14"/>
                  </a:lnTo>
                  <a:lnTo>
                    <a:pt x="139" y="23"/>
                  </a:lnTo>
                  <a:lnTo>
                    <a:pt x="139" y="27"/>
                  </a:lnTo>
                  <a:lnTo>
                    <a:pt x="143" y="41"/>
                  </a:lnTo>
                  <a:lnTo>
                    <a:pt x="147" y="50"/>
                  </a:lnTo>
                  <a:lnTo>
                    <a:pt x="147" y="59"/>
                  </a:lnTo>
                  <a:lnTo>
                    <a:pt x="134" y="63"/>
                  </a:lnTo>
                  <a:lnTo>
                    <a:pt x="139" y="72"/>
                  </a:lnTo>
                  <a:lnTo>
                    <a:pt x="139" y="81"/>
                  </a:lnTo>
                  <a:lnTo>
                    <a:pt x="139" y="85"/>
                  </a:lnTo>
                  <a:lnTo>
                    <a:pt x="143" y="99"/>
                  </a:lnTo>
                  <a:lnTo>
                    <a:pt x="143" y="108"/>
                  </a:lnTo>
                  <a:lnTo>
                    <a:pt x="147" y="112"/>
                  </a:lnTo>
                  <a:lnTo>
                    <a:pt x="143" y="117"/>
                  </a:lnTo>
                  <a:lnTo>
                    <a:pt x="134" y="121"/>
                  </a:lnTo>
                  <a:lnTo>
                    <a:pt x="125" y="135"/>
                  </a:lnTo>
                  <a:lnTo>
                    <a:pt x="130" y="139"/>
                  </a:lnTo>
                  <a:lnTo>
                    <a:pt x="125" y="139"/>
                  </a:lnTo>
                  <a:lnTo>
                    <a:pt x="112" y="130"/>
                  </a:lnTo>
                  <a:lnTo>
                    <a:pt x="98" y="135"/>
                  </a:lnTo>
                  <a:lnTo>
                    <a:pt x="94" y="130"/>
                  </a:lnTo>
                  <a:lnTo>
                    <a:pt x="89" y="139"/>
                  </a:lnTo>
                  <a:lnTo>
                    <a:pt x="80" y="130"/>
                  </a:lnTo>
                  <a:lnTo>
                    <a:pt x="72" y="135"/>
                  </a:lnTo>
                  <a:lnTo>
                    <a:pt x="67" y="130"/>
                  </a:lnTo>
                  <a:lnTo>
                    <a:pt x="67" y="121"/>
                  </a:lnTo>
                  <a:lnTo>
                    <a:pt x="58" y="121"/>
                  </a:lnTo>
                  <a:lnTo>
                    <a:pt x="54" y="112"/>
                  </a:lnTo>
                  <a:lnTo>
                    <a:pt x="45" y="108"/>
                  </a:lnTo>
                  <a:lnTo>
                    <a:pt x="40" y="117"/>
                  </a:lnTo>
                  <a:lnTo>
                    <a:pt x="31" y="112"/>
                  </a:lnTo>
                  <a:lnTo>
                    <a:pt x="36" y="108"/>
                  </a:lnTo>
                  <a:lnTo>
                    <a:pt x="27" y="108"/>
                  </a:lnTo>
                  <a:lnTo>
                    <a:pt x="22" y="99"/>
                  </a:lnTo>
                  <a:lnTo>
                    <a:pt x="18" y="103"/>
                  </a:lnTo>
                  <a:lnTo>
                    <a:pt x="13" y="99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92" name="Freeform 188">
              <a:extLst>
                <a:ext uri="{FF2B5EF4-FFF2-40B4-BE49-F238E27FC236}">
                  <a16:creationId xmlns:a16="http://schemas.microsoft.com/office/drawing/2014/main" id="{C0C4C62B-1CD9-400D-AC33-7323CD47A6F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100712" y="3610189"/>
              <a:ext cx="239560" cy="247695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0" y="179"/>
                </a:cxn>
                <a:cxn ang="0">
                  <a:pos x="9" y="179"/>
                </a:cxn>
                <a:cxn ang="0">
                  <a:pos x="9" y="174"/>
                </a:cxn>
                <a:cxn ang="0">
                  <a:pos x="0" y="174"/>
                </a:cxn>
                <a:cxn ang="0">
                  <a:pos x="120" y="4"/>
                </a:cxn>
                <a:cxn ang="0">
                  <a:pos x="120" y="13"/>
                </a:cxn>
                <a:cxn ang="0">
                  <a:pos x="120" y="27"/>
                </a:cxn>
                <a:cxn ang="0">
                  <a:pos x="120" y="31"/>
                </a:cxn>
                <a:cxn ang="0">
                  <a:pos x="120" y="31"/>
                </a:cxn>
                <a:cxn ang="0">
                  <a:pos x="120" y="40"/>
                </a:cxn>
                <a:cxn ang="0">
                  <a:pos x="116" y="54"/>
                </a:cxn>
                <a:cxn ang="0">
                  <a:pos x="112" y="58"/>
                </a:cxn>
                <a:cxn ang="0">
                  <a:pos x="112" y="67"/>
                </a:cxn>
                <a:cxn ang="0">
                  <a:pos x="116" y="72"/>
                </a:cxn>
                <a:cxn ang="0">
                  <a:pos x="116" y="72"/>
                </a:cxn>
                <a:cxn ang="0">
                  <a:pos x="116" y="76"/>
                </a:cxn>
                <a:cxn ang="0">
                  <a:pos x="120" y="80"/>
                </a:cxn>
                <a:cxn ang="0">
                  <a:pos x="120" y="89"/>
                </a:cxn>
                <a:cxn ang="0">
                  <a:pos x="120" y="98"/>
                </a:cxn>
                <a:cxn ang="0">
                  <a:pos x="120" y="98"/>
                </a:cxn>
                <a:cxn ang="0">
                  <a:pos x="125" y="94"/>
                </a:cxn>
                <a:cxn ang="0">
                  <a:pos x="134" y="98"/>
                </a:cxn>
                <a:cxn ang="0">
                  <a:pos x="138" y="98"/>
                </a:cxn>
                <a:cxn ang="0">
                  <a:pos x="143" y="94"/>
                </a:cxn>
                <a:cxn ang="0">
                  <a:pos x="143" y="85"/>
                </a:cxn>
                <a:cxn ang="0">
                  <a:pos x="147" y="85"/>
                </a:cxn>
                <a:cxn ang="0">
                  <a:pos x="143" y="76"/>
                </a:cxn>
                <a:cxn ang="0">
                  <a:pos x="147" y="67"/>
                </a:cxn>
                <a:cxn ang="0">
                  <a:pos x="138" y="54"/>
                </a:cxn>
                <a:cxn ang="0">
                  <a:pos x="147" y="49"/>
                </a:cxn>
                <a:cxn ang="0">
                  <a:pos x="147" y="40"/>
                </a:cxn>
                <a:cxn ang="0">
                  <a:pos x="147" y="36"/>
                </a:cxn>
                <a:cxn ang="0">
                  <a:pos x="152" y="22"/>
                </a:cxn>
                <a:cxn ang="0">
                  <a:pos x="161" y="13"/>
                </a:cxn>
                <a:cxn ang="0">
                  <a:pos x="152" y="9"/>
                </a:cxn>
                <a:cxn ang="0">
                  <a:pos x="134" y="9"/>
                </a:cxn>
                <a:cxn ang="0">
                  <a:pos x="129" y="0"/>
                </a:cxn>
                <a:cxn ang="0">
                  <a:pos x="120" y="4"/>
                </a:cxn>
              </a:cxnLst>
              <a:rect l="0" t="0" r="r" b="b"/>
              <a:pathLst>
                <a:path w="161" h="179">
                  <a:moveTo>
                    <a:pt x="0" y="174"/>
                  </a:moveTo>
                  <a:lnTo>
                    <a:pt x="0" y="179"/>
                  </a:lnTo>
                  <a:lnTo>
                    <a:pt x="9" y="179"/>
                  </a:lnTo>
                  <a:lnTo>
                    <a:pt x="9" y="174"/>
                  </a:lnTo>
                  <a:lnTo>
                    <a:pt x="0" y="174"/>
                  </a:lnTo>
                  <a:close/>
                  <a:moveTo>
                    <a:pt x="120" y="4"/>
                  </a:moveTo>
                  <a:lnTo>
                    <a:pt x="120" y="13"/>
                  </a:lnTo>
                  <a:lnTo>
                    <a:pt x="120" y="27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0" y="40"/>
                  </a:lnTo>
                  <a:lnTo>
                    <a:pt x="116" y="54"/>
                  </a:lnTo>
                  <a:lnTo>
                    <a:pt x="112" y="58"/>
                  </a:lnTo>
                  <a:lnTo>
                    <a:pt x="112" y="67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20" y="80"/>
                  </a:lnTo>
                  <a:lnTo>
                    <a:pt x="120" y="89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5" y="94"/>
                  </a:lnTo>
                  <a:lnTo>
                    <a:pt x="134" y="98"/>
                  </a:lnTo>
                  <a:lnTo>
                    <a:pt x="138" y="98"/>
                  </a:lnTo>
                  <a:lnTo>
                    <a:pt x="143" y="94"/>
                  </a:lnTo>
                  <a:lnTo>
                    <a:pt x="143" y="85"/>
                  </a:lnTo>
                  <a:lnTo>
                    <a:pt x="147" y="85"/>
                  </a:lnTo>
                  <a:lnTo>
                    <a:pt x="143" y="76"/>
                  </a:lnTo>
                  <a:lnTo>
                    <a:pt x="147" y="67"/>
                  </a:lnTo>
                  <a:lnTo>
                    <a:pt x="138" y="54"/>
                  </a:lnTo>
                  <a:lnTo>
                    <a:pt x="147" y="49"/>
                  </a:lnTo>
                  <a:lnTo>
                    <a:pt x="147" y="40"/>
                  </a:lnTo>
                  <a:lnTo>
                    <a:pt x="147" y="36"/>
                  </a:lnTo>
                  <a:lnTo>
                    <a:pt x="152" y="22"/>
                  </a:lnTo>
                  <a:lnTo>
                    <a:pt x="161" y="13"/>
                  </a:lnTo>
                  <a:lnTo>
                    <a:pt x="152" y="9"/>
                  </a:lnTo>
                  <a:lnTo>
                    <a:pt x="134" y="9"/>
                  </a:lnTo>
                  <a:lnTo>
                    <a:pt x="129" y="0"/>
                  </a:lnTo>
                  <a:lnTo>
                    <a:pt x="120" y="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93" name="Freeform 189">
              <a:extLst>
                <a:ext uri="{FF2B5EF4-FFF2-40B4-BE49-F238E27FC236}">
                  <a16:creationId xmlns:a16="http://schemas.microsoft.com/office/drawing/2014/main" id="{80B60FF3-C0BD-4BA3-8464-B17697A7BCF1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8252" y="3437218"/>
              <a:ext cx="191945" cy="13560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54"/>
                </a:cxn>
                <a:cxn ang="0">
                  <a:pos x="4" y="62"/>
                </a:cxn>
                <a:cxn ang="0">
                  <a:pos x="13" y="71"/>
                </a:cxn>
                <a:cxn ang="0">
                  <a:pos x="22" y="76"/>
                </a:cxn>
                <a:cxn ang="0">
                  <a:pos x="27" y="76"/>
                </a:cxn>
                <a:cxn ang="0">
                  <a:pos x="27" y="80"/>
                </a:cxn>
                <a:cxn ang="0">
                  <a:pos x="31" y="80"/>
                </a:cxn>
                <a:cxn ang="0">
                  <a:pos x="36" y="80"/>
                </a:cxn>
                <a:cxn ang="0">
                  <a:pos x="36" y="89"/>
                </a:cxn>
                <a:cxn ang="0">
                  <a:pos x="49" y="94"/>
                </a:cxn>
                <a:cxn ang="0">
                  <a:pos x="62" y="98"/>
                </a:cxn>
                <a:cxn ang="0">
                  <a:pos x="76" y="98"/>
                </a:cxn>
                <a:cxn ang="0">
                  <a:pos x="85" y="89"/>
                </a:cxn>
                <a:cxn ang="0">
                  <a:pos x="98" y="85"/>
                </a:cxn>
                <a:cxn ang="0">
                  <a:pos x="116" y="94"/>
                </a:cxn>
                <a:cxn ang="0">
                  <a:pos x="116" y="85"/>
                </a:cxn>
                <a:cxn ang="0">
                  <a:pos x="120" y="80"/>
                </a:cxn>
                <a:cxn ang="0">
                  <a:pos x="120" y="67"/>
                </a:cxn>
                <a:cxn ang="0">
                  <a:pos x="120" y="71"/>
                </a:cxn>
                <a:cxn ang="0">
                  <a:pos x="129" y="71"/>
                </a:cxn>
                <a:cxn ang="0">
                  <a:pos x="129" y="62"/>
                </a:cxn>
                <a:cxn ang="0">
                  <a:pos x="125" y="62"/>
                </a:cxn>
                <a:cxn ang="0">
                  <a:pos x="116" y="67"/>
                </a:cxn>
                <a:cxn ang="0">
                  <a:pos x="112" y="62"/>
                </a:cxn>
                <a:cxn ang="0">
                  <a:pos x="107" y="58"/>
                </a:cxn>
                <a:cxn ang="0">
                  <a:pos x="112" y="40"/>
                </a:cxn>
                <a:cxn ang="0">
                  <a:pos x="107" y="27"/>
                </a:cxn>
                <a:cxn ang="0">
                  <a:pos x="103" y="18"/>
                </a:cxn>
                <a:cxn ang="0">
                  <a:pos x="89" y="0"/>
                </a:cxn>
                <a:cxn ang="0">
                  <a:pos x="67" y="9"/>
                </a:cxn>
                <a:cxn ang="0">
                  <a:pos x="40" y="4"/>
                </a:cxn>
                <a:cxn ang="0">
                  <a:pos x="36" y="9"/>
                </a:cxn>
                <a:cxn ang="0">
                  <a:pos x="36" y="13"/>
                </a:cxn>
                <a:cxn ang="0">
                  <a:pos x="22" y="18"/>
                </a:cxn>
                <a:cxn ang="0">
                  <a:pos x="13" y="36"/>
                </a:cxn>
                <a:cxn ang="0">
                  <a:pos x="13" y="40"/>
                </a:cxn>
                <a:cxn ang="0">
                  <a:pos x="4" y="45"/>
                </a:cxn>
                <a:cxn ang="0">
                  <a:pos x="0" y="45"/>
                </a:cxn>
              </a:cxnLst>
              <a:rect l="0" t="0" r="r" b="b"/>
              <a:pathLst>
                <a:path w="129" h="98">
                  <a:moveTo>
                    <a:pt x="0" y="45"/>
                  </a:moveTo>
                  <a:lnTo>
                    <a:pt x="4" y="54"/>
                  </a:lnTo>
                  <a:lnTo>
                    <a:pt x="4" y="62"/>
                  </a:lnTo>
                  <a:lnTo>
                    <a:pt x="13" y="71"/>
                  </a:lnTo>
                  <a:lnTo>
                    <a:pt x="22" y="76"/>
                  </a:lnTo>
                  <a:lnTo>
                    <a:pt x="27" y="76"/>
                  </a:lnTo>
                  <a:lnTo>
                    <a:pt x="27" y="80"/>
                  </a:lnTo>
                  <a:lnTo>
                    <a:pt x="31" y="80"/>
                  </a:lnTo>
                  <a:lnTo>
                    <a:pt x="36" y="80"/>
                  </a:lnTo>
                  <a:lnTo>
                    <a:pt x="36" y="89"/>
                  </a:lnTo>
                  <a:lnTo>
                    <a:pt x="49" y="94"/>
                  </a:lnTo>
                  <a:lnTo>
                    <a:pt x="62" y="98"/>
                  </a:lnTo>
                  <a:lnTo>
                    <a:pt x="76" y="98"/>
                  </a:lnTo>
                  <a:lnTo>
                    <a:pt x="85" y="89"/>
                  </a:lnTo>
                  <a:lnTo>
                    <a:pt x="98" y="85"/>
                  </a:lnTo>
                  <a:lnTo>
                    <a:pt x="116" y="94"/>
                  </a:lnTo>
                  <a:lnTo>
                    <a:pt x="116" y="85"/>
                  </a:lnTo>
                  <a:lnTo>
                    <a:pt x="120" y="80"/>
                  </a:lnTo>
                  <a:lnTo>
                    <a:pt x="120" y="67"/>
                  </a:lnTo>
                  <a:lnTo>
                    <a:pt x="120" y="71"/>
                  </a:lnTo>
                  <a:lnTo>
                    <a:pt x="129" y="71"/>
                  </a:lnTo>
                  <a:lnTo>
                    <a:pt x="129" y="62"/>
                  </a:lnTo>
                  <a:lnTo>
                    <a:pt x="125" y="62"/>
                  </a:lnTo>
                  <a:lnTo>
                    <a:pt x="116" y="67"/>
                  </a:lnTo>
                  <a:lnTo>
                    <a:pt x="112" y="62"/>
                  </a:lnTo>
                  <a:lnTo>
                    <a:pt x="107" y="58"/>
                  </a:lnTo>
                  <a:lnTo>
                    <a:pt x="112" y="40"/>
                  </a:lnTo>
                  <a:lnTo>
                    <a:pt x="107" y="27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67" y="9"/>
                  </a:lnTo>
                  <a:lnTo>
                    <a:pt x="40" y="4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22" y="18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4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94" name="Freeform 190">
              <a:extLst>
                <a:ext uri="{FF2B5EF4-FFF2-40B4-BE49-F238E27FC236}">
                  <a16:creationId xmlns:a16="http://schemas.microsoft.com/office/drawing/2014/main" id="{1AB52A20-2DA0-4F1B-9C6F-9940A0A8EE29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7903" y="3399856"/>
              <a:ext cx="126476" cy="4289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" y="18"/>
                </a:cxn>
                <a:cxn ang="0">
                  <a:pos x="14" y="18"/>
                </a:cxn>
                <a:cxn ang="0">
                  <a:pos x="18" y="13"/>
                </a:cxn>
                <a:cxn ang="0">
                  <a:pos x="23" y="5"/>
                </a:cxn>
                <a:cxn ang="0">
                  <a:pos x="27" y="0"/>
                </a:cxn>
                <a:cxn ang="0">
                  <a:pos x="32" y="5"/>
                </a:cxn>
                <a:cxn ang="0">
                  <a:pos x="40" y="0"/>
                </a:cxn>
                <a:cxn ang="0">
                  <a:pos x="49" y="9"/>
                </a:cxn>
                <a:cxn ang="0">
                  <a:pos x="54" y="0"/>
                </a:cxn>
                <a:cxn ang="0">
                  <a:pos x="58" y="5"/>
                </a:cxn>
                <a:cxn ang="0">
                  <a:pos x="72" y="0"/>
                </a:cxn>
                <a:cxn ang="0">
                  <a:pos x="85" y="9"/>
                </a:cxn>
                <a:cxn ang="0">
                  <a:pos x="81" y="22"/>
                </a:cxn>
                <a:cxn ang="0">
                  <a:pos x="72" y="22"/>
                </a:cxn>
                <a:cxn ang="0">
                  <a:pos x="67" y="18"/>
                </a:cxn>
                <a:cxn ang="0">
                  <a:pos x="63" y="22"/>
                </a:cxn>
                <a:cxn ang="0">
                  <a:pos x="54" y="18"/>
                </a:cxn>
                <a:cxn ang="0">
                  <a:pos x="45" y="27"/>
                </a:cxn>
                <a:cxn ang="0">
                  <a:pos x="36" y="27"/>
                </a:cxn>
                <a:cxn ang="0">
                  <a:pos x="32" y="31"/>
                </a:cxn>
                <a:cxn ang="0">
                  <a:pos x="14" y="31"/>
                </a:cxn>
                <a:cxn ang="0">
                  <a:pos x="9" y="27"/>
                </a:cxn>
                <a:cxn ang="0">
                  <a:pos x="9" y="22"/>
                </a:cxn>
                <a:cxn ang="0">
                  <a:pos x="5" y="22"/>
                </a:cxn>
                <a:cxn ang="0">
                  <a:pos x="0" y="22"/>
                </a:cxn>
              </a:cxnLst>
              <a:rect l="0" t="0" r="r" b="b"/>
              <a:pathLst>
                <a:path w="85" h="31">
                  <a:moveTo>
                    <a:pt x="0" y="22"/>
                  </a:moveTo>
                  <a:lnTo>
                    <a:pt x="5" y="18"/>
                  </a:lnTo>
                  <a:lnTo>
                    <a:pt x="14" y="18"/>
                  </a:lnTo>
                  <a:lnTo>
                    <a:pt x="18" y="13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2" y="5"/>
                  </a:lnTo>
                  <a:lnTo>
                    <a:pt x="40" y="0"/>
                  </a:lnTo>
                  <a:lnTo>
                    <a:pt x="49" y="9"/>
                  </a:lnTo>
                  <a:lnTo>
                    <a:pt x="54" y="0"/>
                  </a:lnTo>
                  <a:lnTo>
                    <a:pt x="58" y="5"/>
                  </a:lnTo>
                  <a:lnTo>
                    <a:pt x="72" y="0"/>
                  </a:lnTo>
                  <a:lnTo>
                    <a:pt x="85" y="9"/>
                  </a:lnTo>
                  <a:lnTo>
                    <a:pt x="81" y="22"/>
                  </a:lnTo>
                  <a:lnTo>
                    <a:pt x="72" y="22"/>
                  </a:lnTo>
                  <a:lnTo>
                    <a:pt x="67" y="18"/>
                  </a:lnTo>
                  <a:lnTo>
                    <a:pt x="63" y="22"/>
                  </a:lnTo>
                  <a:lnTo>
                    <a:pt x="54" y="18"/>
                  </a:lnTo>
                  <a:lnTo>
                    <a:pt x="45" y="27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14" y="31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95" name="Freeform 191">
              <a:extLst>
                <a:ext uri="{FF2B5EF4-FFF2-40B4-BE49-F238E27FC236}">
                  <a16:creationId xmlns:a16="http://schemas.microsoft.com/office/drawing/2014/main" id="{2236574D-5607-4C4A-B9F2-59B4C8C43273}"/>
                </a:ext>
              </a:extLst>
            </p:cNvPr>
            <p:cNvSpPr>
              <a:spLocks/>
            </p:cNvSpPr>
            <p:nvPr/>
          </p:nvSpPr>
          <p:spPr bwMode="gray">
            <a:xfrm>
              <a:off x="5744993" y="3480115"/>
              <a:ext cx="66957" cy="37362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8" y="23"/>
                </a:cxn>
                <a:cxn ang="0">
                  <a:pos x="22" y="27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23"/>
                </a:cxn>
                <a:cxn ang="0">
                  <a:pos x="31" y="18"/>
                </a:cxn>
                <a:cxn ang="0">
                  <a:pos x="31" y="18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36" y="14"/>
                </a:cxn>
                <a:cxn ang="0">
                  <a:pos x="36" y="9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0" y="5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0" y="0"/>
                </a:cxn>
                <a:cxn ang="0">
                  <a:pos x="27" y="5"/>
                </a:cxn>
                <a:cxn ang="0">
                  <a:pos x="18" y="9"/>
                </a:cxn>
                <a:cxn ang="0">
                  <a:pos x="5" y="9"/>
                </a:cxn>
                <a:cxn ang="0">
                  <a:pos x="0" y="9"/>
                </a:cxn>
                <a:cxn ang="0">
                  <a:pos x="5" y="14"/>
                </a:cxn>
                <a:cxn ang="0">
                  <a:pos x="5" y="18"/>
                </a:cxn>
                <a:cxn ang="0">
                  <a:pos x="9" y="27"/>
                </a:cxn>
                <a:cxn ang="0">
                  <a:pos x="5" y="27"/>
                </a:cxn>
              </a:cxnLst>
              <a:rect l="0" t="0" r="r" b="b"/>
              <a:pathLst>
                <a:path w="45" h="27">
                  <a:moveTo>
                    <a:pt x="5" y="27"/>
                  </a:moveTo>
                  <a:lnTo>
                    <a:pt x="5" y="27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3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3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6" y="14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5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0" y="0"/>
                  </a:lnTo>
                  <a:lnTo>
                    <a:pt x="27" y="5"/>
                  </a:lnTo>
                  <a:lnTo>
                    <a:pt x="18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9" y="27"/>
                  </a:lnTo>
                  <a:lnTo>
                    <a:pt x="5" y="27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96" name="Freeform 192">
              <a:extLst>
                <a:ext uri="{FF2B5EF4-FFF2-40B4-BE49-F238E27FC236}">
                  <a16:creationId xmlns:a16="http://schemas.microsoft.com/office/drawing/2014/main" id="{65321674-11AE-4404-84EF-8CE1D60894A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98867" y="2595887"/>
              <a:ext cx="278246" cy="606090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9" y="358"/>
                </a:cxn>
                <a:cxn ang="0">
                  <a:pos x="13" y="358"/>
                </a:cxn>
                <a:cxn ang="0">
                  <a:pos x="9" y="371"/>
                </a:cxn>
                <a:cxn ang="0">
                  <a:pos x="13" y="384"/>
                </a:cxn>
                <a:cxn ang="0">
                  <a:pos x="27" y="402"/>
                </a:cxn>
                <a:cxn ang="0">
                  <a:pos x="22" y="411"/>
                </a:cxn>
                <a:cxn ang="0">
                  <a:pos x="22" y="429"/>
                </a:cxn>
                <a:cxn ang="0">
                  <a:pos x="31" y="438"/>
                </a:cxn>
                <a:cxn ang="0">
                  <a:pos x="45" y="434"/>
                </a:cxn>
                <a:cxn ang="0">
                  <a:pos x="45" y="420"/>
                </a:cxn>
                <a:cxn ang="0">
                  <a:pos x="53" y="416"/>
                </a:cxn>
                <a:cxn ang="0">
                  <a:pos x="76" y="407"/>
                </a:cxn>
                <a:cxn ang="0">
                  <a:pos x="85" y="358"/>
                </a:cxn>
                <a:cxn ang="0">
                  <a:pos x="112" y="340"/>
                </a:cxn>
                <a:cxn ang="0">
                  <a:pos x="116" y="317"/>
                </a:cxn>
                <a:cxn ang="0">
                  <a:pos x="98" y="295"/>
                </a:cxn>
                <a:cxn ang="0">
                  <a:pos x="94" y="282"/>
                </a:cxn>
                <a:cxn ang="0">
                  <a:pos x="98" y="259"/>
                </a:cxn>
                <a:cxn ang="0">
                  <a:pos x="98" y="241"/>
                </a:cxn>
                <a:cxn ang="0">
                  <a:pos x="98" y="233"/>
                </a:cxn>
                <a:cxn ang="0">
                  <a:pos x="103" y="224"/>
                </a:cxn>
                <a:cxn ang="0">
                  <a:pos x="103" y="215"/>
                </a:cxn>
                <a:cxn ang="0">
                  <a:pos x="116" y="210"/>
                </a:cxn>
                <a:cxn ang="0">
                  <a:pos x="125" y="201"/>
                </a:cxn>
                <a:cxn ang="0">
                  <a:pos x="138" y="188"/>
                </a:cxn>
                <a:cxn ang="0">
                  <a:pos x="143" y="165"/>
                </a:cxn>
                <a:cxn ang="0">
                  <a:pos x="161" y="139"/>
                </a:cxn>
                <a:cxn ang="0">
                  <a:pos x="165" y="125"/>
                </a:cxn>
                <a:cxn ang="0">
                  <a:pos x="174" y="125"/>
                </a:cxn>
                <a:cxn ang="0">
                  <a:pos x="183" y="112"/>
                </a:cxn>
                <a:cxn ang="0">
                  <a:pos x="187" y="81"/>
                </a:cxn>
                <a:cxn ang="0">
                  <a:pos x="179" y="36"/>
                </a:cxn>
                <a:cxn ang="0">
                  <a:pos x="152" y="14"/>
                </a:cxn>
                <a:cxn ang="0">
                  <a:pos x="129" y="0"/>
                </a:cxn>
                <a:cxn ang="0">
                  <a:pos x="125" y="22"/>
                </a:cxn>
                <a:cxn ang="0">
                  <a:pos x="98" y="22"/>
                </a:cxn>
                <a:cxn ang="0">
                  <a:pos x="98" y="40"/>
                </a:cxn>
                <a:cxn ang="0">
                  <a:pos x="80" y="49"/>
                </a:cxn>
                <a:cxn ang="0">
                  <a:pos x="80" y="81"/>
                </a:cxn>
                <a:cxn ang="0">
                  <a:pos x="62" y="112"/>
                </a:cxn>
                <a:cxn ang="0">
                  <a:pos x="53" y="116"/>
                </a:cxn>
                <a:cxn ang="0">
                  <a:pos x="49" y="139"/>
                </a:cxn>
                <a:cxn ang="0">
                  <a:pos x="45" y="179"/>
                </a:cxn>
                <a:cxn ang="0">
                  <a:pos x="27" y="179"/>
                </a:cxn>
                <a:cxn ang="0">
                  <a:pos x="13" y="201"/>
                </a:cxn>
                <a:cxn ang="0">
                  <a:pos x="13" y="210"/>
                </a:cxn>
                <a:cxn ang="0">
                  <a:pos x="27" y="273"/>
                </a:cxn>
                <a:cxn ang="0">
                  <a:pos x="22" y="313"/>
                </a:cxn>
                <a:cxn ang="0">
                  <a:pos x="13" y="331"/>
                </a:cxn>
                <a:cxn ang="0">
                  <a:pos x="4" y="340"/>
                </a:cxn>
                <a:cxn ang="0">
                  <a:pos x="80" y="402"/>
                </a:cxn>
                <a:cxn ang="0">
                  <a:pos x="80" y="411"/>
                </a:cxn>
                <a:cxn ang="0">
                  <a:pos x="89" y="384"/>
                </a:cxn>
                <a:cxn ang="0">
                  <a:pos x="120" y="371"/>
                </a:cxn>
                <a:cxn ang="0">
                  <a:pos x="112" y="371"/>
                </a:cxn>
                <a:cxn ang="0">
                  <a:pos x="103" y="376"/>
                </a:cxn>
                <a:cxn ang="0">
                  <a:pos x="107" y="393"/>
                </a:cxn>
                <a:cxn ang="0">
                  <a:pos x="112" y="380"/>
                </a:cxn>
                <a:cxn ang="0">
                  <a:pos x="120" y="371"/>
                </a:cxn>
              </a:cxnLst>
              <a:rect l="0" t="0" r="r" b="b"/>
              <a:pathLst>
                <a:path w="187" h="438">
                  <a:moveTo>
                    <a:pt x="4" y="340"/>
                  </a:moveTo>
                  <a:lnTo>
                    <a:pt x="0" y="340"/>
                  </a:lnTo>
                  <a:lnTo>
                    <a:pt x="0" y="358"/>
                  </a:lnTo>
                  <a:lnTo>
                    <a:pt x="9" y="358"/>
                  </a:lnTo>
                  <a:lnTo>
                    <a:pt x="9" y="353"/>
                  </a:lnTo>
                  <a:lnTo>
                    <a:pt x="13" y="358"/>
                  </a:lnTo>
                  <a:lnTo>
                    <a:pt x="9" y="367"/>
                  </a:lnTo>
                  <a:lnTo>
                    <a:pt x="9" y="371"/>
                  </a:lnTo>
                  <a:lnTo>
                    <a:pt x="9" y="384"/>
                  </a:lnTo>
                  <a:lnTo>
                    <a:pt x="13" y="384"/>
                  </a:lnTo>
                  <a:lnTo>
                    <a:pt x="18" y="398"/>
                  </a:lnTo>
                  <a:lnTo>
                    <a:pt x="27" y="402"/>
                  </a:lnTo>
                  <a:lnTo>
                    <a:pt x="18" y="411"/>
                  </a:lnTo>
                  <a:lnTo>
                    <a:pt x="22" y="411"/>
                  </a:lnTo>
                  <a:lnTo>
                    <a:pt x="18" y="411"/>
                  </a:lnTo>
                  <a:lnTo>
                    <a:pt x="22" y="429"/>
                  </a:lnTo>
                  <a:lnTo>
                    <a:pt x="22" y="434"/>
                  </a:lnTo>
                  <a:lnTo>
                    <a:pt x="31" y="438"/>
                  </a:lnTo>
                  <a:lnTo>
                    <a:pt x="45" y="438"/>
                  </a:lnTo>
                  <a:lnTo>
                    <a:pt x="45" y="434"/>
                  </a:lnTo>
                  <a:lnTo>
                    <a:pt x="45" y="429"/>
                  </a:lnTo>
                  <a:lnTo>
                    <a:pt x="45" y="420"/>
                  </a:lnTo>
                  <a:lnTo>
                    <a:pt x="53" y="420"/>
                  </a:lnTo>
                  <a:lnTo>
                    <a:pt x="53" y="416"/>
                  </a:lnTo>
                  <a:lnTo>
                    <a:pt x="71" y="416"/>
                  </a:lnTo>
                  <a:lnTo>
                    <a:pt x="76" y="407"/>
                  </a:lnTo>
                  <a:lnTo>
                    <a:pt x="80" y="380"/>
                  </a:lnTo>
                  <a:lnTo>
                    <a:pt x="85" y="358"/>
                  </a:lnTo>
                  <a:lnTo>
                    <a:pt x="94" y="344"/>
                  </a:lnTo>
                  <a:lnTo>
                    <a:pt x="112" y="340"/>
                  </a:lnTo>
                  <a:lnTo>
                    <a:pt x="107" y="331"/>
                  </a:lnTo>
                  <a:lnTo>
                    <a:pt x="116" y="317"/>
                  </a:lnTo>
                  <a:lnTo>
                    <a:pt x="112" y="308"/>
                  </a:lnTo>
                  <a:lnTo>
                    <a:pt x="98" y="295"/>
                  </a:lnTo>
                  <a:lnTo>
                    <a:pt x="94" y="291"/>
                  </a:lnTo>
                  <a:lnTo>
                    <a:pt x="94" y="282"/>
                  </a:lnTo>
                  <a:lnTo>
                    <a:pt x="94" y="259"/>
                  </a:lnTo>
                  <a:lnTo>
                    <a:pt x="98" y="259"/>
                  </a:lnTo>
                  <a:lnTo>
                    <a:pt x="94" y="255"/>
                  </a:lnTo>
                  <a:lnTo>
                    <a:pt x="98" y="241"/>
                  </a:lnTo>
                  <a:lnTo>
                    <a:pt x="94" y="237"/>
                  </a:lnTo>
                  <a:lnTo>
                    <a:pt x="98" y="233"/>
                  </a:lnTo>
                  <a:lnTo>
                    <a:pt x="98" y="224"/>
                  </a:lnTo>
                  <a:lnTo>
                    <a:pt x="103" y="224"/>
                  </a:lnTo>
                  <a:lnTo>
                    <a:pt x="107" y="219"/>
                  </a:lnTo>
                  <a:lnTo>
                    <a:pt x="103" y="215"/>
                  </a:lnTo>
                  <a:lnTo>
                    <a:pt x="112" y="206"/>
                  </a:lnTo>
                  <a:lnTo>
                    <a:pt x="116" y="210"/>
                  </a:lnTo>
                  <a:lnTo>
                    <a:pt x="125" y="197"/>
                  </a:lnTo>
                  <a:lnTo>
                    <a:pt x="125" y="201"/>
                  </a:lnTo>
                  <a:lnTo>
                    <a:pt x="129" y="192"/>
                  </a:lnTo>
                  <a:lnTo>
                    <a:pt x="138" y="188"/>
                  </a:lnTo>
                  <a:lnTo>
                    <a:pt x="152" y="174"/>
                  </a:lnTo>
                  <a:lnTo>
                    <a:pt x="143" y="165"/>
                  </a:lnTo>
                  <a:lnTo>
                    <a:pt x="152" y="148"/>
                  </a:lnTo>
                  <a:lnTo>
                    <a:pt x="161" y="139"/>
                  </a:lnTo>
                  <a:lnTo>
                    <a:pt x="161" y="130"/>
                  </a:lnTo>
                  <a:lnTo>
                    <a:pt x="165" y="125"/>
                  </a:lnTo>
                  <a:lnTo>
                    <a:pt x="165" y="121"/>
                  </a:lnTo>
                  <a:lnTo>
                    <a:pt x="174" y="125"/>
                  </a:lnTo>
                  <a:lnTo>
                    <a:pt x="187" y="125"/>
                  </a:lnTo>
                  <a:lnTo>
                    <a:pt x="183" y="112"/>
                  </a:lnTo>
                  <a:lnTo>
                    <a:pt x="183" y="98"/>
                  </a:lnTo>
                  <a:lnTo>
                    <a:pt x="187" y="81"/>
                  </a:lnTo>
                  <a:lnTo>
                    <a:pt x="183" y="58"/>
                  </a:lnTo>
                  <a:lnTo>
                    <a:pt x="179" y="36"/>
                  </a:lnTo>
                  <a:lnTo>
                    <a:pt x="174" y="22"/>
                  </a:lnTo>
                  <a:lnTo>
                    <a:pt x="152" y="14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25" y="9"/>
                  </a:lnTo>
                  <a:lnTo>
                    <a:pt x="125" y="22"/>
                  </a:lnTo>
                  <a:lnTo>
                    <a:pt x="103" y="18"/>
                  </a:lnTo>
                  <a:lnTo>
                    <a:pt x="98" y="22"/>
                  </a:lnTo>
                  <a:lnTo>
                    <a:pt x="103" y="36"/>
                  </a:lnTo>
                  <a:lnTo>
                    <a:pt x="98" y="40"/>
                  </a:lnTo>
                  <a:lnTo>
                    <a:pt x="89" y="36"/>
                  </a:lnTo>
                  <a:lnTo>
                    <a:pt x="80" y="49"/>
                  </a:lnTo>
                  <a:lnTo>
                    <a:pt x="76" y="63"/>
                  </a:lnTo>
                  <a:lnTo>
                    <a:pt x="80" y="81"/>
                  </a:lnTo>
                  <a:lnTo>
                    <a:pt x="58" y="103"/>
                  </a:lnTo>
                  <a:lnTo>
                    <a:pt x="62" y="112"/>
                  </a:lnTo>
                  <a:lnTo>
                    <a:pt x="58" y="121"/>
                  </a:lnTo>
                  <a:lnTo>
                    <a:pt x="53" y="116"/>
                  </a:lnTo>
                  <a:lnTo>
                    <a:pt x="49" y="121"/>
                  </a:lnTo>
                  <a:lnTo>
                    <a:pt x="49" y="139"/>
                  </a:lnTo>
                  <a:lnTo>
                    <a:pt x="40" y="165"/>
                  </a:lnTo>
                  <a:lnTo>
                    <a:pt x="45" y="179"/>
                  </a:lnTo>
                  <a:lnTo>
                    <a:pt x="36" y="183"/>
                  </a:lnTo>
                  <a:lnTo>
                    <a:pt x="27" y="179"/>
                  </a:lnTo>
                  <a:lnTo>
                    <a:pt x="18" y="183"/>
                  </a:lnTo>
                  <a:lnTo>
                    <a:pt x="13" y="201"/>
                  </a:lnTo>
                  <a:lnTo>
                    <a:pt x="18" y="206"/>
                  </a:lnTo>
                  <a:lnTo>
                    <a:pt x="13" y="210"/>
                  </a:lnTo>
                  <a:lnTo>
                    <a:pt x="13" y="255"/>
                  </a:lnTo>
                  <a:lnTo>
                    <a:pt x="27" y="273"/>
                  </a:lnTo>
                  <a:lnTo>
                    <a:pt x="18" y="286"/>
                  </a:lnTo>
                  <a:lnTo>
                    <a:pt x="22" y="313"/>
                  </a:lnTo>
                  <a:lnTo>
                    <a:pt x="13" y="322"/>
                  </a:lnTo>
                  <a:lnTo>
                    <a:pt x="13" y="331"/>
                  </a:lnTo>
                  <a:lnTo>
                    <a:pt x="13" y="344"/>
                  </a:lnTo>
                  <a:lnTo>
                    <a:pt x="4" y="340"/>
                  </a:lnTo>
                  <a:close/>
                  <a:moveTo>
                    <a:pt x="85" y="384"/>
                  </a:moveTo>
                  <a:lnTo>
                    <a:pt x="80" y="402"/>
                  </a:lnTo>
                  <a:lnTo>
                    <a:pt x="80" y="416"/>
                  </a:lnTo>
                  <a:lnTo>
                    <a:pt x="80" y="411"/>
                  </a:lnTo>
                  <a:lnTo>
                    <a:pt x="80" y="407"/>
                  </a:lnTo>
                  <a:lnTo>
                    <a:pt x="89" y="384"/>
                  </a:lnTo>
                  <a:lnTo>
                    <a:pt x="85" y="384"/>
                  </a:lnTo>
                  <a:close/>
                  <a:moveTo>
                    <a:pt x="120" y="371"/>
                  </a:moveTo>
                  <a:lnTo>
                    <a:pt x="116" y="367"/>
                  </a:lnTo>
                  <a:lnTo>
                    <a:pt x="112" y="371"/>
                  </a:lnTo>
                  <a:lnTo>
                    <a:pt x="107" y="367"/>
                  </a:lnTo>
                  <a:lnTo>
                    <a:pt x="103" y="376"/>
                  </a:lnTo>
                  <a:lnTo>
                    <a:pt x="103" y="384"/>
                  </a:lnTo>
                  <a:lnTo>
                    <a:pt x="107" y="393"/>
                  </a:lnTo>
                  <a:lnTo>
                    <a:pt x="112" y="380"/>
                  </a:lnTo>
                  <a:lnTo>
                    <a:pt x="112" y="380"/>
                  </a:lnTo>
                  <a:lnTo>
                    <a:pt x="112" y="371"/>
                  </a:lnTo>
                  <a:lnTo>
                    <a:pt x="120" y="371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97" name="Freeform 193">
              <a:extLst>
                <a:ext uri="{FF2B5EF4-FFF2-40B4-BE49-F238E27FC236}">
                  <a16:creationId xmlns:a16="http://schemas.microsoft.com/office/drawing/2014/main" id="{C6405BCA-F92A-4124-A5FF-52E4893512C2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9174" y="3455207"/>
              <a:ext cx="86301" cy="49816"/>
            </a:xfrm>
            <a:custGeom>
              <a:avLst/>
              <a:gdLst/>
              <a:ahLst/>
              <a:cxnLst>
                <a:cxn ang="0">
                  <a:pos x="13" y="36"/>
                </a:cxn>
                <a:cxn ang="0">
                  <a:pos x="9" y="2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8" y="5"/>
                </a:cxn>
                <a:cxn ang="0">
                  <a:pos x="22" y="0"/>
                </a:cxn>
                <a:cxn ang="0">
                  <a:pos x="22" y="5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14"/>
                </a:cxn>
                <a:cxn ang="0">
                  <a:pos x="49" y="18"/>
                </a:cxn>
                <a:cxn ang="0">
                  <a:pos x="58" y="14"/>
                </a:cxn>
                <a:cxn ang="0">
                  <a:pos x="58" y="18"/>
                </a:cxn>
                <a:cxn ang="0">
                  <a:pos x="53" y="27"/>
                </a:cxn>
                <a:cxn ang="0">
                  <a:pos x="45" y="27"/>
                </a:cxn>
                <a:cxn ang="0">
                  <a:pos x="40" y="23"/>
                </a:cxn>
                <a:cxn ang="0">
                  <a:pos x="40" y="32"/>
                </a:cxn>
                <a:cxn ang="0">
                  <a:pos x="36" y="36"/>
                </a:cxn>
                <a:cxn ang="0">
                  <a:pos x="31" y="27"/>
                </a:cxn>
                <a:cxn ang="0">
                  <a:pos x="27" y="27"/>
                </a:cxn>
                <a:cxn ang="0">
                  <a:pos x="27" y="36"/>
                </a:cxn>
                <a:cxn ang="0">
                  <a:pos x="18" y="36"/>
                </a:cxn>
                <a:cxn ang="0">
                  <a:pos x="13" y="36"/>
                </a:cxn>
              </a:cxnLst>
              <a:rect l="0" t="0" r="r" b="b"/>
              <a:pathLst>
                <a:path w="58" h="36">
                  <a:moveTo>
                    <a:pt x="13" y="36"/>
                  </a:moveTo>
                  <a:lnTo>
                    <a:pt x="9" y="27"/>
                  </a:lnTo>
                  <a:lnTo>
                    <a:pt x="4" y="23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9" y="9"/>
                  </a:lnTo>
                  <a:lnTo>
                    <a:pt x="9" y="5"/>
                  </a:lnTo>
                  <a:lnTo>
                    <a:pt x="18" y="5"/>
                  </a:lnTo>
                  <a:lnTo>
                    <a:pt x="22" y="0"/>
                  </a:lnTo>
                  <a:lnTo>
                    <a:pt x="22" y="5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49" y="1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3" y="27"/>
                  </a:lnTo>
                  <a:lnTo>
                    <a:pt x="45" y="27"/>
                  </a:lnTo>
                  <a:lnTo>
                    <a:pt x="40" y="23"/>
                  </a:lnTo>
                  <a:lnTo>
                    <a:pt x="40" y="32"/>
                  </a:lnTo>
                  <a:lnTo>
                    <a:pt x="36" y="36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7" y="36"/>
                  </a:lnTo>
                  <a:lnTo>
                    <a:pt x="18" y="36"/>
                  </a:lnTo>
                  <a:lnTo>
                    <a:pt x="13" y="36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98" name="Freeform 194">
              <a:extLst>
                <a:ext uri="{FF2B5EF4-FFF2-40B4-BE49-F238E27FC236}">
                  <a16:creationId xmlns:a16="http://schemas.microsoft.com/office/drawing/2014/main" id="{F62CB349-EAB2-485C-AB05-AC806379719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17288" y="3610189"/>
              <a:ext cx="406210" cy="17297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8" y="0"/>
                </a:cxn>
                <a:cxn ang="0">
                  <a:pos x="32" y="4"/>
                </a:cxn>
                <a:cxn ang="0">
                  <a:pos x="45" y="18"/>
                </a:cxn>
                <a:cxn ang="0">
                  <a:pos x="32" y="22"/>
                </a:cxn>
                <a:cxn ang="0">
                  <a:pos x="14" y="31"/>
                </a:cxn>
                <a:cxn ang="0">
                  <a:pos x="0" y="40"/>
                </a:cxn>
                <a:cxn ang="0">
                  <a:pos x="9" y="27"/>
                </a:cxn>
                <a:cxn ang="0">
                  <a:pos x="63" y="112"/>
                </a:cxn>
                <a:cxn ang="0">
                  <a:pos x="85" y="107"/>
                </a:cxn>
                <a:cxn ang="0">
                  <a:pos x="99" y="116"/>
                </a:cxn>
                <a:cxn ang="0">
                  <a:pos x="121" y="107"/>
                </a:cxn>
                <a:cxn ang="0">
                  <a:pos x="139" y="112"/>
                </a:cxn>
                <a:cxn ang="0">
                  <a:pos x="148" y="107"/>
                </a:cxn>
                <a:cxn ang="0">
                  <a:pos x="143" y="116"/>
                </a:cxn>
                <a:cxn ang="0">
                  <a:pos x="139" y="125"/>
                </a:cxn>
                <a:cxn ang="0">
                  <a:pos x="157" y="116"/>
                </a:cxn>
                <a:cxn ang="0">
                  <a:pos x="179" y="103"/>
                </a:cxn>
                <a:cxn ang="0">
                  <a:pos x="210" y="103"/>
                </a:cxn>
                <a:cxn ang="0">
                  <a:pos x="241" y="103"/>
                </a:cxn>
                <a:cxn ang="0">
                  <a:pos x="264" y="103"/>
                </a:cxn>
                <a:cxn ang="0">
                  <a:pos x="273" y="94"/>
                </a:cxn>
                <a:cxn ang="0">
                  <a:pos x="259" y="63"/>
                </a:cxn>
                <a:cxn ang="0">
                  <a:pos x="264" y="45"/>
                </a:cxn>
                <a:cxn ang="0">
                  <a:pos x="250" y="22"/>
                </a:cxn>
                <a:cxn ang="0">
                  <a:pos x="219" y="13"/>
                </a:cxn>
                <a:cxn ang="0">
                  <a:pos x="206" y="22"/>
                </a:cxn>
                <a:cxn ang="0">
                  <a:pos x="183" y="22"/>
                </a:cxn>
                <a:cxn ang="0">
                  <a:pos x="148" y="18"/>
                </a:cxn>
                <a:cxn ang="0">
                  <a:pos x="134" y="9"/>
                </a:cxn>
                <a:cxn ang="0">
                  <a:pos x="130" y="0"/>
                </a:cxn>
                <a:cxn ang="0">
                  <a:pos x="103" y="0"/>
                </a:cxn>
                <a:cxn ang="0">
                  <a:pos x="76" y="18"/>
                </a:cxn>
                <a:cxn ang="0">
                  <a:pos x="54" y="18"/>
                </a:cxn>
                <a:cxn ang="0">
                  <a:pos x="45" y="22"/>
                </a:cxn>
                <a:cxn ang="0">
                  <a:pos x="40" y="27"/>
                </a:cxn>
                <a:cxn ang="0">
                  <a:pos x="36" y="31"/>
                </a:cxn>
                <a:cxn ang="0">
                  <a:pos x="23" y="40"/>
                </a:cxn>
                <a:cxn ang="0">
                  <a:pos x="9" y="36"/>
                </a:cxn>
                <a:cxn ang="0">
                  <a:pos x="0" y="49"/>
                </a:cxn>
                <a:cxn ang="0">
                  <a:pos x="9" y="54"/>
                </a:cxn>
                <a:cxn ang="0">
                  <a:pos x="14" y="72"/>
                </a:cxn>
                <a:cxn ang="0">
                  <a:pos x="5" y="67"/>
                </a:cxn>
                <a:cxn ang="0">
                  <a:pos x="9" y="76"/>
                </a:cxn>
                <a:cxn ang="0">
                  <a:pos x="14" y="85"/>
                </a:cxn>
                <a:cxn ang="0">
                  <a:pos x="23" y="94"/>
                </a:cxn>
                <a:cxn ang="0">
                  <a:pos x="27" y="98"/>
                </a:cxn>
                <a:cxn ang="0">
                  <a:pos x="23" y="107"/>
                </a:cxn>
                <a:cxn ang="0">
                  <a:pos x="32" y="107"/>
                </a:cxn>
                <a:cxn ang="0">
                  <a:pos x="45" y="103"/>
                </a:cxn>
                <a:cxn ang="0">
                  <a:pos x="54" y="116"/>
                </a:cxn>
              </a:cxnLst>
              <a:rect l="0" t="0" r="r" b="b"/>
              <a:pathLst>
                <a:path w="273" h="125">
                  <a:moveTo>
                    <a:pt x="0" y="22"/>
                  </a:moveTo>
                  <a:lnTo>
                    <a:pt x="0" y="1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32" y="4"/>
                  </a:lnTo>
                  <a:lnTo>
                    <a:pt x="32" y="13"/>
                  </a:lnTo>
                  <a:lnTo>
                    <a:pt x="45" y="18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18" y="22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9" y="27"/>
                  </a:lnTo>
                  <a:lnTo>
                    <a:pt x="0" y="22"/>
                  </a:lnTo>
                  <a:close/>
                  <a:moveTo>
                    <a:pt x="63" y="112"/>
                  </a:moveTo>
                  <a:lnTo>
                    <a:pt x="67" y="103"/>
                  </a:lnTo>
                  <a:lnTo>
                    <a:pt x="85" y="107"/>
                  </a:lnTo>
                  <a:lnTo>
                    <a:pt x="90" y="116"/>
                  </a:lnTo>
                  <a:lnTo>
                    <a:pt x="99" y="116"/>
                  </a:lnTo>
                  <a:lnTo>
                    <a:pt x="116" y="112"/>
                  </a:lnTo>
                  <a:lnTo>
                    <a:pt x="121" y="107"/>
                  </a:lnTo>
                  <a:lnTo>
                    <a:pt x="125" y="107"/>
                  </a:lnTo>
                  <a:lnTo>
                    <a:pt x="139" y="112"/>
                  </a:lnTo>
                  <a:lnTo>
                    <a:pt x="143" y="103"/>
                  </a:lnTo>
                  <a:lnTo>
                    <a:pt x="148" y="107"/>
                  </a:lnTo>
                  <a:lnTo>
                    <a:pt x="143" y="112"/>
                  </a:lnTo>
                  <a:lnTo>
                    <a:pt x="143" y="116"/>
                  </a:lnTo>
                  <a:lnTo>
                    <a:pt x="139" y="121"/>
                  </a:lnTo>
                  <a:lnTo>
                    <a:pt x="139" y="125"/>
                  </a:lnTo>
                  <a:lnTo>
                    <a:pt x="148" y="125"/>
                  </a:lnTo>
                  <a:lnTo>
                    <a:pt x="157" y="116"/>
                  </a:lnTo>
                  <a:lnTo>
                    <a:pt x="157" y="107"/>
                  </a:lnTo>
                  <a:lnTo>
                    <a:pt x="179" y="103"/>
                  </a:lnTo>
                  <a:lnTo>
                    <a:pt x="197" y="107"/>
                  </a:lnTo>
                  <a:lnTo>
                    <a:pt x="210" y="103"/>
                  </a:lnTo>
                  <a:lnTo>
                    <a:pt x="233" y="98"/>
                  </a:lnTo>
                  <a:lnTo>
                    <a:pt x="241" y="103"/>
                  </a:lnTo>
                  <a:lnTo>
                    <a:pt x="246" y="98"/>
                  </a:lnTo>
                  <a:lnTo>
                    <a:pt x="264" y="103"/>
                  </a:lnTo>
                  <a:lnTo>
                    <a:pt x="273" y="98"/>
                  </a:lnTo>
                  <a:lnTo>
                    <a:pt x="273" y="94"/>
                  </a:lnTo>
                  <a:lnTo>
                    <a:pt x="264" y="89"/>
                  </a:lnTo>
                  <a:lnTo>
                    <a:pt x="259" y="63"/>
                  </a:lnTo>
                  <a:lnTo>
                    <a:pt x="268" y="54"/>
                  </a:lnTo>
                  <a:lnTo>
                    <a:pt x="264" y="45"/>
                  </a:lnTo>
                  <a:lnTo>
                    <a:pt x="255" y="40"/>
                  </a:lnTo>
                  <a:lnTo>
                    <a:pt x="250" y="22"/>
                  </a:lnTo>
                  <a:lnTo>
                    <a:pt x="241" y="18"/>
                  </a:lnTo>
                  <a:lnTo>
                    <a:pt x="219" y="13"/>
                  </a:lnTo>
                  <a:lnTo>
                    <a:pt x="210" y="18"/>
                  </a:lnTo>
                  <a:lnTo>
                    <a:pt x="206" y="22"/>
                  </a:lnTo>
                  <a:lnTo>
                    <a:pt x="192" y="18"/>
                  </a:lnTo>
                  <a:lnTo>
                    <a:pt x="183" y="22"/>
                  </a:lnTo>
                  <a:lnTo>
                    <a:pt x="170" y="22"/>
                  </a:lnTo>
                  <a:lnTo>
                    <a:pt x="148" y="18"/>
                  </a:lnTo>
                  <a:lnTo>
                    <a:pt x="143" y="9"/>
                  </a:lnTo>
                  <a:lnTo>
                    <a:pt x="134" y="9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5" y="4"/>
                  </a:lnTo>
                  <a:lnTo>
                    <a:pt x="103" y="0"/>
                  </a:lnTo>
                  <a:lnTo>
                    <a:pt x="76" y="13"/>
                  </a:lnTo>
                  <a:lnTo>
                    <a:pt x="76" y="18"/>
                  </a:lnTo>
                  <a:lnTo>
                    <a:pt x="63" y="18"/>
                  </a:lnTo>
                  <a:lnTo>
                    <a:pt x="54" y="18"/>
                  </a:lnTo>
                  <a:lnTo>
                    <a:pt x="45" y="18"/>
                  </a:lnTo>
                  <a:lnTo>
                    <a:pt x="45" y="22"/>
                  </a:lnTo>
                  <a:lnTo>
                    <a:pt x="45" y="27"/>
                  </a:lnTo>
                  <a:lnTo>
                    <a:pt x="40" y="2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27" y="31"/>
                  </a:lnTo>
                  <a:lnTo>
                    <a:pt x="23" y="4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9" y="54"/>
                  </a:lnTo>
                  <a:lnTo>
                    <a:pt x="14" y="67"/>
                  </a:lnTo>
                  <a:lnTo>
                    <a:pt x="14" y="72"/>
                  </a:lnTo>
                  <a:lnTo>
                    <a:pt x="9" y="72"/>
                  </a:lnTo>
                  <a:lnTo>
                    <a:pt x="5" y="67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4" y="80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23" y="94"/>
                  </a:lnTo>
                  <a:lnTo>
                    <a:pt x="14" y="98"/>
                  </a:lnTo>
                  <a:lnTo>
                    <a:pt x="27" y="98"/>
                  </a:lnTo>
                  <a:lnTo>
                    <a:pt x="27" y="103"/>
                  </a:lnTo>
                  <a:lnTo>
                    <a:pt x="23" y="107"/>
                  </a:lnTo>
                  <a:lnTo>
                    <a:pt x="27" y="103"/>
                  </a:lnTo>
                  <a:lnTo>
                    <a:pt x="32" y="107"/>
                  </a:lnTo>
                  <a:lnTo>
                    <a:pt x="36" y="98"/>
                  </a:lnTo>
                  <a:lnTo>
                    <a:pt x="45" y="103"/>
                  </a:lnTo>
                  <a:lnTo>
                    <a:pt x="49" y="112"/>
                  </a:lnTo>
                  <a:lnTo>
                    <a:pt x="54" y="116"/>
                  </a:lnTo>
                  <a:lnTo>
                    <a:pt x="63" y="11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199" name="Freeform 195">
              <a:extLst>
                <a:ext uri="{FF2B5EF4-FFF2-40B4-BE49-F238E27FC236}">
                  <a16:creationId xmlns:a16="http://schemas.microsoft.com/office/drawing/2014/main" id="{779C99CD-4DF9-451D-96E8-7AEF2FC58893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8427" y="3314063"/>
              <a:ext cx="377939" cy="233857"/>
            </a:xfrm>
            <a:custGeom>
              <a:avLst/>
              <a:gdLst/>
              <a:ahLst/>
              <a:cxnLst>
                <a:cxn ang="0">
                  <a:pos x="4" y="71"/>
                </a:cxn>
                <a:cxn ang="0">
                  <a:pos x="4" y="67"/>
                </a:cxn>
                <a:cxn ang="0">
                  <a:pos x="22" y="49"/>
                </a:cxn>
                <a:cxn ang="0">
                  <a:pos x="22" y="40"/>
                </a:cxn>
                <a:cxn ang="0">
                  <a:pos x="18" y="17"/>
                </a:cxn>
                <a:cxn ang="0">
                  <a:pos x="26" y="17"/>
                </a:cxn>
                <a:cxn ang="0">
                  <a:pos x="35" y="4"/>
                </a:cxn>
                <a:cxn ang="0">
                  <a:pos x="58" y="13"/>
                </a:cxn>
                <a:cxn ang="0">
                  <a:pos x="76" y="13"/>
                </a:cxn>
                <a:cxn ang="0">
                  <a:pos x="80" y="17"/>
                </a:cxn>
                <a:cxn ang="0">
                  <a:pos x="89" y="13"/>
                </a:cxn>
                <a:cxn ang="0">
                  <a:pos x="98" y="13"/>
                </a:cxn>
                <a:cxn ang="0">
                  <a:pos x="111" y="17"/>
                </a:cxn>
                <a:cxn ang="0">
                  <a:pos x="120" y="17"/>
                </a:cxn>
                <a:cxn ang="0">
                  <a:pos x="125" y="0"/>
                </a:cxn>
                <a:cxn ang="0">
                  <a:pos x="138" y="4"/>
                </a:cxn>
                <a:cxn ang="0">
                  <a:pos x="147" y="4"/>
                </a:cxn>
                <a:cxn ang="0">
                  <a:pos x="165" y="0"/>
                </a:cxn>
                <a:cxn ang="0">
                  <a:pos x="174" y="8"/>
                </a:cxn>
                <a:cxn ang="0">
                  <a:pos x="187" y="22"/>
                </a:cxn>
                <a:cxn ang="0">
                  <a:pos x="192" y="44"/>
                </a:cxn>
                <a:cxn ang="0">
                  <a:pos x="205" y="49"/>
                </a:cxn>
                <a:cxn ang="0">
                  <a:pos x="219" y="44"/>
                </a:cxn>
                <a:cxn ang="0">
                  <a:pos x="223" y="53"/>
                </a:cxn>
                <a:cxn ang="0">
                  <a:pos x="232" y="58"/>
                </a:cxn>
                <a:cxn ang="0">
                  <a:pos x="241" y="58"/>
                </a:cxn>
                <a:cxn ang="0">
                  <a:pos x="250" y="71"/>
                </a:cxn>
                <a:cxn ang="0">
                  <a:pos x="250" y="80"/>
                </a:cxn>
                <a:cxn ang="0">
                  <a:pos x="250" y="93"/>
                </a:cxn>
                <a:cxn ang="0">
                  <a:pos x="232" y="111"/>
                </a:cxn>
                <a:cxn ang="0">
                  <a:pos x="205" y="120"/>
                </a:cxn>
                <a:cxn ang="0">
                  <a:pos x="192" y="125"/>
                </a:cxn>
                <a:cxn ang="0">
                  <a:pos x="183" y="125"/>
                </a:cxn>
                <a:cxn ang="0">
                  <a:pos x="192" y="147"/>
                </a:cxn>
                <a:cxn ang="0">
                  <a:pos x="201" y="156"/>
                </a:cxn>
                <a:cxn ang="0">
                  <a:pos x="192" y="156"/>
                </a:cxn>
                <a:cxn ang="0">
                  <a:pos x="178" y="160"/>
                </a:cxn>
                <a:cxn ang="0">
                  <a:pos x="156" y="165"/>
                </a:cxn>
                <a:cxn ang="0">
                  <a:pos x="160" y="151"/>
                </a:cxn>
                <a:cxn ang="0">
                  <a:pos x="147" y="147"/>
                </a:cxn>
                <a:cxn ang="0">
                  <a:pos x="165" y="138"/>
                </a:cxn>
                <a:cxn ang="0">
                  <a:pos x="156" y="129"/>
                </a:cxn>
                <a:cxn ang="0">
                  <a:pos x="138" y="129"/>
                </a:cxn>
                <a:cxn ang="0">
                  <a:pos x="138" y="120"/>
                </a:cxn>
                <a:cxn ang="0">
                  <a:pos x="116" y="129"/>
                </a:cxn>
                <a:cxn ang="0">
                  <a:pos x="111" y="129"/>
                </a:cxn>
                <a:cxn ang="0">
                  <a:pos x="111" y="143"/>
                </a:cxn>
                <a:cxn ang="0">
                  <a:pos x="102" y="151"/>
                </a:cxn>
                <a:cxn ang="0">
                  <a:pos x="89" y="156"/>
                </a:cxn>
                <a:cxn ang="0">
                  <a:pos x="80" y="147"/>
                </a:cxn>
                <a:cxn ang="0">
                  <a:pos x="93" y="143"/>
                </a:cxn>
                <a:cxn ang="0">
                  <a:pos x="93" y="129"/>
                </a:cxn>
                <a:cxn ang="0">
                  <a:pos x="98" y="129"/>
                </a:cxn>
                <a:cxn ang="0">
                  <a:pos x="107" y="129"/>
                </a:cxn>
                <a:cxn ang="0">
                  <a:pos x="102" y="111"/>
                </a:cxn>
                <a:cxn ang="0">
                  <a:pos x="89" y="93"/>
                </a:cxn>
                <a:cxn ang="0">
                  <a:pos x="80" y="89"/>
                </a:cxn>
                <a:cxn ang="0">
                  <a:pos x="76" y="89"/>
                </a:cxn>
                <a:cxn ang="0">
                  <a:pos x="40" y="98"/>
                </a:cxn>
                <a:cxn ang="0">
                  <a:pos x="9" y="98"/>
                </a:cxn>
              </a:cxnLst>
              <a:rect l="0" t="0" r="r" b="b"/>
              <a:pathLst>
                <a:path w="254" h="169">
                  <a:moveTo>
                    <a:pt x="0" y="84"/>
                  </a:moveTo>
                  <a:lnTo>
                    <a:pt x="4" y="71"/>
                  </a:lnTo>
                  <a:lnTo>
                    <a:pt x="9" y="71"/>
                  </a:lnTo>
                  <a:lnTo>
                    <a:pt x="4" y="67"/>
                  </a:lnTo>
                  <a:lnTo>
                    <a:pt x="13" y="53"/>
                  </a:lnTo>
                  <a:lnTo>
                    <a:pt x="22" y="49"/>
                  </a:lnTo>
                  <a:lnTo>
                    <a:pt x="26" y="44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6" y="17"/>
                  </a:lnTo>
                  <a:lnTo>
                    <a:pt x="31" y="8"/>
                  </a:lnTo>
                  <a:lnTo>
                    <a:pt x="35" y="4"/>
                  </a:lnTo>
                  <a:lnTo>
                    <a:pt x="49" y="8"/>
                  </a:lnTo>
                  <a:lnTo>
                    <a:pt x="58" y="13"/>
                  </a:lnTo>
                  <a:lnTo>
                    <a:pt x="71" y="8"/>
                  </a:lnTo>
                  <a:lnTo>
                    <a:pt x="76" y="13"/>
                  </a:lnTo>
                  <a:lnTo>
                    <a:pt x="80" y="22"/>
                  </a:lnTo>
                  <a:lnTo>
                    <a:pt x="80" y="17"/>
                  </a:lnTo>
                  <a:lnTo>
                    <a:pt x="89" y="17"/>
                  </a:lnTo>
                  <a:lnTo>
                    <a:pt x="89" y="13"/>
                  </a:lnTo>
                  <a:lnTo>
                    <a:pt x="93" y="17"/>
                  </a:lnTo>
                  <a:lnTo>
                    <a:pt x="98" y="13"/>
                  </a:lnTo>
                  <a:lnTo>
                    <a:pt x="102" y="22"/>
                  </a:lnTo>
                  <a:lnTo>
                    <a:pt x="111" y="17"/>
                  </a:lnTo>
                  <a:lnTo>
                    <a:pt x="120" y="22"/>
                  </a:lnTo>
                  <a:lnTo>
                    <a:pt x="120" y="17"/>
                  </a:lnTo>
                  <a:lnTo>
                    <a:pt x="120" y="13"/>
                  </a:lnTo>
                  <a:lnTo>
                    <a:pt x="125" y="0"/>
                  </a:lnTo>
                  <a:lnTo>
                    <a:pt x="134" y="4"/>
                  </a:lnTo>
                  <a:lnTo>
                    <a:pt x="138" y="4"/>
                  </a:lnTo>
                  <a:lnTo>
                    <a:pt x="143" y="0"/>
                  </a:lnTo>
                  <a:lnTo>
                    <a:pt x="147" y="4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69" y="8"/>
                  </a:lnTo>
                  <a:lnTo>
                    <a:pt x="174" y="8"/>
                  </a:lnTo>
                  <a:lnTo>
                    <a:pt x="169" y="17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192" y="44"/>
                  </a:lnTo>
                  <a:lnTo>
                    <a:pt x="201" y="44"/>
                  </a:lnTo>
                  <a:lnTo>
                    <a:pt x="205" y="49"/>
                  </a:lnTo>
                  <a:lnTo>
                    <a:pt x="210" y="44"/>
                  </a:lnTo>
                  <a:lnTo>
                    <a:pt x="219" y="44"/>
                  </a:lnTo>
                  <a:lnTo>
                    <a:pt x="223" y="49"/>
                  </a:lnTo>
                  <a:lnTo>
                    <a:pt x="223" y="53"/>
                  </a:lnTo>
                  <a:lnTo>
                    <a:pt x="232" y="53"/>
                  </a:lnTo>
                  <a:lnTo>
                    <a:pt x="232" y="58"/>
                  </a:lnTo>
                  <a:lnTo>
                    <a:pt x="236" y="53"/>
                  </a:lnTo>
                  <a:lnTo>
                    <a:pt x="241" y="58"/>
                  </a:lnTo>
                  <a:lnTo>
                    <a:pt x="254" y="67"/>
                  </a:lnTo>
                  <a:lnTo>
                    <a:pt x="250" y="71"/>
                  </a:lnTo>
                  <a:lnTo>
                    <a:pt x="254" y="75"/>
                  </a:lnTo>
                  <a:lnTo>
                    <a:pt x="250" y="80"/>
                  </a:lnTo>
                  <a:lnTo>
                    <a:pt x="254" y="84"/>
                  </a:lnTo>
                  <a:lnTo>
                    <a:pt x="250" y="93"/>
                  </a:lnTo>
                  <a:lnTo>
                    <a:pt x="241" y="98"/>
                  </a:lnTo>
                  <a:lnTo>
                    <a:pt x="232" y="111"/>
                  </a:lnTo>
                  <a:lnTo>
                    <a:pt x="223" y="111"/>
                  </a:lnTo>
                  <a:lnTo>
                    <a:pt x="205" y="120"/>
                  </a:lnTo>
                  <a:lnTo>
                    <a:pt x="196" y="125"/>
                  </a:lnTo>
                  <a:lnTo>
                    <a:pt x="192" y="125"/>
                  </a:lnTo>
                  <a:lnTo>
                    <a:pt x="187" y="129"/>
                  </a:lnTo>
                  <a:lnTo>
                    <a:pt x="183" y="125"/>
                  </a:lnTo>
                  <a:lnTo>
                    <a:pt x="174" y="134"/>
                  </a:lnTo>
                  <a:lnTo>
                    <a:pt x="192" y="147"/>
                  </a:lnTo>
                  <a:lnTo>
                    <a:pt x="205" y="147"/>
                  </a:lnTo>
                  <a:lnTo>
                    <a:pt x="201" y="156"/>
                  </a:lnTo>
                  <a:lnTo>
                    <a:pt x="196" y="156"/>
                  </a:lnTo>
                  <a:lnTo>
                    <a:pt x="192" y="156"/>
                  </a:lnTo>
                  <a:lnTo>
                    <a:pt x="183" y="160"/>
                  </a:lnTo>
                  <a:lnTo>
                    <a:pt x="178" y="160"/>
                  </a:lnTo>
                  <a:lnTo>
                    <a:pt x="169" y="169"/>
                  </a:lnTo>
                  <a:lnTo>
                    <a:pt x="156" y="165"/>
                  </a:lnTo>
                  <a:lnTo>
                    <a:pt x="160" y="160"/>
                  </a:lnTo>
                  <a:lnTo>
                    <a:pt x="160" y="151"/>
                  </a:lnTo>
                  <a:lnTo>
                    <a:pt x="156" y="151"/>
                  </a:lnTo>
                  <a:lnTo>
                    <a:pt x="147" y="147"/>
                  </a:lnTo>
                  <a:lnTo>
                    <a:pt x="156" y="138"/>
                  </a:lnTo>
                  <a:lnTo>
                    <a:pt x="165" y="138"/>
                  </a:lnTo>
                  <a:lnTo>
                    <a:pt x="160" y="134"/>
                  </a:lnTo>
                  <a:lnTo>
                    <a:pt x="156" y="129"/>
                  </a:lnTo>
                  <a:lnTo>
                    <a:pt x="134" y="134"/>
                  </a:lnTo>
                  <a:lnTo>
                    <a:pt x="138" y="129"/>
                  </a:lnTo>
                  <a:lnTo>
                    <a:pt x="129" y="125"/>
                  </a:lnTo>
                  <a:lnTo>
                    <a:pt x="138" y="120"/>
                  </a:lnTo>
                  <a:lnTo>
                    <a:pt x="125" y="125"/>
                  </a:lnTo>
                  <a:lnTo>
                    <a:pt x="116" y="129"/>
                  </a:lnTo>
                  <a:lnTo>
                    <a:pt x="111" y="125"/>
                  </a:lnTo>
                  <a:lnTo>
                    <a:pt x="111" y="129"/>
                  </a:lnTo>
                  <a:lnTo>
                    <a:pt x="116" y="134"/>
                  </a:lnTo>
                  <a:lnTo>
                    <a:pt x="111" y="143"/>
                  </a:lnTo>
                  <a:lnTo>
                    <a:pt x="102" y="147"/>
                  </a:lnTo>
                  <a:lnTo>
                    <a:pt x="102" y="151"/>
                  </a:lnTo>
                  <a:lnTo>
                    <a:pt x="98" y="151"/>
                  </a:lnTo>
                  <a:lnTo>
                    <a:pt x="89" y="156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89" y="147"/>
                  </a:lnTo>
                  <a:lnTo>
                    <a:pt x="93" y="143"/>
                  </a:lnTo>
                  <a:lnTo>
                    <a:pt x="93" y="138"/>
                  </a:lnTo>
                  <a:lnTo>
                    <a:pt x="93" y="129"/>
                  </a:lnTo>
                  <a:lnTo>
                    <a:pt x="98" y="134"/>
                  </a:lnTo>
                  <a:lnTo>
                    <a:pt x="98" y="129"/>
                  </a:lnTo>
                  <a:lnTo>
                    <a:pt x="102" y="129"/>
                  </a:lnTo>
                  <a:lnTo>
                    <a:pt x="107" y="129"/>
                  </a:lnTo>
                  <a:lnTo>
                    <a:pt x="107" y="120"/>
                  </a:lnTo>
                  <a:lnTo>
                    <a:pt x="102" y="111"/>
                  </a:lnTo>
                  <a:lnTo>
                    <a:pt x="102" y="102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0" y="89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62" y="89"/>
                  </a:lnTo>
                  <a:lnTo>
                    <a:pt x="40" y="98"/>
                  </a:lnTo>
                  <a:lnTo>
                    <a:pt x="13" y="93"/>
                  </a:lnTo>
                  <a:lnTo>
                    <a:pt x="9" y="98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00" name="Freeform 196">
              <a:extLst>
                <a:ext uri="{FF2B5EF4-FFF2-40B4-BE49-F238E27FC236}">
                  <a16:creationId xmlns:a16="http://schemas.microsoft.com/office/drawing/2014/main" id="{2CD4B47E-699C-481E-B764-C3CC6D61137B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4203" y="3604653"/>
              <a:ext cx="53566" cy="48432"/>
            </a:xfrm>
            <a:custGeom>
              <a:avLst/>
              <a:gdLst/>
              <a:ahLst/>
              <a:cxnLst>
                <a:cxn ang="0">
                  <a:pos x="9" y="35"/>
                </a:cxn>
                <a:cxn ang="0">
                  <a:pos x="0" y="31"/>
                </a:cxn>
                <a:cxn ang="0">
                  <a:pos x="0" y="8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23" y="0"/>
                </a:cxn>
                <a:cxn ang="0">
                  <a:pos x="27" y="4"/>
                </a:cxn>
                <a:cxn ang="0">
                  <a:pos x="36" y="8"/>
                </a:cxn>
                <a:cxn ang="0">
                  <a:pos x="36" y="22"/>
                </a:cxn>
                <a:cxn ang="0">
                  <a:pos x="27" y="26"/>
                </a:cxn>
                <a:cxn ang="0">
                  <a:pos x="23" y="26"/>
                </a:cxn>
                <a:cxn ang="0">
                  <a:pos x="18" y="31"/>
                </a:cxn>
                <a:cxn ang="0">
                  <a:pos x="9" y="35"/>
                </a:cxn>
              </a:cxnLst>
              <a:rect l="0" t="0" r="r" b="b"/>
              <a:pathLst>
                <a:path w="36" h="35">
                  <a:moveTo>
                    <a:pt x="9" y="35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36" y="8"/>
                  </a:lnTo>
                  <a:lnTo>
                    <a:pt x="36" y="22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18" y="31"/>
                  </a:lnTo>
                  <a:lnTo>
                    <a:pt x="9" y="35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01" name="Freeform 197">
              <a:extLst>
                <a:ext uri="{FF2B5EF4-FFF2-40B4-BE49-F238E27FC236}">
                  <a16:creationId xmlns:a16="http://schemas.microsoft.com/office/drawing/2014/main" id="{940F1FEE-CAA2-427F-A0E4-1D98EBB4743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86705" y="3011017"/>
              <a:ext cx="218728" cy="376385"/>
            </a:xfrm>
            <a:custGeom>
              <a:avLst/>
              <a:gdLst/>
              <a:ahLst/>
              <a:cxnLst>
                <a:cxn ang="0">
                  <a:pos x="22" y="71"/>
                </a:cxn>
                <a:cxn ang="0">
                  <a:pos x="31" y="53"/>
                </a:cxn>
                <a:cxn ang="0">
                  <a:pos x="18" y="80"/>
                </a:cxn>
                <a:cxn ang="0">
                  <a:pos x="13" y="165"/>
                </a:cxn>
                <a:cxn ang="0">
                  <a:pos x="4" y="156"/>
                </a:cxn>
                <a:cxn ang="0">
                  <a:pos x="22" y="143"/>
                </a:cxn>
                <a:cxn ang="0">
                  <a:pos x="36" y="156"/>
                </a:cxn>
                <a:cxn ang="0">
                  <a:pos x="36" y="89"/>
                </a:cxn>
                <a:cxn ang="0">
                  <a:pos x="27" y="80"/>
                </a:cxn>
                <a:cxn ang="0">
                  <a:pos x="31" y="93"/>
                </a:cxn>
                <a:cxn ang="0">
                  <a:pos x="76" y="49"/>
                </a:cxn>
                <a:cxn ang="0">
                  <a:pos x="45" y="62"/>
                </a:cxn>
                <a:cxn ang="0">
                  <a:pos x="36" y="98"/>
                </a:cxn>
                <a:cxn ang="0">
                  <a:pos x="27" y="107"/>
                </a:cxn>
                <a:cxn ang="0">
                  <a:pos x="36" y="111"/>
                </a:cxn>
                <a:cxn ang="0">
                  <a:pos x="36" y="120"/>
                </a:cxn>
                <a:cxn ang="0">
                  <a:pos x="40" y="138"/>
                </a:cxn>
                <a:cxn ang="0">
                  <a:pos x="45" y="125"/>
                </a:cxn>
                <a:cxn ang="0">
                  <a:pos x="54" y="143"/>
                </a:cxn>
                <a:cxn ang="0">
                  <a:pos x="58" y="156"/>
                </a:cxn>
                <a:cxn ang="0">
                  <a:pos x="71" y="151"/>
                </a:cxn>
                <a:cxn ang="0">
                  <a:pos x="76" y="174"/>
                </a:cxn>
                <a:cxn ang="0">
                  <a:pos x="76" y="183"/>
                </a:cxn>
                <a:cxn ang="0">
                  <a:pos x="54" y="187"/>
                </a:cxn>
                <a:cxn ang="0">
                  <a:pos x="67" y="196"/>
                </a:cxn>
                <a:cxn ang="0">
                  <a:pos x="45" y="223"/>
                </a:cxn>
                <a:cxn ang="0">
                  <a:pos x="67" y="232"/>
                </a:cxn>
                <a:cxn ang="0">
                  <a:pos x="76" y="236"/>
                </a:cxn>
                <a:cxn ang="0">
                  <a:pos x="49" y="254"/>
                </a:cxn>
                <a:cxn ang="0">
                  <a:pos x="40" y="268"/>
                </a:cxn>
                <a:cxn ang="0">
                  <a:pos x="58" y="259"/>
                </a:cxn>
                <a:cxn ang="0">
                  <a:pos x="89" y="254"/>
                </a:cxn>
                <a:cxn ang="0">
                  <a:pos x="98" y="254"/>
                </a:cxn>
                <a:cxn ang="0">
                  <a:pos x="121" y="250"/>
                </a:cxn>
                <a:cxn ang="0">
                  <a:pos x="143" y="232"/>
                </a:cxn>
                <a:cxn ang="0">
                  <a:pos x="143" y="223"/>
                </a:cxn>
                <a:cxn ang="0">
                  <a:pos x="129" y="201"/>
                </a:cxn>
                <a:cxn ang="0">
                  <a:pos x="121" y="183"/>
                </a:cxn>
                <a:cxn ang="0">
                  <a:pos x="103" y="151"/>
                </a:cxn>
                <a:cxn ang="0">
                  <a:pos x="85" y="125"/>
                </a:cxn>
                <a:cxn ang="0">
                  <a:pos x="89" y="111"/>
                </a:cxn>
                <a:cxn ang="0">
                  <a:pos x="98" y="80"/>
                </a:cxn>
                <a:cxn ang="0">
                  <a:pos x="62" y="80"/>
                </a:cxn>
                <a:cxn ang="0">
                  <a:pos x="67" y="71"/>
                </a:cxn>
                <a:cxn ang="0">
                  <a:pos x="76" y="44"/>
                </a:cxn>
                <a:cxn ang="0">
                  <a:pos x="76" y="40"/>
                </a:cxn>
                <a:cxn ang="0">
                  <a:pos x="107" y="13"/>
                </a:cxn>
                <a:cxn ang="0">
                  <a:pos x="103" y="17"/>
                </a:cxn>
              </a:cxnLst>
              <a:rect l="0" t="0" r="r" b="b"/>
              <a:pathLst>
                <a:path w="147" h="272">
                  <a:moveTo>
                    <a:pt x="13" y="98"/>
                  </a:moveTo>
                  <a:lnTo>
                    <a:pt x="18" y="93"/>
                  </a:lnTo>
                  <a:lnTo>
                    <a:pt x="22" y="76"/>
                  </a:lnTo>
                  <a:lnTo>
                    <a:pt x="22" y="71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31" y="58"/>
                  </a:lnTo>
                  <a:lnTo>
                    <a:pt x="31" y="53"/>
                  </a:lnTo>
                  <a:lnTo>
                    <a:pt x="22" y="58"/>
                  </a:lnTo>
                  <a:lnTo>
                    <a:pt x="18" y="76"/>
                  </a:lnTo>
                  <a:lnTo>
                    <a:pt x="13" y="76"/>
                  </a:lnTo>
                  <a:lnTo>
                    <a:pt x="18" y="80"/>
                  </a:lnTo>
                  <a:lnTo>
                    <a:pt x="13" y="98"/>
                  </a:lnTo>
                  <a:close/>
                  <a:moveTo>
                    <a:pt x="27" y="169"/>
                  </a:moveTo>
                  <a:lnTo>
                    <a:pt x="22" y="169"/>
                  </a:lnTo>
                  <a:lnTo>
                    <a:pt x="13" y="165"/>
                  </a:lnTo>
                  <a:lnTo>
                    <a:pt x="13" y="174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13" y="151"/>
                  </a:lnTo>
                  <a:lnTo>
                    <a:pt x="18" y="143"/>
                  </a:lnTo>
                  <a:lnTo>
                    <a:pt x="22" y="143"/>
                  </a:lnTo>
                  <a:lnTo>
                    <a:pt x="31" y="143"/>
                  </a:lnTo>
                  <a:lnTo>
                    <a:pt x="36" y="151"/>
                  </a:lnTo>
                  <a:lnTo>
                    <a:pt x="31" y="156"/>
                  </a:lnTo>
                  <a:lnTo>
                    <a:pt x="36" y="156"/>
                  </a:lnTo>
                  <a:lnTo>
                    <a:pt x="40" y="160"/>
                  </a:lnTo>
                  <a:lnTo>
                    <a:pt x="36" y="165"/>
                  </a:lnTo>
                  <a:lnTo>
                    <a:pt x="27" y="169"/>
                  </a:lnTo>
                  <a:close/>
                  <a:moveTo>
                    <a:pt x="36" y="89"/>
                  </a:moveTo>
                  <a:lnTo>
                    <a:pt x="31" y="84"/>
                  </a:lnTo>
                  <a:lnTo>
                    <a:pt x="31" y="80"/>
                  </a:lnTo>
                  <a:lnTo>
                    <a:pt x="27" y="76"/>
                  </a:lnTo>
                  <a:lnTo>
                    <a:pt x="27" y="80"/>
                  </a:lnTo>
                  <a:lnTo>
                    <a:pt x="22" y="89"/>
                  </a:lnTo>
                  <a:lnTo>
                    <a:pt x="27" y="89"/>
                  </a:lnTo>
                  <a:lnTo>
                    <a:pt x="27" y="93"/>
                  </a:lnTo>
                  <a:lnTo>
                    <a:pt x="31" y="93"/>
                  </a:lnTo>
                  <a:lnTo>
                    <a:pt x="36" y="89"/>
                  </a:lnTo>
                  <a:close/>
                  <a:moveTo>
                    <a:pt x="62" y="71"/>
                  </a:moveTo>
                  <a:lnTo>
                    <a:pt x="76" y="58"/>
                  </a:lnTo>
                  <a:lnTo>
                    <a:pt x="76" y="49"/>
                  </a:lnTo>
                  <a:lnTo>
                    <a:pt x="58" y="53"/>
                  </a:lnTo>
                  <a:lnTo>
                    <a:pt x="49" y="49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6" y="84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36" y="107"/>
                  </a:lnTo>
                  <a:lnTo>
                    <a:pt x="31" y="107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27" y="111"/>
                  </a:lnTo>
                  <a:lnTo>
                    <a:pt x="27" y="116"/>
                  </a:lnTo>
                  <a:lnTo>
                    <a:pt x="36" y="111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40" y="134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5" y="134"/>
                  </a:lnTo>
                  <a:lnTo>
                    <a:pt x="49" y="134"/>
                  </a:lnTo>
                  <a:lnTo>
                    <a:pt x="45" y="125"/>
                  </a:lnTo>
                  <a:lnTo>
                    <a:pt x="49" y="125"/>
                  </a:lnTo>
                  <a:lnTo>
                    <a:pt x="49" y="134"/>
                  </a:lnTo>
                  <a:lnTo>
                    <a:pt x="54" y="134"/>
                  </a:lnTo>
                  <a:lnTo>
                    <a:pt x="54" y="143"/>
                  </a:lnTo>
                  <a:lnTo>
                    <a:pt x="49" y="151"/>
                  </a:lnTo>
                  <a:lnTo>
                    <a:pt x="54" y="160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6"/>
                  </a:lnTo>
                  <a:lnTo>
                    <a:pt x="58" y="151"/>
                  </a:lnTo>
                  <a:lnTo>
                    <a:pt x="67" y="156"/>
                  </a:lnTo>
                  <a:lnTo>
                    <a:pt x="71" y="151"/>
                  </a:lnTo>
                  <a:lnTo>
                    <a:pt x="80" y="151"/>
                  </a:lnTo>
                  <a:lnTo>
                    <a:pt x="76" y="156"/>
                  </a:lnTo>
                  <a:lnTo>
                    <a:pt x="71" y="160"/>
                  </a:lnTo>
                  <a:lnTo>
                    <a:pt x="76" y="174"/>
                  </a:lnTo>
                  <a:lnTo>
                    <a:pt x="80" y="169"/>
                  </a:lnTo>
                  <a:lnTo>
                    <a:pt x="85" y="169"/>
                  </a:lnTo>
                  <a:lnTo>
                    <a:pt x="76" y="174"/>
                  </a:lnTo>
                  <a:lnTo>
                    <a:pt x="76" y="183"/>
                  </a:lnTo>
                  <a:lnTo>
                    <a:pt x="80" y="187"/>
                  </a:lnTo>
                  <a:lnTo>
                    <a:pt x="62" y="187"/>
                  </a:lnTo>
                  <a:lnTo>
                    <a:pt x="58" y="187"/>
                  </a:lnTo>
                  <a:lnTo>
                    <a:pt x="54" y="187"/>
                  </a:lnTo>
                  <a:lnTo>
                    <a:pt x="58" y="192"/>
                  </a:lnTo>
                  <a:lnTo>
                    <a:pt x="54" y="201"/>
                  </a:lnTo>
                  <a:lnTo>
                    <a:pt x="62" y="196"/>
                  </a:lnTo>
                  <a:lnTo>
                    <a:pt x="67" y="196"/>
                  </a:lnTo>
                  <a:lnTo>
                    <a:pt x="67" y="205"/>
                  </a:lnTo>
                  <a:lnTo>
                    <a:pt x="67" y="210"/>
                  </a:lnTo>
                  <a:lnTo>
                    <a:pt x="62" y="219"/>
                  </a:lnTo>
                  <a:lnTo>
                    <a:pt x="45" y="223"/>
                  </a:lnTo>
                  <a:lnTo>
                    <a:pt x="49" y="232"/>
                  </a:lnTo>
                  <a:lnTo>
                    <a:pt x="58" y="223"/>
                  </a:lnTo>
                  <a:lnTo>
                    <a:pt x="62" y="232"/>
                  </a:lnTo>
                  <a:lnTo>
                    <a:pt x="67" y="232"/>
                  </a:lnTo>
                  <a:lnTo>
                    <a:pt x="71" y="232"/>
                  </a:lnTo>
                  <a:lnTo>
                    <a:pt x="76" y="227"/>
                  </a:lnTo>
                  <a:lnTo>
                    <a:pt x="80" y="227"/>
                  </a:lnTo>
                  <a:lnTo>
                    <a:pt x="76" y="236"/>
                  </a:lnTo>
                  <a:lnTo>
                    <a:pt x="62" y="241"/>
                  </a:lnTo>
                  <a:lnTo>
                    <a:pt x="58" y="245"/>
                  </a:lnTo>
                  <a:lnTo>
                    <a:pt x="54" y="250"/>
                  </a:lnTo>
                  <a:lnTo>
                    <a:pt x="49" y="254"/>
                  </a:lnTo>
                  <a:lnTo>
                    <a:pt x="45" y="259"/>
                  </a:lnTo>
                  <a:lnTo>
                    <a:pt x="40" y="263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5" y="268"/>
                  </a:lnTo>
                  <a:lnTo>
                    <a:pt x="45" y="272"/>
                  </a:lnTo>
                  <a:lnTo>
                    <a:pt x="49" y="263"/>
                  </a:lnTo>
                  <a:lnTo>
                    <a:pt x="58" y="259"/>
                  </a:lnTo>
                  <a:lnTo>
                    <a:pt x="71" y="263"/>
                  </a:lnTo>
                  <a:lnTo>
                    <a:pt x="71" y="254"/>
                  </a:lnTo>
                  <a:lnTo>
                    <a:pt x="85" y="250"/>
                  </a:lnTo>
                  <a:lnTo>
                    <a:pt x="89" y="254"/>
                  </a:lnTo>
                  <a:lnTo>
                    <a:pt x="89" y="259"/>
                  </a:lnTo>
                  <a:lnTo>
                    <a:pt x="94" y="254"/>
                  </a:lnTo>
                  <a:lnTo>
                    <a:pt x="98" y="254"/>
                  </a:lnTo>
                  <a:lnTo>
                    <a:pt x="98" y="254"/>
                  </a:lnTo>
                  <a:lnTo>
                    <a:pt x="103" y="254"/>
                  </a:lnTo>
                  <a:lnTo>
                    <a:pt x="103" y="250"/>
                  </a:lnTo>
                  <a:lnTo>
                    <a:pt x="112" y="254"/>
                  </a:lnTo>
                  <a:lnTo>
                    <a:pt x="121" y="250"/>
                  </a:lnTo>
                  <a:lnTo>
                    <a:pt x="125" y="250"/>
                  </a:lnTo>
                  <a:lnTo>
                    <a:pt x="138" y="250"/>
                  </a:lnTo>
                  <a:lnTo>
                    <a:pt x="143" y="241"/>
                  </a:lnTo>
                  <a:lnTo>
                    <a:pt x="143" y="232"/>
                  </a:lnTo>
                  <a:lnTo>
                    <a:pt x="134" y="232"/>
                  </a:lnTo>
                  <a:lnTo>
                    <a:pt x="129" y="232"/>
                  </a:lnTo>
                  <a:lnTo>
                    <a:pt x="138" y="223"/>
                  </a:lnTo>
                  <a:lnTo>
                    <a:pt x="143" y="223"/>
                  </a:lnTo>
                  <a:lnTo>
                    <a:pt x="147" y="214"/>
                  </a:lnTo>
                  <a:lnTo>
                    <a:pt x="147" y="205"/>
                  </a:lnTo>
                  <a:lnTo>
                    <a:pt x="143" y="201"/>
                  </a:lnTo>
                  <a:lnTo>
                    <a:pt x="129" y="201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25" y="192"/>
                  </a:lnTo>
                  <a:lnTo>
                    <a:pt x="121" y="183"/>
                  </a:lnTo>
                  <a:lnTo>
                    <a:pt x="121" y="178"/>
                  </a:lnTo>
                  <a:lnTo>
                    <a:pt x="112" y="160"/>
                  </a:lnTo>
                  <a:lnTo>
                    <a:pt x="107" y="160"/>
                  </a:lnTo>
                  <a:lnTo>
                    <a:pt x="103" y="151"/>
                  </a:lnTo>
                  <a:lnTo>
                    <a:pt x="103" y="147"/>
                  </a:lnTo>
                  <a:lnTo>
                    <a:pt x="98" y="134"/>
                  </a:lnTo>
                  <a:lnTo>
                    <a:pt x="94" y="129"/>
                  </a:lnTo>
                  <a:lnTo>
                    <a:pt x="85" y="125"/>
                  </a:lnTo>
                  <a:lnTo>
                    <a:pt x="76" y="125"/>
                  </a:lnTo>
                  <a:lnTo>
                    <a:pt x="80" y="116"/>
                  </a:lnTo>
                  <a:lnTo>
                    <a:pt x="85" y="120"/>
                  </a:lnTo>
                  <a:lnTo>
                    <a:pt x="89" y="111"/>
                  </a:lnTo>
                  <a:lnTo>
                    <a:pt x="85" y="116"/>
                  </a:lnTo>
                  <a:lnTo>
                    <a:pt x="85" y="107"/>
                  </a:lnTo>
                  <a:lnTo>
                    <a:pt x="85" y="98"/>
                  </a:lnTo>
                  <a:lnTo>
                    <a:pt x="98" y="80"/>
                  </a:lnTo>
                  <a:lnTo>
                    <a:pt x="98" y="76"/>
                  </a:lnTo>
                  <a:lnTo>
                    <a:pt x="89" y="80"/>
                  </a:lnTo>
                  <a:lnTo>
                    <a:pt x="71" y="76"/>
                  </a:lnTo>
                  <a:lnTo>
                    <a:pt x="62" y="80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2" y="76"/>
                  </a:lnTo>
                  <a:lnTo>
                    <a:pt x="67" y="71"/>
                  </a:lnTo>
                  <a:lnTo>
                    <a:pt x="62" y="71"/>
                  </a:lnTo>
                  <a:close/>
                  <a:moveTo>
                    <a:pt x="71" y="35"/>
                  </a:moveTo>
                  <a:lnTo>
                    <a:pt x="71" y="44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80" y="31"/>
                  </a:lnTo>
                  <a:lnTo>
                    <a:pt x="71" y="35"/>
                  </a:lnTo>
                  <a:close/>
                  <a:moveTo>
                    <a:pt x="103" y="17"/>
                  </a:moveTo>
                  <a:lnTo>
                    <a:pt x="107" y="13"/>
                  </a:lnTo>
                  <a:lnTo>
                    <a:pt x="103" y="0"/>
                  </a:lnTo>
                  <a:lnTo>
                    <a:pt x="98" y="8"/>
                  </a:lnTo>
                  <a:lnTo>
                    <a:pt x="103" y="8"/>
                  </a:lnTo>
                  <a:lnTo>
                    <a:pt x="103" y="17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02" name="Freeform 198">
              <a:extLst>
                <a:ext uri="{FF2B5EF4-FFF2-40B4-BE49-F238E27FC236}">
                  <a16:creationId xmlns:a16="http://schemas.microsoft.com/office/drawing/2014/main" id="{1D79F4C4-EB59-48CA-8C4E-208E490404A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8077" y="3499487"/>
              <a:ext cx="99693" cy="11623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58"/>
                </a:cxn>
                <a:cxn ang="0">
                  <a:pos x="5" y="53"/>
                </a:cxn>
                <a:cxn ang="0">
                  <a:pos x="5" y="53"/>
                </a:cxn>
                <a:cxn ang="0">
                  <a:pos x="5" y="53"/>
                </a:cxn>
                <a:cxn ang="0">
                  <a:pos x="5" y="49"/>
                </a:cxn>
                <a:cxn ang="0">
                  <a:pos x="9" y="49"/>
                </a:cxn>
                <a:cxn ang="0">
                  <a:pos x="13" y="44"/>
                </a:cxn>
                <a:cxn ang="0">
                  <a:pos x="9" y="40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5" y="35"/>
                </a:cxn>
                <a:cxn ang="0">
                  <a:pos x="5" y="31"/>
                </a:cxn>
                <a:cxn ang="0">
                  <a:pos x="9" y="26"/>
                </a:cxn>
                <a:cxn ang="0">
                  <a:pos x="9" y="22"/>
                </a:cxn>
                <a:cxn ang="0">
                  <a:pos x="5" y="22"/>
                </a:cxn>
                <a:cxn ang="0">
                  <a:pos x="5" y="17"/>
                </a:cxn>
                <a:cxn ang="0">
                  <a:pos x="9" y="17"/>
                </a:cxn>
                <a:cxn ang="0">
                  <a:pos x="9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13" y="0"/>
                </a:cxn>
                <a:cxn ang="0">
                  <a:pos x="27" y="0"/>
                </a:cxn>
                <a:cxn ang="0">
                  <a:pos x="31" y="9"/>
                </a:cxn>
                <a:cxn ang="0">
                  <a:pos x="31" y="17"/>
                </a:cxn>
                <a:cxn ang="0">
                  <a:pos x="40" y="26"/>
                </a:cxn>
                <a:cxn ang="0">
                  <a:pos x="49" y="31"/>
                </a:cxn>
                <a:cxn ang="0">
                  <a:pos x="54" y="31"/>
                </a:cxn>
                <a:cxn ang="0">
                  <a:pos x="54" y="35"/>
                </a:cxn>
                <a:cxn ang="0">
                  <a:pos x="58" y="35"/>
                </a:cxn>
                <a:cxn ang="0">
                  <a:pos x="54" y="53"/>
                </a:cxn>
                <a:cxn ang="0">
                  <a:pos x="67" y="62"/>
                </a:cxn>
                <a:cxn ang="0">
                  <a:pos x="67" y="67"/>
                </a:cxn>
                <a:cxn ang="0">
                  <a:pos x="58" y="71"/>
                </a:cxn>
                <a:cxn ang="0">
                  <a:pos x="58" y="80"/>
                </a:cxn>
                <a:cxn ang="0">
                  <a:pos x="54" y="76"/>
                </a:cxn>
                <a:cxn ang="0">
                  <a:pos x="40" y="80"/>
                </a:cxn>
                <a:cxn ang="0">
                  <a:pos x="40" y="80"/>
                </a:cxn>
                <a:cxn ang="0">
                  <a:pos x="31" y="84"/>
                </a:cxn>
                <a:cxn ang="0">
                  <a:pos x="27" y="84"/>
                </a:cxn>
                <a:cxn ang="0">
                  <a:pos x="27" y="76"/>
                </a:cxn>
                <a:cxn ang="0">
                  <a:pos x="18" y="71"/>
                </a:cxn>
                <a:cxn ang="0">
                  <a:pos x="13" y="84"/>
                </a:cxn>
                <a:cxn ang="0">
                  <a:pos x="9" y="84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67"/>
                </a:cxn>
              </a:cxnLst>
              <a:rect l="0" t="0" r="r" b="b"/>
              <a:pathLst>
                <a:path w="67" h="84">
                  <a:moveTo>
                    <a:pt x="0" y="67"/>
                  </a:moveTo>
                  <a:lnTo>
                    <a:pt x="0" y="67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49"/>
                  </a:lnTo>
                  <a:lnTo>
                    <a:pt x="9" y="49"/>
                  </a:lnTo>
                  <a:lnTo>
                    <a:pt x="13" y="44"/>
                  </a:lnTo>
                  <a:lnTo>
                    <a:pt x="9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0" y="4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31" y="9"/>
                  </a:lnTo>
                  <a:lnTo>
                    <a:pt x="31" y="17"/>
                  </a:lnTo>
                  <a:lnTo>
                    <a:pt x="40" y="26"/>
                  </a:lnTo>
                  <a:lnTo>
                    <a:pt x="49" y="31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8" y="35"/>
                  </a:lnTo>
                  <a:lnTo>
                    <a:pt x="54" y="53"/>
                  </a:lnTo>
                  <a:lnTo>
                    <a:pt x="67" y="62"/>
                  </a:lnTo>
                  <a:lnTo>
                    <a:pt x="67" y="67"/>
                  </a:lnTo>
                  <a:lnTo>
                    <a:pt x="58" y="71"/>
                  </a:lnTo>
                  <a:lnTo>
                    <a:pt x="58" y="80"/>
                  </a:lnTo>
                  <a:lnTo>
                    <a:pt x="54" y="76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27" y="76"/>
                  </a:lnTo>
                  <a:lnTo>
                    <a:pt x="18" y="71"/>
                  </a:lnTo>
                  <a:lnTo>
                    <a:pt x="13" y="84"/>
                  </a:lnTo>
                  <a:lnTo>
                    <a:pt x="9" y="8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03" name="Freeform 199">
              <a:extLst>
                <a:ext uri="{FF2B5EF4-FFF2-40B4-BE49-F238E27FC236}">
                  <a16:creationId xmlns:a16="http://schemas.microsoft.com/office/drawing/2014/main" id="{F83586C1-0D1C-45EF-8D5C-428500B39CA4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8077" y="3597735"/>
              <a:ext cx="19343" cy="179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13"/>
                </a:cxn>
                <a:cxn ang="0">
                  <a:pos x="13" y="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0" y="0"/>
                  </a:lnTo>
                  <a:lnTo>
                    <a:pt x="9" y="13"/>
                  </a:lnTo>
                  <a:lnTo>
                    <a:pt x="13" y="13"/>
                  </a:lnTo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04" name="Freeform 200">
              <a:extLst>
                <a:ext uri="{FF2B5EF4-FFF2-40B4-BE49-F238E27FC236}">
                  <a16:creationId xmlns:a16="http://schemas.microsoft.com/office/drawing/2014/main" id="{BE93B4C5-8A0D-4D74-A32C-EF7B28DF5E5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100712" y="3567292"/>
              <a:ext cx="471680" cy="401292"/>
            </a:xfrm>
            <a:custGeom>
              <a:avLst/>
              <a:gdLst/>
              <a:ahLst/>
              <a:cxnLst>
                <a:cxn ang="0">
                  <a:pos x="4" y="290"/>
                </a:cxn>
                <a:cxn ang="0">
                  <a:pos x="13" y="277"/>
                </a:cxn>
                <a:cxn ang="0">
                  <a:pos x="22" y="286"/>
                </a:cxn>
                <a:cxn ang="0">
                  <a:pos x="27" y="290"/>
                </a:cxn>
                <a:cxn ang="0">
                  <a:pos x="27" y="286"/>
                </a:cxn>
                <a:cxn ang="0">
                  <a:pos x="143" y="125"/>
                </a:cxn>
                <a:cxn ang="0">
                  <a:pos x="156" y="138"/>
                </a:cxn>
                <a:cxn ang="0">
                  <a:pos x="170" y="147"/>
                </a:cxn>
                <a:cxn ang="0">
                  <a:pos x="179" y="143"/>
                </a:cxn>
                <a:cxn ang="0">
                  <a:pos x="196" y="138"/>
                </a:cxn>
                <a:cxn ang="0">
                  <a:pos x="205" y="138"/>
                </a:cxn>
                <a:cxn ang="0">
                  <a:pos x="219" y="134"/>
                </a:cxn>
                <a:cxn ang="0">
                  <a:pos x="228" y="125"/>
                </a:cxn>
                <a:cxn ang="0">
                  <a:pos x="241" y="111"/>
                </a:cxn>
                <a:cxn ang="0">
                  <a:pos x="250" y="98"/>
                </a:cxn>
                <a:cxn ang="0">
                  <a:pos x="241" y="89"/>
                </a:cxn>
                <a:cxn ang="0">
                  <a:pos x="263" y="53"/>
                </a:cxn>
                <a:cxn ang="0">
                  <a:pos x="295" y="35"/>
                </a:cxn>
                <a:cxn ang="0">
                  <a:pos x="295" y="31"/>
                </a:cxn>
                <a:cxn ang="0">
                  <a:pos x="295" y="27"/>
                </a:cxn>
                <a:cxn ang="0">
                  <a:pos x="277" y="27"/>
                </a:cxn>
                <a:cxn ang="0">
                  <a:pos x="259" y="22"/>
                </a:cxn>
                <a:cxn ang="0">
                  <a:pos x="241" y="22"/>
                </a:cxn>
                <a:cxn ang="0">
                  <a:pos x="223" y="4"/>
                </a:cxn>
                <a:cxn ang="0">
                  <a:pos x="214" y="4"/>
                </a:cxn>
                <a:cxn ang="0">
                  <a:pos x="201" y="4"/>
                </a:cxn>
                <a:cxn ang="0">
                  <a:pos x="179" y="4"/>
                </a:cxn>
                <a:cxn ang="0">
                  <a:pos x="170" y="0"/>
                </a:cxn>
                <a:cxn ang="0">
                  <a:pos x="152" y="4"/>
                </a:cxn>
                <a:cxn ang="0">
                  <a:pos x="143" y="0"/>
                </a:cxn>
                <a:cxn ang="0">
                  <a:pos x="125" y="0"/>
                </a:cxn>
                <a:cxn ang="0">
                  <a:pos x="116" y="4"/>
                </a:cxn>
                <a:cxn ang="0">
                  <a:pos x="112" y="18"/>
                </a:cxn>
                <a:cxn ang="0">
                  <a:pos x="116" y="22"/>
                </a:cxn>
                <a:cxn ang="0">
                  <a:pos x="116" y="31"/>
                </a:cxn>
                <a:cxn ang="0">
                  <a:pos x="129" y="31"/>
                </a:cxn>
                <a:cxn ang="0">
                  <a:pos x="152" y="40"/>
                </a:cxn>
                <a:cxn ang="0">
                  <a:pos x="152" y="53"/>
                </a:cxn>
                <a:cxn ang="0">
                  <a:pos x="147" y="71"/>
                </a:cxn>
                <a:cxn ang="0">
                  <a:pos x="138" y="85"/>
                </a:cxn>
                <a:cxn ang="0">
                  <a:pos x="143" y="107"/>
                </a:cxn>
                <a:cxn ang="0">
                  <a:pos x="143" y="116"/>
                </a:cxn>
                <a:cxn ang="0">
                  <a:pos x="268" y="94"/>
                </a:cxn>
                <a:cxn ang="0">
                  <a:pos x="268" y="103"/>
                </a:cxn>
                <a:cxn ang="0">
                  <a:pos x="272" y="103"/>
                </a:cxn>
                <a:cxn ang="0">
                  <a:pos x="272" y="94"/>
                </a:cxn>
                <a:cxn ang="0">
                  <a:pos x="286" y="85"/>
                </a:cxn>
                <a:cxn ang="0">
                  <a:pos x="290" y="89"/>
                </a:cxn>
                <a:cxn ang="0">
                  <a:pos x="304" y="85"/>
                </a:cxn>
                <a:cxn ang="0">
                  <a:pos x="299" y="76"/>
                </a:cxn>
                <a:cxn ang="0">
                  <a:pos x="290" y="80"/>
                </a:cxn>
                <a:cxn ang="0">
                  <a:pos x="308" y="71"/>
                </a:cxn>
                <a:cxn ang="0">
                  <a:pos x="317" y="80"/>
                </a:cxn>
                <a:cxn ang="0">
                  <a:pos x="308" y="71"/>
                </a:cxn>
              </a:cxnLst>
              <a:rect l="0" t="0" r="r" b="b"/>
              <a:pathLst>
                <a:path w="317" h="290">
                  <a:moveTo>
                    <a:pt x="0" y="281"/>
                  </a:moveTo>
                  <a:lnTo>
                    <a:pt x="4" y="290"/>
                  </a:lnTo>
                  <a:lnTo>
                    <a:pt x="13" y="286"/>
                  </a:lnTo>
                  <a:lnTo>
                    <a:pt x="13" y="277"/>
                  </a:lnTo>
                  <a:lnTo>
                    <a:pt x="0" y="281"/>
                  </a:lnTo>
                  <a:close/>
                  <a:moveTo>
                    <a:pt x="22" y="286"/>
                  </a:moveTo>
                  <a:lnTo>
                    <a:pt x="18" y="290"/>
                  </a:lnTo>
                  <a:lnTo>
                    <a:pt x="27" y="290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22" y="286"/>
                  </a:lnTo>
                  <a:close/>
                  <a:moveTo>
                    <a:pt x="143" y="125"/>
                  </a:moveTo>
                  <a:lnTo>
                    <a:pt x="156" y="134"/>
                  </a:lnTo>
                  <a:lnTo>
                    <a:pt x="156" y="138"/>
                  </a:lnTo>
                  <a:lnTo>
                    <a:pt x="156" y="143"/>
                  </a:lnTo>
                  <a:lnTo>
                    <a:pt x="170" y="147"/>
                  </a:lnTo>
                  <a:lnTo>
                    <a:pt x="174" y="138"/>
                  </a:lnTo>
                  <a:lnTo>
                    <a:pt x="179" y="143"/>
                  </a:lnTo>
                  <a:lnTo>
                    <a:pt x="187" y="134"/>
                  </a:lnTo>
                  <a:lnTo>
                    <a:pt x="196" y="138"/>
                  </a:lnTo>
                  <a:lnTo>
                    <a:pt x="205" y="134"/>
                  </a:lnTo>
                  <a:lnTo>
                    <a:pt x="205" y="138"/>
                  </a:lnTo>
                  <a:lnTo>
                    <a:pt x="214" y="134"/>
                  </a:lnTo>
                  <a:lnTo>
                    <a:pt x="219" y="134"/>
                  </a:lnTo>
                  <a:lnTo>
                    <a:pt x="223" y="129"/>
                  </a:lnTo>
                  <a:lnTo>
                    <a:pt x="228" y="125"/>
                  </a:lnTo>
                  <a:lnTo>
                    <a:pt x="237" y="125"/>
                  </a:lnTo>
                  <a:lnTo>
                    <a:pt x="241" y="111"/>
                  </a:lnTo>
                  <a:lnTo>
                    <a:pt x="246" y="103"/>
                  </a:lnTo>
                  <a:lnTo>
                    <a:pt x="250" y="98"/>
                  </a:lnTo>
                  <a:lnTo>
                    <a:pt x="246" y="98"/>
                  </a:lnTo>
                  <a:lnTo>
                    <a:pt x="241" y="89"/>
                  </a:lnTo>
                  <a:lnTo>
                    <a:pt x="241" y="85"/>
                  </a:lnTo>
                  <a:lnTo>
                    <a:pt x="263" y="53"/>
                  </a:lnTo>
                  <a:lnTo>
                    <a:pt x="281" y="49"/>
                  </a:lnTo>
                  <a:lnTo>
                    <a:pt x="295" y="35"/>
                  </a:lnTo>
                  <a:lnTo>
                    <a:pt x="295" y="31"/>
                  </a:lnTo>
                  <a:lnTo>
                    <a:pt x="295" y="31"/>
                  </a:lnTo>
                  <a:lnTo>
                    <a:pt x="299" y="27"/>
                  </a:lnTo>
                  <a:lnTo>
                    <a:pt x="295" y="27"/>
                  </a:lnTo>
                  <a:lnTo>
                    <a:pt x="286" y="27"/>
                  </a:lnTo>
                  <a:lnTo>
                    <a:pt x="277" y="27"/>
                  </a:lnTo>
                  <a:lnTo>
                    <a:pt x="268" y="22"/>
                  </a:lnTo>
                  <a:lnTo>
                    <a:pt x="259" y="22"/>
                  </a:lnTo>
                  <a:lnTo>
                    <a:pt x="246" y="22"/>
                  </a:lnTo>
                  <a:lnTo>
                    <a:pt x="241" y="22"/>
                  </a:lnTo>
                  <a:lnTo>
                    <a:pt x="228" y="13"/>
                  </a:lnTo>
                  <a:lnTo>
                    <a:pt x="223" y="4"/>
                  </a:lnTo>
                  <a:lnTo>
                    <a:pt x="214" y="9"/>
                  </a:lnTo>
                  <a:lnTo>
                    <a:pt x="214" y="4"/>
                  </a:lnTo>
                  <a:lnTo>
                    <a:pt x="205" y="4"/>
                  </a:lnTo>
                  <a:lnTo>
                    <a:pt x="201" y="4"/>
                  </a:lnTo>
                  <a:lnTo>
                    <a:pt x="192" y="4"/>
                  </a:lnTo>
                  <a:lnTo>
                    <a:pt x="179" y="4"/>
                  </a:lnTo>
                  <a:lnTo>
                    <a:pt x="170" y="4"/>
                  </a:lnTo>
                  <a:lnTo>
                    <a:pt x="170" y="0"/>
                  </a:lnTo>
                  <a:lnTo>
                    <a:pt x="161" y="0"/>
                  </a:lnTo>
                  <a:lnTo>
                    <a:pt x="152" y="4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5" y="0"/>
                  </a:lnTo>
                  <a:lnTo>
                    <a:pt x="129" y="4"/>
                  </a:lnTo>
                  <a:lnTo>
                    <a:pt x="116" y="4"/>
                  </a:lnTo>
                  <a:lnTo>
                    <a:pt x="112" y="9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7"/>
                  </a:lnTo>
                  <a:lnTo>
                    <a:pt x="116" y="31"/>
                  </a:lnTo>
                  <a:lnTo>
                    <a:pt x="120" y="35"/>
                  </a:lnTo>
                  <a:lnTo>
                    <a:pt x="129" y="31"/>
                  </a:lnTo>
                  <a:lnTo>
                    <a:pt x="134" y="40"/>
                  </a:lnTo>
                  <a:lnTo>
                    <a:pt x="152" y="40"/>
                  </a:lnTo>
                  <a:lnTo>
                    <a:pt x="161" y="44"/>
                  </a:lnTo>
                  <a:lnTo>
                    <a:pt x="152" y="53"/>
                  </a:lnTo>
                  <a:lnTo>
                    <a:pt x="147" y="67"/>
                  </a:lnTo>
                  <a:lnTo>
                    <a:pt x="147" y="71"/>
                  </a:lnTo>
                  <a:lnTo>
                    <a:pt x="147" y="80"/>
                  </a:lnTo>
                  <a:lnTo>
                    <a:pt x="138" y="85"/>
                  </a:lnTo>
                  <a:lnTo>
                    <a:pt x="147" y="98"/>
                  </a:lnTo>
                  <a:lnTo>
                    <a:pt x="143" y="107"/>
                  </a:lnTo>
                  <a:lnTo>
                    <a:pt x="147" y="116"/>
                  </a:lnTo>
                  <a:lnTo>
                    <a:pt x="143" y="116"/>
                  </a:lnTo>
                  <a:lnTo>
                    <a:pt x="143" y="125"/>
                  </a:lnTo>
                  <a:close/>
                  <a:moveTo>
                    <a:pt x="268" y="94"/>
                  </a:moveTo>
                  <a:lnTo>
                    <a:pt x="263" y="98"/>
                  </a:lnTo>
                  <a:lnTo>
                    <a:pt x="268" y="103"/>
                  </a:lnTo>
                  <a:lnTo>
                    <a:pt x="268" y="103"/>
                  </a:lnTo>
                  <a:lnTo>
                    <a:pt x="272" y="103"/>
                  </a:lnTo>
                  <a:lnTo>
                    <a:pt x="268" y="98"/>
                  </a:lnTo>
                  <a:lnTo>
                    <a:pt x="272" y="94"/>
                  </a:lnTo>
                  <a:lnTo>
                    <a:pt x="268" y="94"/>
                  </a:lnTo>
                  <a:close/>
                  <a:moveTo>
                    <a:pt x="286" y="85"/>
                  </a:moveTo>
                  <a:lnTo>
                    <a:pt x="286" y="85"/>
                  </a:lnTo>
                  <a:lnTo>
                    <a:pt x="290" y="89"/>
                  </a:lnTo>
                  <a:lnTo>
                    <a:pt x="299" y="89"/>
                  </a:lnTo>
                  <a:lnTo>
                    <a:pt x="304" y="85"/>
                  </a:lnTo>
                  <a:lnTo>
                    <a:pt x="304" y="80"/>
                  </a:lnTo>
                  <a:lnTo>
                    <a:pt x="299" y="76"/>
                  </a:lnTo>
                  <a:lnTo>
                    <a:pt x="299" y="76"/>
                  </a:lnTo>
                  <a:lnTo>
                    <a:pt x="290" y="80"/>
                  </a:lnTo>
                  <a:lnTo>
                    <a:pt x="286" y="85"/>
                  </a:lnTo>
                  <a:close/>
                  <a:moveTo>
                    <a:pt x="308" y="71"/>
                  </a:moveTo>
                  <a:lnTo>
                    <a:pt x="308" y="80"/>
                  </a:lnTo>
                  <a:lnTo>
                    <a:pt x="317" y="80"/>
                  </a:lnTo>
                  <a:lnTo>
                    <a:pt x="313" y="71"/>
                  </a:lnTo>
                  <a:lnTo>
                    <a:pt x="308" y="71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chemeClr val="tx2"/>
              </a:solidFill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de-DE" sz="1400"/>
            </a:p>
          </p:txBody>
        </p:sp>
        <p:sp>
          <p:nvSpPr>
            <p:cNvPr id="205" name="Freeform 75">
              <a:extLst>
                <a:ext uri="{FF2B5EF4-FFF2-40B4-BE49-F238E27FC236}">
                  <a16:creationId xmlns:a16="http://schemas.microsoft.com/office/drawing/2014/main" id="{3A9CA4A8-B5F9-4E3A-A48A-155DC19B609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877161" y="1946899"/>
              <a:ext cx="1309727" cy="1004192"/>
            </a:xfrm>
            <a:custGeom>
              <a:avLst/>
              <a:gdLst>
                <a:gd name="T0" fmla="*/ 0 w 2109"/>
                <a:gd name="T1" fmla="*/ 1 h 1540"/>
                <a:gd name="T2" fmla="*/ 0 w 2109"/>
                <a:gd name="T3" fmla="*/ 1 h 1540"/>
                <a:gd name="T4" fmla="*/ 0 w 2109"/>
                <a:gd name="T5" fmla="*/ 1 h 1540"/>
                <a:gd name="T6" fmla="*/ 0 w 2109"/>
                <a:gd name="T7" fmla="*/ 1 h 1540"/>
                <a:gd name="T8" fmla="*/ 0 w 2109"/>
                <a:gd name="T9" fmla="*/ 1 h 1540"/>
                <a:gd name="T10" fmla="*/ 0 w 2109"/>
                <a:gd name="T11" fmla="*/ 1 h 1540"/>
                <a:gd name="T12" fmla="*/ 0 w 2109"/>
                <a:gd name="T13" fmla="*/ 1 h 1540"/>
                <a:gd name="T14" fmla="*/ 0 w 2109"/>
                <a:gd name="T15" fmla="*/ 1 h 1540"/>
                <a:gd name="T16" fmla="*/ 0 w 2109"/>
                <a:gd name="T17" fmla="*/ 1 h 1540"/>
                <a:gd name="T18" fmla="*/ 0 w 2109"/>
                <a:gd name="T19" fmla="*/ 1 h 1540"/>
                <a:gd name="T20" fmla="*/ 0 w 2109"/>
                <a:gd name="T21" fmla="*/ 1 h 1540"/>
                <a:gd name="T22" fmla="*/ 0 w 2109"/>
                <a:gd name="T23" fmla="*/ 1 h 1540"/>
                <a:gd name="T24" fmla="*/ 0 w 2109"/>
                <a:gd name="T25" fmla="*/ 1 h 1540"/>
                <a:gd name="T26" fmla="*/ 0 w 2109"/>
                <a:gd name="T27" fmla="*/ 1 h 1540"/>
                <a:gd name="T28" fmla="*/ 0 w 2109"/>
                <a:gd name="T29" fmla="*/ 1 h 1540"/>
                <a:gd name="T30" fmla="*/ 0 w 2109"/>
                <a:gd name="T31" fmla="*/ 1 h 1540"/>
                <a:gd name="T32" fmla="*/ 0 w 2109"/>
                <a:gd name="T33" fmla="*/ 1 h 1540"/>
                <a:gd name="T34" fmla="*/ 0 w 2109"/>
                <a:gd name="T35" fmla="*/ 1 h 1540"/>
                <a:gd name="T36" fmla="*/ 0 w 2109"/>
                <a:gd name="T37" fmla="*/ 1 h 1540"/>
                <a:gd name="T38" fmla="*/ 0 w 2109"/>
                <a:gd name="T39" fmla="*/ 1 h 1540"/>
                <a:gd name="T40" fmla="*/ 0 w 2109"/>
                <a:gd name="T41" fmla="*/ 1 h 1540"/>
                <a:gd name="T42" fmla="*/ 0 w 2109"/>
                <a:gd name="T43" fmla="*/ 1 h 1540"/>
                <a:gd name="T44" fmla="*/ 0 w 2109"/>
                <a:gd name="T45" fmla="*/ 1 h 1540"/>
                <a:gd name="T46" fmla="*/ 0 w 2109"/>
                <a:gd name="T47" fmla="*/ 1 h 1540"/>
                <a:gd name="T48" fmla="*/ 0 w 2109"/>
                <a:gd name="T49" fmla="*/ 1 h 1540"/>
                <a:gd name="T50" fmla="*/ 0 w 2109"/>
                <a:gd name="T51" fmla="*/ 1 h 1540"/>
                <a:gd name="T52" fmla="*/ 0 w 2109"/>
                <a:gd name="T53" fmla="*/ 1 h 1540"/>
                <a:gd name="T54" fmla="*/ 0 w 2109"/>
                <a:gd name="T55" fmla="*/ 1 h 1540"/>
                <a:gd name="T56" fmla="*/ 0 w 2109"/>
                <a:gd name="T57" fmla="*/ 1 h 1540"/>
                <a:gd name="T58" fmla="*/ 0 w 2109"/>
                <a:gd name="T59" fmla="*/ 1 h 1540"/>
                <a:gd name="T60" fmla="*/ 0 w 2109"/>
                <a:gd name="T61" fmla="*/ 1 h 1540"/>
                <a:gd name="T62" fmla="*/ 0 w 2109"/>
                <a:gd name="T63" fmla="*/ 1 h 1540"/>
                <a:gd name="T64" fmla="*/ 0 w 2109"/>
                <a:gd name="T65" fmla="*/ 1 h 1540"/>
                <a:gd name="T66" fmla="*/ 0 w 2109"/>
                <a:gd name="T67" fmla="*/ 1 h 1540"/>
                <a:gd name="T68" fmla="*/ 0 w 2109"/>
                <a:gd name="T69" fmla="*/ 1 h 1540"/>
                <a:gd name="T70" fmla="*/ 0 w 2109"/>
                <a:gd name="T71" fmla="*/ 1 h 1540"/>
                <a:gd name="T72" fmla="*/ 0 w 2109"/>
                <a:gd name="T73" fmla="*/ 1 h 1540"/>
                <a:gd name="T74" fmla="*/ 0 w 2109"/>
                <a:gd name="T75" fmla="*/ 1 h 1540"/>
                <a:gd name="T76" fmla="*/ 0 w 2109"/>
                <a:gd name="T77" fmla="*/ 1 h 1540"/>
                <a:gd name="T78" fmla="*/ 0 w 2109"/>
                <a:gd name="T79" fmla="*/ 1 h 1540"/>
                <a:gd name="T80" fmla="*/ 0 w 2109"/>
                <a:gd name="T81" fmla="*/ 1 h 1540"/>
                <a:gd name="T82" fmla="*/ 0 w 2109"/>
                <a:gd name="T83" fmla="*/ 1 h 1540"/>
                <a:gd name="T84" fmla="*/ 0 w 2109"/>
                <a:gd name="T85" fmla="*/ 1 h 1540"/>
                <a:gd name="T86" fmla="*/ 0 w 2109"/>
                <a:gd name="T87" fmla="*/ 1 h 1540"/>
                <a:gd name="T88" fmla="*/ 0 w 2109"/>
                <a:gd name="T89" fmla="*/ 1 h 1540"/>
                <a:gd name="T90" fmla="*/ 0 w 2109"/>
                <a:gd name="T91" fmla="*/ 1 h 1540"/>
                <a:gd name="T92" fmla="*/ 0 w 2109"/>
                <a:gd name="T93" fmla="*/ 1 h 1540"/>
                <a:gd name="T94" fmla="*/ 0 w 2109"/>
                <a:gd name="T95" fmla="*/ 1 h 1540"/>
                <a:gd name="T96" fmla="*/ 0 w 2109"/>
                <a:gd name="T97" fmla="*/ 1 h 1540"/>
                <a:gd name="T98" fmla="*/ 0 w 2109"/>
                <a:gd name="T99" fmla="*/ 1 h 1540"/>
                <a:gd name="T100" fmla="*/ 0 w 2109"/>
                <a:gd name="T101" fmla="*/ 1 h 1540"/>
                <a:gd name="T102" fmla="*/ 0 w 2109"/>
                <a:gd name="T103" fmla="*/ 1 h 1540"/>
                <a:gd name="T104" fmla="*/ 0 w 2109"/>
                <a:gd name="T105" fmla="*/ 1 h 1540"/>
                <a:gd name="T106" fmla="*/ 0 w 2109"/>
                <a:gd name="T107" fmla="*/ 1 h 1540"/>
                <a:gd name="T108" fmla="*/ 0 w 2109"/>
                <a:gd name="T109" fmla="*/ 1 h 1540"/>
                <a:gd name="T110" fmla="*/ 0 w 2109"/>
                <a:gd name="T111" fmla="*/ 1 h 1540"/>
                <a:gd name="T112" fmla="*/ 0 w 2109"/>
                <a:gd name="T113" fmla="*/ 1 h 1540"/>
                <a:gd name="T114" fmla="*/ 0 w 2109"/>
                <a:gd name="T115" fmla="*/ 1 h 15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09"/>
                <a:gd name="T175" fmla="*/ 0 h 1540"/>
                <a:gd name="T176" fmla="*/ 2109 w 2109"/>
                <a:gd name="T177" fmla="*/ 1540 h 15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09" h="1540">
                  <a:moveTo>
                    <a:pt x="0" y="432"/>
                  </a:moveTo>
                  <a:lnTo>
                    <a:pt x="12" y="409"/>
                  </a:lnTo>
                  <a:lnTo>
                    <a:pt x="149" y="365"/>
                  </a:lnTo>
                  <a:lnTo>
                    <a:pt x="236" y="365"/>
                  </a:lnTo>
                  <a:lnTo>
                    <a:pt x="285" y="330"/>
                  </a:lnTo>
                  <a:lnTo>
                    <a:pt x="270" y="319"/>
                  </a:lnTo>
                  <a:lnTo>
                    <a:pt x="301" y="307"/>
                  </a:lnTo>
                  <a:lnTo>
                    <a:pt x="275" y="299"/>
                  </a:lnTo>
                  <a:lnTo>
                    <a:pt x="321" y="285"/>
                  </a:lnTo>
                  <a:lnTo>
                    <a:pt x="304" y="273"/>
                  </a:lnTo>
                  <a:lnTo>
                    <a:pt x="243" y="296"/>
                  </a:lnTo>
                  <a:lnTo>
                    <a:pt x="183" y="267"/>
                  </a:lnTo>
                  <a:lnTo>
                    <a:pt x="260" y="250"/>
                  </a:lnTo>
                  <a:lnTo>
                    <a:pt x="303" y="201"/>
                  </a:lnTo>
                  <a:lnTo>
                    <a:pt x="397" y="199"/>
                  </a:lnTo>
                  <a:lnTo>
                    <a:pt x="393" y="146"/>
                  </a:lnTo>
                  <a:lnTo>
                    <a:pt x="463" y="144"/>
                  </a:lnTo>
                  <a:lnTo>
                    <a:pt x="534" y="182"/>
                  </a:lnTo>
                  <a:lnTo>
                    <a:pt x="450" y="133"/>
                  </a:lnTo>
                  <a:lnTo>
                    <a:pt x="609" y="100"/>
                  </a:lnTo>
                  <a:lnTo>
                    <a:pt x="648" y="124"/>
                  </a:lnTo>
                  <a:lnTo>
                    <a:pt x="653" y="170"/>
                  </a:lnTo>
                  <a:lnTo>
                    <a:pt x="674" y="131"/>
                  </a:lnTo>
                  <a:lnTo>
                    <a:pt x="776" y="159"/>
                  </a:lnTo>
                  <a:lnTo>
                    <a:pt x="741" y="136"/>
                  </a:lnTo>
                  <a:lnTo>
                    <a:pt x="790" y="140"/>
                  </a:lnTo>
                  <a:lnTo>
                    <a:pt x="747" y="113"/>
                  </a:lnTo>
                  <a:lnTo>
                    <a:pt x="735" y="92"/>
                  </a:lnTo>
                  <a:lnTo>
                    <a:pt x="758" y="87"/>
                  </a:lnTo>
                  <a:lnTo>
                    <a:pt x="961" y="152"/>
                  </a:lnTo>
                  <a:lnTo>
                    <a:pt x="945" y="131"/>
                  </a:lnTo>
                  <a:lnTo>
                    <a:pt x="989" y="127"/>
                  </a:lnTo>
                  <a:lnTo>
                    <a:pt x="961" y="109"/>
                  </a:lnTo>
                  <a:lnTo>
                    <a:pt x="1029" y="113"/>
                  </a:lnTo>
                  <a:lnTo>
                    <a:pt x="921" y="66"/>
                  </a:lnTo>
                  <a:lnTo>
                    <a:pt x="1118" y="92"/>
                  </a:lnTo>
                  <a:lnTo>
                    <a:pt x="1074" y="65"/>
                  </a:lnTo>
                  <a:lnTo>
                    <a:pt x="957" y="60"/>
                  </a:lnTo>
                  <a:lnTo>
                    <a:pt x="996" y="58"/>
                  </a:lnTo>
                  <a:lnTo>
                    <a:pt x="924" y="34"/>
                  </a:lnTo>
                  <a:lnTo>
                    <a:pt x="1009" y="41"/>
                  </a:lnTo>
                  <a:lnTo>
                    <a:pt x="974" y="31"/>
                  </a:lnTo>
                  <a:lnTo>
                    <a:pt x="1012" y="23"/>
                  </a:lnTo>
                  <a:lnTo>
                    <a:pt x="1157" y="66"/>
                  </a:lnTo>
                  <a:lnTo>
                    <a:pt x="1141" y="50"/>
                  </a:lnTo>
                  <a:lnTo>
                    <a:pt x="1204" y="34"/>
                  </a:lnTo>
                  <a:lnTo>
                    <a:pt x="1151" y="31"/>
                  </a:lnTo>
                  <a:lnTo>
                    <a:pt x="1149" y="9"/>
                  </a:lnTo>
                  <a:lnTo>
                    <a:pt x="1185" y="0"/>
                  </a:lnTo>
                  <a:lnTo>
                    <a:pt x="1574" y="10"/>
                  </a:lnTo>
                  <a:lnTo>
                    <a:pt x="1602" y="22"/>
                  </a:lnTo>
                  <a:lnTo>
                    <a:pt x="1591" y="31"/>
                  </a:lnTo>
                  <a:lnTo>
                    <a:pt x="1329" y="33"/>
                  </a:lnTo>
                  <a:lnTo>
                    <a:pt x="1360" y="44"/>
                  </a:lnTo>
                  <a:lnTo>
                    <a:pt x="1258" y="58"/>
                  </a:lnTo>
                  <a:lnTo>
                    <a:pt x="1626" y="34"/>
                  </a:lnTo>
                  <a:lnTo>
                    <a:pt x="1640" y="55"/>
                  </a:lnTo>
                  <a:lnTo>
                    <a:pt x="1591" y="67"/>
                  </a:lnTo>
                  <a:lnTo>
                    <a:pt x="1675" y="59"/>
                  </a:lnTo>
                  <a:lnTo>
                    <a:pt x="1772" y="83"/>
                  </a:lnTo>
                  <a:lnTo>
                    <a:pt x="1626" y="124"/>
                  </a:lnTo>
                  <a:lnTo>
                    <a:pt x="1392" y="120"/>
                  </a:lnTo>
                  <a:lnTo>
                    <a:pt x="1448" y="127"/>
                  </a:lnTo>
                  <a:lnTo>
                    <a:pt x="1349" y="144"/>
                  </a:lnTo>
                  <a:lnTo>
                    <a:pt x="1349" y="165"/>
                  </a:lnTo>
                  <a:lnTo>
                    <a:pt x="1607" y="133"/>
                  </a:lnTo>
                  <a:lnTo>
                    <a:pt x="1628" y="146"/>
                  </a:lnTo>
                  <a:lnTo>
                    <a:pt x="1574" y="177"/>
                  </a:lnTo>
                  <a:lnTo>
                    <a:pt x="1740" y="127"/>
                  </a:lnTo>
                  <a:lnTo>
                    <a:pt x="1749" y="175"/>
                  </a:lnTo>
                  <a:lnTo>
                    <a:pt x="1668" y="258"/>
                  </a:lnTo>
                  <a:lnTo>
                    <a:pt x="1827" y="163"/>
                  </a:lnTo>
                  <a:lnTo>
                    <a:pt x="1824" y="177"/>
                  </a:lnTo>
                  <a:lnTo>
                    <a:pt x="1900" y="176"/>
                  </a:lnTo>
                  <a:lnTo>
                    <a:pt x="1924" y="144"/>
                  </a:lnTo>
                  <a:lnTo>
                    <a:pt x="2007" y="140"/>
                  </a:lnTo>
                  <a:lnTo>
                    <a:pt x="2109" y="168"/>
                  </a:lnTo>
                  <a:lnTo>
                    <a:pt x="2009" y="209"/>
                  </a:lnTo>
                  <a:lnTo>
                    <a:pt x="2015" y="226"/>
                  </a:lnTo>
                  <a:lnTo>
                    <a:pt x="1787" y="250"/>
                  </a:lnTo>
                  <a:lnTo>
                    <a:pt x="1969" y="252"/>
                  </a:lnTo>
                  <a:lnTo>
                    <a:pt x="1820" y="286"/>
                  </a:lnTo>
                  <a:lnTo>
                    <a:pt x="1829" y="312"/>
                  </a:lnTo>
                  <a:lnTo>
                    <a:pt x="1930" y="286"/>
                  </a:lnTo>
                  <a:lnTo>
                    <a:pt x="1856" y="319"/>
                  </a:lnTo>
                  <a:lnTo>
                    <a:pt x="1847" y="361"/>
                  </a:lnTo>
                  <a:lnTo>
                    <a:pt x="1871" y="350"/>
                  </a:lnTo>
                  <a:lnTo>
                    <a:pt x="1801" y="388"/>
                  </a:lnTo>
                  <a:lnTo>
                    <a:pt x="1776" y="466"/>
                  </a:lnTo>
                  <a:lnTo>
                    <a:pt x="1813" y="449"/>
                  </a:lnTo>
                  <a:lnTo>
                    <a:pt x="1866" y="466"/>
                  </a:lnTo>
                  <a:lnTo>
                    <a:pt x="1818" y="466"/>
                  </a:lnTo>
                  <a:lnTo>
                    <a:pt x="1818" y="489"/>
                  </a:lnTo>
                  <a:lnTo>
                    <a:pt x="1898" y="499"/>
                  </a:lnTo>
                  <a:lnTo>
                    <a:pt x="1900" y="527"/>
                  </a:lnTo>
                  <a:lnTo>
                    <a:pt x="1780" y="522"/>
                  </a:lnTo>
                  <a:lnTo>
                    <a:pt x="1813" y="535"/>
                  </a:lnTo>
                  <a:lnTo>
                    <a:pt x="1746" y="543"/>
                  </a:lnTo>
                  <a:lnTo>
                    <a:pt x="1780" y="575"/>
                  </a:lnTo>
                  <a:lnTo>
                    <a:pt x="1842" y="576"/>
                  </a:lnTo>
                  <a:lnTo>
                    <a:pt x="1805" y="595"/>
                  </a:lnTo>
                  <a:lnTo>
                    <a:pt x="1854" y="612"/>
                  </a:lnTo>
                  <a:lnTo>
                    <a:pt x="1853" y="652"/>
                  </a:lnTo>
                  <a:lnTo>
                    <a:pt x="1763" y="628"/>
                  </a:lnTo>
                  <a:lnTo>
                    <a:pt x="1816" y="650"/>
                  </a:lnTo>
                  <a:lnTo>
                    <a:pt x="1784" y="663"/>
                  </a:lnTo>
                  <a:lnTo>
                    <a:pt x="1813" y="661"/>
                  </a:lnTo>
                  <a:lnTo>
                    <a:pt x="1805" y="686"/>
                  </a:lnTo>
                  <a:lnTo>
                    <a:pt x="1870" y="700"/>
                  </a:lnTo>
                  <a:lnTo>
                    <a:pt x="1768" y="692"/>
                  </a:lnTo>
                  <a:lnTo>
                    <a:pt x="1749" y="706"/>
                  </a:lnTo>
                  <a:lnTo>
                    <a:pt x="1827" y="738"/>
                  </a:lnTo>
                  <a:lnTo>
                    <a:pt x="1816" y="764"/>
                  </a:lnTo>
                  <a:lnTo>
                    <a:pt x="1754" y="780"/>
                  </a:lnTo>
                  <a:lnTo>
                    <a:pt x="1692" y="742"/>
                  </a:lnTo>
                  <a:lnTo>
                    <a:pt x="1599" y="776"/>
                  </a:lnTo>
                  <a:lnTo>
                    <a:pt x="1665" y="795"/>
                  </a:lnTo>
                  <a:lnTo>
                    <a:pt x="1602" y="813"/>
                  </a:lnTo>
                  <a:lnTo>
                    <a:pt x="1670" y="816"/>
                  </a:lnTo>
                  <a:lnTo>
                    <a:pt x="1648" y="855"/>
                  </a:lnTo>
                  <a:lnTo>
                    <a:pt x="1675" y="832"/>
                  </a:lnTo>
                  <a:lnTo>
                    <a:pt x="1749" y="864"/>
                  </a:lnTo>
                  <a:lnTo>
                    <a:pt x="1727" y="889"/>
                  </a:lnTo>
                  <a:lnTo>
                    <a:pt x="1768" y="879"/>
                  </a:lnTo>
                  <a:lnTo>
                    <a:pt x="1749" y="906"/>
                  </a:lnTo>
                  <a:lnTo>
                    <a:pt x="1778" y="894"/>
                  </a:lnTo>
                  <a:lnTo>
                    <a:pt x="1782" y="959"/>
                  </a:lnTo>
                  <a:lnTo>
                    <a:pt x="1749" y="934"/>
                  </a:lnTo>
                  <a:lnTo>
                    <a:pt x="1749" y="959"/>
                  </a:lnTo>
                  <a:lnTo>
                    <a:pt x="1717" y="958"/>
                  </a:lnTo>
                  <a:lnTo>
                    <a:pt x="1675" y="904"/>
                  </a:lnTo>
                  <a:lnTo>
                    <a:pt x="1575" y="873"/>
                  </a:lnTo>
                  <a:lnTo>
                    <a:pt x="1645" y="909"/>
                  </a:lnTo>
                  <a:lnTo>
                    <a:pt x="1552" y="928"/>
                  </a:lnTo>
                  <a:lnTo>
                    <a:pt x="1526" y="959"/>
                  </a:lnTo>
                  <a:lnTo>
                    <a:pt x="1612" y="966"/>
                  </a:lnTo>
                  <a:lnTo>
                    <a:pt x="1540" y="985"/>
                  </a:lnTo>
                  <a:lnTo>
                    <a:pt x="1650" y="963"/>
                  </a:lnTo>
                  <a:lnTo>
                    <a:pt x="1756" y="991"/>
                  </a:lnTo>
                  <a:lnTo>
                    <a:pt x="1618" y="1067"/>
                  </a:lnTo>
                  <a:lnTo>
                    <a:pt x="1483" y="1100"/>
                  </a:lnTo>
                  <a:lnTo>
                    <a:pt x="1434" y="1102"/>
                  </a:lnTo>
                  <a:lnTo>
                    <a:pt x="1404" y="1068"/>
                  </a:lnTo>
                  <a:lnTo>
                    <a:pt x="1420" y="1102"/>
                  </a:lnTo>
                  <a:lnTo>
                    <a:pt x="1379" y="1122"/>
                  </a:lnTo>
                  <a:lnTo>
                    <a:pt x="1329" y="1204"/>
                  </a:lnTo>
                  <a:lnTo>
                    <a:pt x="1288" y="1202"/>
                  </a:lnTo>
                  <a:lnTo>
                    <a:pt x="1279" y="1227"/>
                  </a:lnTo>
                  <a:lnTo>
                    <a:pt x="1239" y="1230"/>
                  </a:lnTo>
                  <a:lnTo>
                    <a:pt x="1219" y="1222"/>
                  </a:lnTo>
                  <a:lnTo>
                    <a:pt x="1246" y="1205"/>
                  </a:lnTo>
                  <a:lnTo>
                    <a:pt x="1218" y="1202"/>
                  </a:lnTo>
                  <a:lnTo>
                    <a:pt x="1203" y="1244"/>
                  </a:lnTo>
                  <a:lnTo>
                    <a:pt x="1140" y="1248"/>
                  </a:lnTo>
                  <a:lnTo>
                    <a:pt x="1141" y="1281"/>
                  </a:lnTo>
                  <a:lnTo>
                    <a:pt x="1102" y="1284"/>
                  </a:lnTo>
                  <a:lnTo>
                    <a:pt x="1136" y="1311"/>
                  </a:lnTo>
                  <a:lnTo>
                    <a:pt x="1091" y="1316"/>
                  </a:lnTo>
                  <a:lnTo>
                    <a:pt x="1126" y="1347"/>
                  </a:lnTo>
                  <a:lnTo>
                    <a:pt x="1094" y="1347"/>
                  </a:lnTo>
                  <a:lnTo>
                    <a:pt x="1119" y="1354"/>
                  </a:lnTo>
                  <a:lnTo>
                    <a:pt x="1094" y="1387"/>
                  </a:lnTo>
                  <a:lnTo>
                    <a:pt x="1074" y="1381"/>
                  </a:lnTo>
                  <a:lnTo>
                    <a:pt x="1091" y="1396"/>
                  </a:lnTo>
                  <a:lnTo>
                    <a:pt x="1048" y="1408"/>
                  </a:lnTo>
                  <a:lnTo>
                    <a:pt x="1074" y="1454"/>
                  </a:lnTo>
                  <a:lnTo>
                    <a:pt x="1048" y="1517"/>
                  </a:lnTo>
                  <a:lnTo>
                    <a:pt x="1016" y="1518"/>
                  </a:lnTo>
                  <a:lnTo>
                    <a:pt x="1040" y="1540"/>
                  </a:lnTo>
                  <a:lnTo>
                    <a:pt x="970" y="1540"/>
                  </a:lnTo>
                  <a:lnTo>
                    <a:pt x="961" y="1498"/>
                  </a:lnTo>
                  <a:lnTo>
                    <a:pt x="862" y="1503"/>
                  </a:lnTo>
                  <a:lnTo>
                    <a:pt x="885" y="1492"/>
                  </a:lnTo>
                  <a:lnTo>
                    <a:pt x="834" y="1475"/>
                  </a:lnTo>
                  <a:lnTo>
                    <a:pt x="859" y="1468"/>
                  </a:lnTo>
                  <a:lnTo>
                    <a:pt x="822" y="1468"/>
                  </a:lnTo>
                  <a:lnTo>
                    <a:pt x="835" y="1435"/>
                  </a:lnTo>
                  <a:lnTo>
                    <a:pt x="813" y="1442"/>
                  </a:lnTo>
                  <a:lnTo>
                    <a:pt x="747" y="1354"/>
                  </a:lnTo>
                  <a:lnTo>
                    <a:pt x="747" y="1327"/>
                  </a:lnTo>
                  <a:lnTo>
                    <a:pt x="796" y="1298"/>
                  </a:lnTo>
                  <a:lnTo>
                    <a:pt x="776" y="1289"/>
                  </a:lnTo>
                  <a:lnTo>
                    <a:pt x="726" y="1322"/>
                  </a:lnTo>
                  <a:lnTo>
                    <a:pt x="726" y="1256"/>
                  </a:lnTo>
                  <a:lnTo>
                    <a:pt x="680" y="1222"/>
                  </a:lnTo>
                  <a:lnTo>
                    <a:pt x="693" y="1169"/>
                  </a:lnTo>
                  <a:lnTo>
                    <a:pt x="665" y="1150"/>
                  </a:lnTo>
                  <a:lnTo>
                    <a:pt x="703" y="1104"/>
                  </a:lnTo>
                  <a:lnTo>
                    <a:pt x="680" y="1100"/>
                  </a:lnTo>
                  <a:lnTo>
                    <a:pt x="764" y="1100"/>
                  </a:lnTo>
                  <a:lnTo>
                    <a:pt x="756" y="1082"/>
                  </a:lnTo>
                  <a:lnTo>
                    <a:pt x="699" y="1084"/>
                  </a:lnTo>
                  <a:lnTo>
                    <a:pt x="785" y="1043"/>
                  </a:lnTo>
                  <a:lnTo>
                    <a:pt x="764" y="1030"/>
                  </a:lnTo>
                  <a:lnTo>
                    <a:pt x="785" y="985"/>
                  </a:lnTo>
                  <a:lnTo>
                    <a:pt x="715" y="983"/>
                  </a:lnTo>
                  <a:lnTo>
                    <a:pt x="637" y="947"/>
                  </a:lnTo>
                  <a:lnTo>
                    <a:pt x="776" y="966"/>
                  </a:lnTo>
                  <a:lnTo>
                    <a:pt x="752" y="950"/>
                  </a:lnTo>
                  <a:lnTo>
                    <a:pt x="776" y="943"/>
                  </a:lnTo>
                  <a:lnTo>
                    <a:pt x="721" y="916"/>
                  </a:lnTo>
                  <a:lnTo>
                    <a:pt x="741" y="904"/>
                  </a:lnTo>
                  <a:lnTo>
                    <a:pt x="711" y="914"/>
                  </a:lnTo>
                  <a:lnTo>
                    <a:pt x="730" y="895"/>
                  </a:lnTo>
                  <a:lnTo>
                    <a:pt x="694" y="897"/>
                  </a:lnTo>
                  <a:lnTo>
                    <a:pt x="735" y="882"/>
                  </a:lnTo>
                  <a:lnTo>
                    <a:pt x="674" y="861"/>
                  </a:lnTo>
                  <a:lnTo>
                    <a:pt x="660" y="895"/>
                  </a:lnTo>
                  <a:lnTo>
                    <a:pt x="609" y="897"/>
                  </a:lnTo>
                  <a:lnTo>
                    <a:pt x="599" y="882"/>
                  </a:lnTo>
                  <a:lnTo>
                    <a:pt x="633" y="861"/>
                  </a:lnTo>
                  <a:lnTo>
                    <a:pt x="606" y="861"/>
                  </a:lnTo>
                  <a:lnTo>
                    <a:pt x="637" y="804"/>
                  </a:lnTo>
                  <a:lnTo>
                    <a:pt x="601" y="794"/>
                  </a:lnTo>
                  <a:lnTo>
                    <a:pt x="619" y="768"/>
                  </a:lnTo>
                  <a:lnTo>
                    <a:pt x="562" y="697"/>
                  </a:lnTo>
                  <a:lnTo>
                    <a:pt x="581" y="696"/>
                  </a:lnTo>
                  <a:lnTo>
                    <a:pt x="504" y="635"/>
                  </a:lnTo>
                  <a:lnTo>
                    <a:pt x="504" y="612"/>
                  </a:lnTo>
                  <a:lnTo>
                    <a:pt x="419" y="582"/>
                  </a:lnTo>
                  <a:lnTo>
                    <a:pt x="340" y="565"/>
                  </a:lnTo>
                  <a:lnTo>
                    <a:pt x="269" y="593"/>
                  </a:lnTo>
                  <a:lnTo>
                    <a:pt x="210" y="575"/>
                  </a:lnTo>
                  <a:lnTo>
                    <a:pt x="232" y="598"/>
                  </a:lnTo>
                  <a:lnTo>
                    <a:pt x="170" y="587"/>
                  </a:lnTo>
                  <a:lnTo>
                    <a:pt x="117" y="564"/>
                  </a:lnTo>
                  <a:lnTo>
                    <a:pt x="170" y="543"/>
                  </a:lnTo>
                  <a:lnTo>
                    <a:pt x="53" y="522"/>
                  </a:lnTo>
                  <a:lnTo>
                    <a:pt x="96" y="502"/>
                  </a:lnTo>
                  <a:lnTo>
                    <a:pt x="236" y="508"/>
                  </a:lnTo>
                  <a:lnTo>
                    <a:pt x="253" y="500"/>
                  </a:lnTo>
                  <a:lnTo>
                    <a:pt x="228" y="488"/>
                  </a:lnTo>
                  <a:lnTo>
                    <a:pt x="252" y="476"/>
                  </a:lnTo>
                  <a:lnTo>
                    <a:pt x="126" y="484"/>
                  </a:lnTo>
                  <a:lnTo>
                    <a:pt x="0" y="432"/>
                  </a:lnTo>
                  <a:close/>
                </a:path>
              </a:pathLst>
            </a:custGeom>
            <a:grpFill/>
            <a:ln w="3175" cap="rnd">
              <a:noFill/>
              <a:round/>
              <a:headEnd/>
              <a:tailEnd/>
            </a:ln>
          </p:spPr>
          <p:txBody>
            <a:bodyPr lIns="101901" tIns="50950" rIns="101901" bIns="50950"/>
            <a:lstStyle/>
            <a:p>
              <a:pPr defTabSz="1019175"/>
              <a:endParaRPr lang="en-GB" sz="1400"/>
            </a:p>
          </p:txBody>
        </p:sp>
      </p:grpSp>
      <p:pic>
        <p:nvPicPr>
          <p:cNvPr id="209" name="Grafik 13" descr="Ein Bild, das draußen, Himmel, Gras, Feld enthält.&#10;&#10;Automatisch generierte Beschreibung">
            <a:extLst>
              <a:ext uri="{FF2B5EF4-FFF2-40B4-BE49-F238E27FC236}">
                <a16:creationId xmlns:a16="http://schemas.microsoft.com/office/drawing/2014/main" id="{50D78BE9-1F88-4953-94A4-CEACF84497F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2188" y="1411424"/>
            <a:ext cx="2269068" cy="1100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" name="Textplatzhalter 10">
            <a:extLst>
              <a:ext uri="{FF2B5EF4-FFF2-40B4-BE49-F238E27FC236}">
                <a16:creationId xmlns:a16="http://schemas.microsoft.com/office/drawing/2014/main" id="{A662E49E-1BBD-459B-8662-CDBD1A37E75B}"/>
              </a:ext>
            </a:extLst>
          </p:cNvPr>
          <p:cNvSpPr txBox="1">
            <a:spLocks/>
          </p:cNvSpPr>
          <p:nvPr/>
        </p:nvSpPr>
        <p:spPr bwMode="gray">
          <a:xfrm>
            <a:off x="5912188" y="2491936"/>
            <a:ext cx="2323456" cy="504000"/>
          </a:xfrm>
          <a:prstGeom prst="rect">
            <a:avLst/>
          </a:prstGeom>
          <a:noFill/>
        </p:spPr>
        <p:txBody>
          <a:bodyPr vert="horz" lIns="0" tIns="36000" rIns="0" bIns="36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25 years onshore wind power from SPAIN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since January 2022</a:t>
            </a:r>
          </a:p>
        </p:txBody>
      </p:sp>
      <p:sp>
        <p:nvSpPr>
          <p:cNvPr id="217" name="Textfeld 216">
            <a:extLst>
              <a:ext uri="{FF2B5EF4-FFF2-40B4-BE49-F238E27FC236}">
                <a16:creationId xmlns:a16="http://schemas.microsoft.com/office/drawing/2014/main" id="{282B6EA0-9DBD-4677-83E0-6BC4085BA1A9}"/>
              </a:ext>
            </a:extLst>
          </p:cNvPr>
          <p:cNvSpPr txBox="1"/>
          <p:nvPr/>
        </p:nvSpPr>
        <p:spPr>
          <a:xfrm>
            <a:off x="448226" y="6457248"/>
            <a:ext cx="72952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latin typeface="+mj-lt"/>
              </a:rPr>
              <a:t>Picture sources: BASF, </a:t>
            </a:r>
            <a:r>
              <a:rPr lang="de-DE" sz="800" b="0" i="0" dirty="0">
                <a:effectLst/>
                <a:latin typeface="+mj-lt"/>
              </a:rPr>
              <a:t>American Public Power Association</a:t>
            </a:r>
            <a:endParaRPr lang="de-DE" sz="800" dirty="0">
              <a:latin typeface="+mj-lt"/>
            </a:endParaRPr>
          </a:p>
        </p:txBody>
      </p:sp>
      <p:sp>
        <p:nvSpPr>
          <p:cNvPr id="4" name="Pfeil: nach rechts gekrümmt 218">
            <a:extLst>
              <a:ext uri="{FF2B5EF4-FFF2-40B4-BE49-F238E27FC236}">
                <a16:creationId xmlns:a16="http://schemas.microsoft.com/office/drawing/2014/main" id="{4DC2FA95-3604-7B03-AFA8-84C73BE55C43}"/>
              </a:ext>
            </a:extLst>
          </p:cNvPr>
          <p:cNvSpPr/>
          <p:nvPr/>
        </p:nvSpPr>
        <p:spPr>
          <a:xfrm rot="11803188" flipH="1">
            <a:off x="5198582" y="1945513"/>
            <a:ext cx="417662" cy="1348009"/>
          </a:xfrm>
          <a:prstGeom prst="curvedRightArrow">
            <a:avLst>
              <a:gd name="adj1" fmla="val 25000"/>
              <a:gd name="adj2" fmla="val 44696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72916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933791E-9DB8-6278-AA34-930EEB84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52B18C-6FD0-20EA-B03F-AEA656F298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5024454" y="1553378"/>
            <a:ext cx="7144053" cy="356074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3B9A890-363B-B037-E765-4CE8648FEC0E}"/>
              </a:ext>
            </a:extLst>
          </p:cNvPr>
          <p:cNvSpPr txBox="1">
            <a:spLocks/>
          </p:cNvSpPr>
          <p:nvPr/>
        </p:nvSpPr>
        <p:spPr>
          <a:xfrm>
            <a:off x="225167" y="390356"/>
            <a:ext cx="10121991" cy="116302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" sz="4400" dirty="0">
                <a:latin typeface="+mj-lt"/>
                <a:cs typeface="Arial" panose="020B0604020202020204" pitchFamily="34" charset="0"/>
              </a:rPr>
              <a:t>Share &amp; </a:t>
            </a:r>
            <a:r>
              <a:rPr lang="es-ES" sz="4400" dirty="0" err="1">
                <a:latin typeface="+mj-lt"/>
                <a:cs typeface="Arial" panose="020B0604020202020204" pitchFamily="34" charset="0"/>
              </a:rPr>
              <a:t>Go</a:t>
            </a:r>
            <a:r>
              <a:rPr lang="es-ES" sz="4400" dirty="0">
                <a:latin typeface="+mj-lt"/>
                <a:cs typeface="Arial" panose="020B0604020202020204" pitchFamily="34" charset="0"/>
              </a:rPr>
              <a:t>!</a:t>
            </a:r>
          </a:p>
          <a:p>
            <a:r>
              <a:rPr lang="es-ES" b="0" dirty="0" err="1"/>
              <a:t>Workers</a:t>
            </a:r>
            <a:r>
              <a:rPr lang="es-ES" b="0" dirty="0"/>
              <a:t> </a:t>
            </a:r>
            <a:r>
              <a:rPr lang="es-ES" b="0" dirty="0" err="1"/>
              <a:t>of</a:t>
            </a:r>
            <a:r>
              <a:rPr lang="es-ES" b="0" dirty="0"/>
              <a:t> BASF Española </a:t>
            </a:r>
            <a:r>
              <a:rPr lang="es-ES" b="0" dirty="0" err="1"/>
              <a:t>initiative</a:t>
            </a:r>
            <a:r>
              <a:rPr lang="es-ES" b="0" dirty="0"/>
              <a:t> </a:t>
            </a:r>
            <a:r>
              <a:rPr lang="es-ES" b="0" dirty="0" err="1"/>
              <a:t>to</a:t>
            </a:r>
            <a:r>
              <a:rPr lang="es-ES" b="0" dirty="0"/>
              <a:t> reduce </a:t>
            </a:r>
            <a:r>
              <a:rPr lang="es-ES" b="0" dirty="0" err="1"/>
              <a:t>the</a:t>
            </a:r>
            <a:r>
              <a:rPr lang="es-ES" b="0" dirty="0"/>
              <a:t> use </a:t>
            </a:r>
            <a:r>
              <a:rPr lang="es-ES" b="0" dirty="0" err="1"/>
              <a:t>of</a:t>
            </a:r>
            <a:r>
              <a:rPr lang="es-ES" b="0" dirty="0"/>
              <a:t> </a:t>
            </a:r>
            <a:r>
              <a:rPr lang="es-ES" b="0" dirty="0" err="1"/>
              <a:t>vehicles</a:t>
            </a:r>
            <a:r>
              <a:rPr lang="es-ES" b="0" dirty="0"/>
              <a:t>. </a:t>
            </a:r>
            <a:br>
              <a:rPr lang="es-ES" b="0" dirty="0"/>
            </a:br>
            <a:endParaRPr lang="es-ES_tradnl" sz="2500" b="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6F214E4-92A2-6A95-1635-2F132C4EAE9B}"/>
              </a:ext>
            </a:extLst>
          </p:cNvPr>
          <p:cNvSpPr txBox="1">
            <a:spLocks/>
          </p:cNvSpPr>
          <p:nvPr/>
        </p:nvSpPr>
        <p:spPr>
          <a:xfrm>
            <a:off x="5765801" y="1816984"/>
            <a:ext cx="4457700" cy="16120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marR="0" indent="-357188" algn="l" defTabSz="685891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4A96"/>
              </a:buClr>
              <a:buSzTx/>
              <a:buFont typeface="Wingdings" panose="05000000000000000000" pitchFamily="2" charset="2"/>
              <a:buChar char="n"/>
              <a:tabLst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19138" marR="0" indent="-361950" algn="l" defTabSz="685891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4A96"/>
              </a:buClr>
              <a:buSzPct val="90000"/>
              <a:buFont typeface="Wingdings 3" panose="05040102010807070707" pitchFamily="18" charset="2"/>
              <a:buChar char=""/>
              <a:tabLst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6325" marR="0" indent="-357188" algn="l" defTabSz="685891" rtl="0" eaLnBrk="1" fontAlgn="base" latinLnBrk="0" hangingPunct="1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004A96"/>
              </a:buClr>
              <a:buSzPct val="95000"/>
              <a:buFont typeface="Arial" panose="020B0604020202020204" pitchFamily="34" charset="0"/>
              <a:buChar char="●"/>
              <a:tabLst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433513" marR="0" indent="-357188" algn="l" defTabSz="685891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−"/>
              <a:tabLst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543256" indent="-171473" algn="l" defTabSz="68589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lang="de-DE" sz="1500" b="0" i="0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886201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147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093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es-ES" sz="2800" dirty="0" err="1"/>
              <a:t>If</a:t>
            </a:r>
            <a:r>
              <a:rPr lang="es-ES" altLang="es-ES" sz="2800" dirty="0"/>
              <a:t> </a:t>
            </a:r>
            <a:r>
              <a:rPr lang="es-ES" altLang="es-ES" sz="2800" dirty="0" err="1"/>
              <a:t>we</a:t>
            </a:r>
            <a:r>
              <a:rPr lang="es-ES" altLang="es-ES" sz="2800" dirty="0"/>
              <a:t> </a:t>
            </a:r>
            <a:r>
              <a:rPr lang="es-ES" altLang="es-ES" sz="2800" dirty="0" err="1"/>
              <a:t>reduced</a:t>
            </a:r>
            <a:r>
              <a:rPr lang="es-ES" altLang="es-ES" sz="2800" dirty="0"/>
              <a:t> </a:t>
            </a:r>
            <a:r>
              <a:rPr lang="es-ES" altLang="es-ES" sz="2800" dirty="0" err="1"/>
              <a:t>the</a:t>
            </a:r>
            <a:r>
              <a:rPr lang="es-ES" altLang="es-ES" sz="2800" dirty="0"/>
              <a:t> </a:t>
            </a:r>
            <a:r>
              <a:rPr lang="es-ES" altLang="es-ES" sz="2800" dirty="0" err="1"/>
              <a:t>number</a:t>
            </a:r>
            <a:r>
              <a:rPr lang="es-ES" altLang="es-ES" sz="2800" dirty="0"/>
              <a:t> </a:t>
            </a:r>
            <a:r>
              <a:rPr lang="es-ES" altLang="es-ES" sz="2800" dirty="0" err="1"/>
              <a:t>of</a:t>
            </a:r>
            <a:r>
              <a:rPr lang="es-ES" altLang="es-ES" sz="2800" dirty="0"/>
              <a:t> </a:t>
            </a:r>
            <a:r>
              <a:rPr lang="es-ES" altLang="es-ES" sz="2800" dirty="0" err="1"/>
              <a:t>vehicles</a:t>
            </a:r>
            <a:r>
              <a:rPr lang="es-ES" altLang="es-ES" sz="2800" dirty="0"/>
              <a:t> </a:t>
            </a:r>
            <a:r>
              <a:rPr lang="es-ES" altLang="es-ES" sz="2800" dirty="0" err="1"/>
              <a:t>by</a:t>
            </a:r>
            <a:r>
              <a:rPr lang="es-ES" altLang="es-ES" sz="2800" dirty="0"/>
              <a:t> </a:t>
            </a:r>
          </a:p>
          <a:p>
            <a:pPr marL="0" indent="0" algn="ctr">
              <a:buNone/>
            </a:pPr>
            <a:r>
              <a:rPr lang="es-ES" sz="4800" b="1" dirty="0">
                <a:solidFill>
                  <a:schemeClr val="tx2"/>
                </a:solidFill>
              </a:rPr>
              <a:t>50% </a:t>
            </a:r>
          </a:p>
          <a:p>
            <a:pPr marL="0" indent="0" algn="ctr">
              <a:buNone/>
            </a:pPr>
            <a:r>
              <a:rPr lang="es-ES" altLang="es-ES" sz="2800" dirty="0" err="1">
                <a:solidFill>
                  <a:srgbClr val="202124"/>
                </a:solidFill>
                <a:latin typeface="inherit"/>
              </a:rPr>
              <a:t>we</a:t>
            </a:r>
            <a:r>
              <a:rPr lang="es-ES" altLang="es-E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s-ES" altLang="es-ES" sz="2800" dirty="0" err="1">
                <a:solidFill>
                  <a:srgbClr val="202124"/>
                </a:solidFill>
                <a:latin typeface="inherit"/>
              </a:rPr>
              <a:t>would</a:t>
            </a:r>
            <a:r>
              <a:rPr lang="es-ES" altLang="es-E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s-ES" altLang="es-ES" sz="2800" dirty="0" err="1">
                <a:solidFill>
                  <a:srgbClr val="202124"/>
                </a:solidFill>
                <a:latin typeface="inherit"/>
              </a:rPr>
              <a:t>save</a:t>
            </a:r>
            <a:r>
              <a:rPr lang="es-ES" altLang="es-ES" sz="2800" dirty="0">
                <a:solidFill>
                  <a:srgbClr val="202124"/>
                </a:solidFill>
                <a:latin typeface="inherit"/>
              </a:rPr>
              <a:t> </a:t>
            </a:r>
            <a:endParaRPr lang="es-ES" altLang="es-ES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4800" b="1" dirty="0">
                <a:solidFill>
                  <a:schemeClr val="tx2"/>
                </a:solidFill>
              </a:rPr>
              <a:t>~400 </a:t>
            </a:r>
            <a:r>
              <a:rPr lang="es-ES" altLang="es-ES" sz="4800" b="1" dirty="0">
                <a:solidFill>
                  <a:schemeClr val="tx2"/>
                </a:solidFill>
              </a:rPr>
              <a:t>t/</a:t>
            </a:r>
            <a:r>
              <a:rPr lang="es-ES" altLang="es-ES" sz="4800" b="1" dirty="0" err="1">
                <a:solidFill>
                  <a:schemeClr val="tx2"/>
                </a:solidFill>
              </a:rPr>
              <a:t>year</a:t>
            </a:r>
            <a:r>
              <a:rPr lang="es-ES" altLang="es-ES" sz="4800" b="1" dirty="0">
                <a:solidFill>
                  <a:schemeClr val="tx2"/>
                </a:solidFill>
              </a:rPr>
              <a:t> </a:t>
            </a:r>
            <a:r>
              <a:rPr lang="es-ES" altLang="es-ES" sz="4800" dirty="0" err="1">
                <a:solidFill>
                  <a:srgbClr val="202124"/>
                </a:solidFill>
                <a:latin typeface="inherit"/>
              </a:rPr>
              <a:t>of</a:t>
            </a:r>
            <a:r>
              <a:rPr lang="es-ES" altLang="es-ES" sz="4800" dirty="0">
                <a:solidFill>
                  <a:srgbClr val="202124"/>
                </a:solidFill>
                <a:latin typeface="inherit"/>
              </a:rPr>
              <a:t> CO</a:t>
            </a:r>
            <a:r>
              <a:rPr lang="es-ES" altLang="es-ES" sz="4800" baseline="-25000" dirty="0">
                <a:solidFill>
                  <a:srgbClr val="202124"/>
                </a:solidFill>
                <a:latin typeface="inherit"/>
              </a:rPr>
              <a:t>2</a:t>
            </a:r>
            <a:r>
              <a:rPr lang="es-ES" altLang="es-ES" sz="4800" dirty="0">
                <a:solidFill>
                  <a:srgbClr val="202124"/>
                </a:solidFill>
                <a:latin typeface="inherit"/>
              </a:rPr>
              <a:t>.</a:t>
            </a:r>
            <a:r>
              <a:rPr lang="es-ES" altLang="es-ES" sz="1400" dirty="0"/>
              <a:t> </a:t>
            </a:r>
            <a:endParaRPr lang="es-ES" altLang="es-ES" sz="4000" dirty="0">
              <a:latin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s-ES_tradnl" sz="28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498FDCF-6A84-5E95-7264-CA9E8657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037F18D-0554-EF84-9E09-DC141666E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DF07C71-9B8F-18A2-D5E8-63CFCC05B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3999" y="482598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5753446-E666-F5D5-6871-8F46415480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737" y="2495020"/>
            <a:ext cx="3729850" cy="31007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1E8F685-2B51-90B0-A186-2E9A19AC8482}"/>
              </a:ext>
            </a:extLst>
          </p:cNvPr>
          <p:cNvSpPr txBox="1"/>
          <p:nvPr/>
        </p:nvSpPr>
        <p:spPr>
          <a:xfrm>
            <a:off x="1471385" y="1528862"/>
            <a:ext cx="29545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2"/>
                </a:solidFill>
              </a:rPr>
              <a:t>CICLOGREEN</a:t>
            </a:r>
            <a:r>
              <a:rPr lang="es-ES" sz="2500" dirty="0">
                <a:solidFill>
                  <a:schemeClr val="tx2"/>
                </a:solidFill>
              </a:rPr>
              <a:t> </a:t>
            </a:r>
            <a:endParaRPr lang="es-ES_tradnl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B900A1B-4F19-5844-4822-ACA3DA52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DDA1FD-75FC-E3AD-3D45-28810EA83CDA}"/>
              </a:ext>
            </a:extLst>
          </p:cNvPr>
          <p:cNvSpPr txBox="1"/>
          <p:nvPr/>
        </p:nvSpPr>
        <p:spPr>
          <a:xfrm>
            <a:off x="7180094" y="1714500"/>
            <a:ext cx="4859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center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shops,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distributors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automobile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BASF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Hosts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aimed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future,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R-M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Painter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headquarters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Castilla - la Mancha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FORTECO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s-ES" altLang="es-ES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3D6C47E-58AA-BD12-4407-D27AF8166355}"/>
              </a:ext>
            </a:extLst>
          </p:cNvPr>
          <p:cNvSpPr txBox="1">
            <a:spLocks/>
          </p:cNvSpPr>
          <p:nvPr/>
        </p:nvSpPr>
        <p:spPr>
          <a:xfrm>
            <a:off x="357514" y="318166"/>
            <a:ext cx="10121991" cy="1163022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es-ES" sz="4400" b="0" dirty="0"/>
          </a:p>
          <a:p>
            <a:r>
              <a:rPr lang="es-ES" sz="8000" dirty="0" err="1">
                <a:latin typeface="+mj-lt"/>
                <a:cs typeface="Arial" panose="020B0604020202020204" pitchFamily="34" charset="0"/>
              </a:rPr>
              <a:t>Refinish</a:t>
            </a:r>
            <a:r>
              <a:rPr lang="es-ES" sz="8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8000" dirty="0" err="1">
                <a:latin typeface="+mj-lt"/>
                <a:cs typeface="Arial" panose="020B0604020202020204" pitchFamily="34" charset="0"/>
              </a:rPr>
              <a:t>Competence</a:t>
            </a:r>
            <a:r>
              <a:rPr lang="es-ES" sz="8000" dirty="0">
                <a:latin typeface="+mj-lt"/>
                <a:cs typeface="Arial" panose="020B0604020202020204" pitchFamily="34" charset="0"/>
              </a:rPr>
              <a:t> Centre</a:t>
            </a:r>
          </a:p>
          <a:p>
            <a:r>
              <a:rPr lang="es-ES" sz="5100" b="0" dirty="0"/>
              <a:t>BASF Española – Guadalajara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2E3A3C-D787-DEB6-9A57-0229930CA6DB}"/>
              </a:ext>
            </a:extLst>
          </p:cNvPr>
          <p:cNvSpPr txBox="1"/>
          <p:nvPr/>
        </p:nvSpPr>
        <p:spPr>
          <a:xfrm>
            <a:off x="357514" y="5519775"/>
            <a:ext cx="3183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4A96"/>
                </a:solidFill>
                <a:hlinkClick r:id="rId2"/>
              </a:rPr>
              <a:t>https://youtu.be/qJEOaM_dzqs</a:t>
            </a:r>
            <a:endParaRPr lang="es-ES" sz="1600" b="1" dirty="0">
              <a:solidFill>
                <a:srgbClr val="004A96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34E9EC9-AFF9-C9EC-8E56-6DE81BA82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14" y="1714500"/>
            <a:ext cx="66198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29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BASF_CONVERTED_TO_TAGS" val="1"/>
  <p:tag name="THINKCELLPRESENTATIONDONOTDELETE" val="&lt;?xml version=&quot;1.0&quot; encoding=&quot;UTF-16&quot; standalone=&quot;yes&quot;?&gt;&lt;root reqver=&quot;27037&quot;&gt;&lt;version val=&quot;308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3.40703099999999992065E+00&quot;&gt;&lt;m_msothmcolidx val=&quot;0&quot;/&gt;&lt;m_rgb r=&quot;EB&quot; g=&quot;79&quot; b=&quot;07&quot;/&gt;&lt;/elem&gt;&lt;elem m_fUsage=&quot;1.81000000000000005329E+00&quot;&gt;&lt;m_msothmcolidx val=&quot;0&quot;/&gt;&lt;m_rgb r=&quot;65&quot; g=&quot;AC&quot; b=&quot;1E&quot;/&gt;&lt;/elem&gt;&lt;/m_vecMRU&gt;&lt;/m_mruColor&gt;&lt;m_eweekdayFirstOfWeek val=&quot;2&quot;/&gt;&lt;m_eweekdayFirstOfWorkweek val=&quot;2&quot;/&gt;&lt;m_eweekdayFirstOfWeekend val=&quot;7&quot;/&gt;&lt;/CPresentation&gt;&lt;/root&gt;"/>
  <p:tag name="_WIZ_TASKPANE_VISIBLE" val="0"/>
  <p:tag name="_WIZ_TASKPANE_WIDTH" val="35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BgRPLcSxyyeo6Al.PJ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2LxdTqTt2WyHL6padKC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QcSgYoSKSYIwqefTPLh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_so4TeTha70QCDCYbV1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WIZ_TB_TYPE" val="T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ID" val="166"/>
  <p:tag name="SHID" val="2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ID" val="129"/>
  <p:tag name="SHID" val="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ID" val="146"/>
  <p:tag name="SHID" val="12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ID" val="165"/>
  <p:tag name="SHID" val="2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ID" val="147"/>
  <p:tag name="SHID" val="21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ID" val="146"/>
  <p:tag name="SHID" val="127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ID" val="146"/>
  <p:tag name="SHID" val="12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BgRPLcSxyyeo6Al.PJc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ID" val="163"/>
  <p:tag name="SHID" val="1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2LxdTqTt2WyHL6padK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7_yd0uQi.hDRLUdrsEc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ASF_FolienDesign">
  <a:themeElements>
    <a:clrScheme name="BASF_colour_darkblue">
      <a:dk1>
        <a:srgbClr val="000000"/>
      </a:dk1>
      <a:lt1>
        <a:srgbClr val="FFFFFF"/>
      </a:lt1>
      <a:dk2>
        <a:srgbClr val="002875"/>
      </a:dk2>
      <a:lt2>
        <a:srgbClr val="FFFFFF"/>
      </a:lt2>
      <a:accent1>
        <a:srgbClr val="004A96"/>
      </a:accent1>
      <a:accent2>
        <a:srgbClr val="4472AA"/>
      </a:accent2>
      <a:accent3>
        <a:srgbClr val="7CA0C6"/>
      </a:accent3>
      <a:accent4>
        <a:srgbClr val="A6C0DA"/>
      </a:accent4>
      <a:accent5>
        <a:srgbClr val="E0E9F2"/>
      </a:accent5>
      <a:accent6>
        <a:srgbClr val="808080"/>
      </a:accent6>
      <a:hlink>
        <a:srgbClr val="F39500"/>
      </a:hlink>
      <a:folHlink>
        <a:srgbClr val="FACF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b="1" dirty="0" err="1">
            <a:solidFill>
              <a:srgbClr val="004A9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ASF_FolienDesign">
  <a:themeElements>
    <a:clrScheme name="BASF_colour_darkblue">
      <a:dk1>
        <a:srgbClr val="000000"/>
      </a:dk1>
      <a:lt1>
        <a:srgbClr val="FFFFFF"/>
      </a:lt1>
      <a:dk2>
        <a:srgbClr val="002875"/>
      </a:dk2>
      <a:lt2>
        <a:srgbClr val="FFFFFF"/>
      </a:lt2>
      <a:accent1>
        <a:srgbClr val="004A96"/>
      </a:accent1>
      <a:accent2>
        <a:srgbClr val="4472AA"/>
      </a:accent2>
      <a:accent3>
        <a:srgbClr val="7CA0C6"/>
      </a:accent3>
      <a:accent4>
        <a:srgbClr val="A6C0DA"/>
      </a:accent4>
      <a:accent5>
        <a:srgbClr val="E0E9F2"/>
      </a:accent5>
      <a:accent6>
        <a:srgbClr val="808080"/>
      </a:accent6>
      <a:hlink>
        <a:srgbClr val="F39500"/>
      </a:hlink>
      <a:folHlink>
        <a:srgbClr val="FACF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b="1" dirty="0" err="1">
            <a:solidFill>
              <a:srgbClr val="004A9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hapes>
  <Chart name="Chart 2" index="1" chartId="9abb8aec-e625-4b19-86ea-2849800dd15b">
    <ChartParams IsLinked="false">
      <LinkType>Chart</LinkType>
      <ChartWorksheetName>1</ChartWorksheetName>
      <WorkbookPath>L:\Sceptre\CHENNAI DRIVE\!!LIVE!!\!!ACTIVE JOBS!!\01 Mon 07-Sep\Morning\P20IGL0527.2\LUGGAGE\2. SPLITS\P20IGL0527_Client Pitchbook.xlsx</WorkbookPath>
      <WorkbookName>P20IGL0527_Client Pitchbook.xlsx</WorkbookName>
      <WorksheetName>1</WorksheetName>
      <WorksheetRange>$B$3:$C$6</WorksheetRange>
    </ChartParams>
  </Chart>
</Shapes>
</file>

<file path=customXml/item10.xml><?xml version="1.0" encoding="utf-8"?>
<Shapes>
  <Chart name="Chart 2" index="1" chartId="9abb8aec-e625-4b19-86ea-2849800dd15b">
    <ChartParams IsLinked="false">
      <LinkType>Chart</LinkType>
      <ChartWorksheetName>4</ChartWorksheetName>
      <WorkbookPath>L:\Sceptre\CHENNAI DRIVE\!!LIVE!!\!!ACTIVE JOBS!!\01 Mon 07-Sep\Morning\P20IGL0527.2\LUGGAGE\4.Support files\2. SOURCE FILES\P20IGL0527_Client Pitchbook.xlsx</WorkbookPath>
      <WorkbookName>P20IGL0527_Client Pitchbook.xlsx</WorkbookName>
      <WorksheetName>4</WorksheetName>
      <WorksheetRange>$B$3:$D$8</WorksheetRange>
    </ChartParams>
  </Chart>
</Shapes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.xml><?xml version="1.0" encoding="utf-8"?>
<Shapes>
  <Chart name="Chart 2" index="1" chartId="9abb8aec-e625-4b19-86ea-2849800dd15b">
    <ChartParams IsLinked="false">
      <LinkType>Chart</LinkType>
      <ChartWorksheetName>1</ChartWorksheetName>
      <WorkbookPath>L:\Sceptre\CHENNAI DRIVE\!!LIVE!!\!!ACTIVE JOBS!!\01 Mon 07-Sep\Morning\P20IGL0527.2\LUGGAGE\2. SPLITS\P20IGL0527_Client Pitchbook.xlsx</WorkbookPath>
      <WorkbookName>P20IGL0527_Client Pitchbook.xlsx</WorkbookName>
      <WorksheetName>1</WorksheetName>
      <WorksheetRange>$B$3:$C$6</WorksheetRange>
    </ChartParams>
  </Chart>
</Shapes>
</file>

<file path=customXml/item13.xml><?xml version="1.0" encoding="utf-8"?>
<Shapes>
  <Chart name="Chart 2" index="1" chartId="9abb8aec-e625-4b19-86ea-2849800dd15b">
    <ChartParams IsLinked="false">
      <LinkType>Chart</LinkType>
      <ChartWorksheetName>4</ChartWorksheetName>
      <WorkbookPath>L:\Sceptre\CHENNAI DRIVE\!!LIVE!!\!!ACTIVE JOBS!!\01 Mon 07-Sep\Morning\P20IGL0527.2\LUGGAGE\4.Support files\2. SOURCE FILES\P20IGL0527_Client Pitchbook.xlsx</WorkbookPath>
      <WorkbookName>P20IGL0527_Client Pitchbook.xlsx</WorkbookName>
      <WorksheetName>4</WorksheetName>
      <WorksheetRange>$B$3:$D$8</WorksheetRange>
    </ChartParams>
  </Chart>
</Shapes>
</file>

<file path=customXml/item2.xml><?xml version="1.0" encoding="utf-8"?>
<Shapes>
  <Chart name="Chart 2" index="1" chartId="9abb8aec-e625-4b19-86ea-2849800dd15b">
    <ChartParams IsLinked="false">
      <LinkType>Chart</LinkType>
      <ChartWorksheetName>4</ChartWorksheetName>
      <WorkbookPath>L:\Sceptre\CHENNAI DRIVE\!!LIVE!!\!!ACTIVE JOBS!!\01 Mon 07-Sep\Morning\P20IGL0527.2\LUGGAGE\4.Support files\2. SOURCE FILES\P20IGL0527_Client Pitchbook.xlsx</WorkbookPath>
      <WorkbookName>P20IGL0527_Client Pitchbook.xlsx</WorkbookName>
      <WorksheetName>4</WorksheetName>
      <WorksheetRange>$B$3:$D$8</WorksheetRange>
    </ChartParams>
  </Chart>
</Shapes>
</file>

<file path=customXml/item3.xml><?xml version="1.0" encoding="utf-8"?>
<Shapes>
  <Chart name="Chart 2" index="1" chartId="9abb8aec-e625-4b19-86ea-2849800dd15b">
    <ChartParams IsLinked="false">
      <LinkType>Chart</LinkType>
      <ChartWorksheetName>1</ChartWorksheetName>
      <WorkbookPath>L:\Sceptre\CHENNAI DRIVE\!!LIVE!!\!!ACTIVE JOBS!!\01 Mon 07-Sep\Morning\P20IGL0527.2\LUGGAGE\2. SPLITS\P20IGL0527_Client Pitchbook.xlsx</WorkbookPath>
      <WorkbookName>P20IGL0527_Client Pitchbook.xlsx</WorkbookName>
      <WorksheetName>1</WorksheetName>
      <WorksheetRange>$B$3:$C$6</WorksheetRange>
    </ChartParams>
  </Chart>
</Shapes>
</file>

<file path=customXml/item4.xml><?xml version="1.0" encoding="utf-8"?>
<Shapes>
  <Chart name="Chart 2" index="1" chartId="9abb8aec-e625-4b19-86ea-2849800dd15b">
    <ChartParams IsLinked="false">
      <LinkType>Chart</LinkType>
      <ChartWorksheetName>4</ChartWorksheetName>
      <WorkbookPath>L:\Sceptre\CHENNAI DRIVE\!!LIVE!!\!!ACTIVE JOBS!!\01 Mon 07-Sep\Morning\P20IGL0527.2\LUGGAGE\4.Support files\2. SOURCE FILES\P20IGL0527_Client Pitchbook.xlsx</WorkbookPath>
      <WorkbookName>P20IGL0527_Client Pitchbook.xlsx</WorkbookName>
      <WorksheetName>4</WorksheetName>
      <WorksheetRange>$B$3:$D$8</WorksheetRange>
    </ChartParams>
  </Chart>
</Shap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71F2DDA35824E9C3A3B47554214D5" ma:contentTypeVersion="19" ma:contentTypeDescription="Create a new document." ma:contentTypeScope="" ma:versionID="4bcd76d4d867bb0bb3eac0d8fb3d16d2">
  <xsd:schema xmlns:xsd="http://www.w3.org/2001/XMLSchema" xmlns:xs="http://www.w3.org/2001/XMLSchema" xmlns:p="http://schemas.microsoft.com/office/2006/metadata/properties" xmlns:ns2="c4fe1119-055f-4ae9-8817-0cf17feb98d9" xmlns:ns3="89837799-d103-43d6-a762-7746bed9f6db" targetNamespace="http://schemas.microsoft.com/office/2006/metadata/properties" ma:root="true" ma:fieldsID="29d5e77963810dd9a6a5a1d7bcbe787f" ns2:_="" ns3:_="">
    <xsd:import namespace="c4fe1119-055f-4ae9-8817-0cf17feb98d9"/>
    <xsd:import namespace="89837799-d103-43d6-a762-7746bed9f6db"/>
    <xsd:element name="properties">
      <xsd:complexType>
        <xsd:sequence>
          <xsd:element name="documentManagement">
            <xsd:complexType>
              <xsd:all>
                <xsd:element ref="ns2:prv_Category_Choice" minOccurs="0"/>
                <xsd:element ref="ns3:prv_Description" minOccurs="0"/>
                <xsd:element ref="ns3:prv_Responsibl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e1119-055f-4ae9-8817-0cf17feb98d9" elementFormDefault="qualified">
    <xsd:import namespace="http://schemas.microsoft.com/office/2006/documentManagement/types"/>
    <xsd:import namespace="http://schemas.microsoft.com/office/infopath/2007/PartnerControls"/>
    <xsd:element name="prv_Category_Choice" ma:index="8" nillable="true" ma:displayName="Category" ma:internalName="prv_Category_Choice">
      <xsd:simpleType>
        <xsd:restriction base="dms:Choice">
          <xsd:enumeration value="Desarrollo"/>
          <xsd:enumeration value="Producto"/>
          <xsd:enumeration value="Proyecto"/>
        </xsd:restriction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e5704c2-d63a-45cb-876e-ef05282d1f91}" ma:internalName="TaxCatchAll" ma:showField="CatchAllData" ma:web="c4fe1119-055f-4ae9-8817-0cf17feb98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37799-d103-43d6-a762-7746bed9f6db" elementFormDefault="qualified">
    <xsd:import namespace="http://schemas.microsoft.com/office/2006/documentManagement/types"/>
    <xsd:import namespace="http://schemas.microsoft.com/office/infopath/2007/PartnerControls"/>
    <xsd:element name="prv_Description" ma:index="9" nillable="true" ma:displayName="Description" ma:internalName="prv_Description" ma:readOnly="false">
      <xsd:simpleType>
        <xsd:restriction base="dms:Note">
          <xsd:maxLength value="255"/>
        </xsd:restriction>
      </xsd:simpleType>
    </xsd:element>
    <xsd:element name="prv_Responsible" ma:index="10" nillable="true" ma:displayName="Responsible" ma:internalName="prv_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4f2cd92-8d93-4e4c-83d3-86703d9155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Application xmlns="http://www.sap.com/cof/powerpoint/application">
  <Version>2</Version>
  <Revision>2.4.3.69600</Revision>
</Application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v_Category_Choice xmlns="c4fe1119-055f-4ae9-8817-0cf17feb98d9" xsi:nil="true"/>
    <prv_Responsible xmlns="89837799-d103-43d6-a762-7746bed9f6db">
      <UserInfo>
        <DisplayName/>
        <AccountId xsi:nil="true"/>
        <AccountType/>
      </UserInfo>
    </prv_Responsible>
    <prv_Description xmlns="89837799-d103-43d6-a762-7746bed9f6db" xsi:nil="true"/>
    <TaxCatchAll xmlns="c4fe1119-055f-4ae9-8817-0cf17feb98d9" xsi:nil="true"/>
    <lcf76f155ced4ddcb4097134ff3c332f xmlns="89837799-d103-43d6-a762-7746bed9f6db">
      <Terms xmlns="http://schemas.microsoft.com/office/infopath/2007/PartnerControls"/>
    </lcf76f155ced4ddcb4097134ff3c332f>
  </documentManagement>
</p:properties>
</file>

<file path=customXml/item8.xml><?xml version="1.0" encoding="utf-8"?>
<Shapes>
  <Chart name="Chart 2" index="1" chartId="9abb8aec-e625-4b19-86ea-2849800dd15b">
    <ChartParams IsLinked="false">
      <LinkType>Chart</LinkType>
      <ChartWorksheetName>4</ChartWorksheetName>
      <WorkbookPath>L:\Sceptre\CHENNAI DRIVE\!!LIVE!!\!!ACTIVE JOBS!!\01 Mon 07-Sep\Morning\P20IGL0527.2\LUGGAGE\4.Support files\2. SOURCE FILES\P20IGL0527_Client Pitchbook.xlsx</WorkbookPath>
      <WorkbookName>P20IGL0527_Client Pitchbook.xlsx</WorkbookName>
      <WorksheetName>4</WorksheetName>
      <WorksheetRange>$B$3:$D$8</WorksheetRange>
    </ChartParams>
  </Chart>
</Shapes>
</file>

<file path=customXml/item9.xml><?xml version="1.0" encoding="utf-8"?>
<Application xmlns="http://www.sap.com/cof/ao/powerpoint/application">
  <com.sap.ip.bi.pioneer>
    <Version>4</Version>
    <AAO_Revision>2.4.3.69600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274C29C0-9EC8-456F-A25B-3910640D4CE1}">
  <ds:schemaRefs/>
</ds:datastoreItem>
</file>

<file path=customXml/itemProps10.xml><?xml version="1.0" encoding="utf-8"?>
<ds:datastoreItem xmlns:ds="http://schemas.openxmlformats.org/officeDocument/2006/customXml" ds:itemID="{39DB2CEA-4031-48D7-A845-0FB42F7EDF3D}">
  <ds:schemaRefs/>
</ds:datastoreItem>
</file>

<file path=customXml/itemProps11.xml><?xml version="1.0" encoding="utf-8"?>
<ds:datastoreItem xmlns:ds="http://schemas.openxmlformats.org/officeDocument/2006/customXml" ds:itemID="{EDBB70CC-0E7B-4648-8F1E-4E8FF332F55E}">
  <ds:schemaRefs>
    <ds:schemaRef ds:uri="http://schemas.microsoft.com/sharepoint/v3/contenttype/forms"/>
  </ds:schemaRefs>
</ds:datastoreItem>
</file>

<file path=customXml/itemProps12.xml><?xml version="1.0" encoding="utf-8"?>
<ds:datastoreItem xmlns:ds="http://schemas.openxmlformats.org/officeDocument/2006/customXml" ds:itemID="{A3C55F32-0008-41EE-A5FA-34304BCAEBCA}">
  <ds:schemaRefs/>
</ds:datastoreItem>
</file>

<file path=customXml/itemProps13.xml><?xml version="1.0" encoding="utf-8"?>
<ds:datastoreItem xmlns:ds="http://schemas.openxmlformats.org/officeDocument/2006/customXml" ds:itemID="{934B2CE6-5560-4ACF-8823-93A157B5C32B}">
  <ds:schemaRefs/>
</ds:datastoreItem>
</file>

<file path=customXml/itemProps2.xml><?xml version="1.0" encoding="utf-8"?>
<ds:datastoreItem xmlns:ds="http://schemas.openxmlformats.org/officeDocument/2006/customXml" ds:itemID="{81B58D53-A761-49A3-8D29-F8C521CACA51}">
  <ds:schemaRefs/>
</ds:datastoreItem>
</file>

<file path=customXml/itemProps3.xml><?xml version="1.0" encoding="utf-8"?>
<ds:datastoreItem xmlns:ds="http://schemas.openxmlformats.org/officeDocument/2006/customXml" ds:itemID="{8E909A82-D6E7-45CE-A219-152CCB9FB379}">
  <ds:schemaRefs/>
</ds:datastoreItem>
</file>

<file path=customXml/itemProps4.xml><?xml version="1.0" encoding="utf-8"?>
<ds:datastoreItem xmlns:ds="http://schemas.openxmlformats.org/officeDocument/2006/customXml" ds:itemID="{1587358E-E58B-4EC6-8EF9-E14B3F7BF6F9}">
  <ds:schemaRefs/>
</ds:datastoreItem>
</file>

<file path=customXml/itemProps5.xml><?xml version="1.0" encoding="utf-8"?>
<ds:datastoreItem xmlns:ds="http://schemas.openxmlformats.org/officeDocument/2006/customXml" ds:itemID="{018C0A37-0AC3-4FCE-8096-BA7B4C360D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fe1119-055f-4ae9-8817-0cf17feb98d9"/>
    <ds:schemaRef ds:uri="89837799-d103-43d6-a762-7746bed9f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622F2790-9552-433E-99A7-80B16C28869E}">
  <ds:schemaRefs>
    <ds:schemaRef ds:uri="http://www.sap.com/cof/powerpoint/application"/>
  </ds:schemaRefs>
</ds:datastoreItem>
</file>

<file path=customXml/itemProps7.xml><?xml version="1.0" encoding="utf-8"?>
<ds:datastoreItem xmlns:ds="http://schemas.openxmlformats.org/officeDocument/2006/customXml" ds:itemID="{1341395A-9F3F-4E70-8CC2-442CBC49A9E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4fe1119-055f-4ae9-8817-0cf17feb98d9"/>
    <ds:schemaRef ds:uri="http://schemas.microsoft.com/office/2006/documentManagement/types"/>
    <ds:schemaRef ds:uri="http://schemas.microsoft.com/office/infopath/2007/PartnerControls"/>
    <ds:schemaRef ds:uri="89837799-d103-43d6-a762-7746bed9f6db"/>
    <ds:schemaRef ds:uri="http://www.w3.org/XML/1998/namespace"/>
    <ds:schemaRef ds:uri="http://purl.org/dc/dcmitype/"/>
  </ds:schemaRefs>
</ds:datastoreItem>
</file>

<file path=customXml/itemProps8.xml><?xml version="1.0" encoding="utf-8"?>
<ds:datastoreItem xmlns:ds="http://schemas.openxmlformats.org/officeDocument/2006/customXml" ds:itemID="{A1C7D4E8-06EC-4ED3-B85A-957B1E897F5E}">
  <ds:schemaRefs/>
</ds:datastoreItem>
</file>

<file path=customXml/itemProps9.xml><?xml version="1.0" encoding="utf-8"?>
<ds:datastoreItem xmlns:ds="http://schemas.openxmlformats.org/officeDocument/2006/customXml" ds:itemID="{F54AD444-7B8E-4246-AA82-90B118B29038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Panorámica</PresentationFormat>
  <Paragraphs>83</Paragraphs>
  <Slides>12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inherit</vt:lpstr>
      <vt:lpstr>Wingdings</vt:lpstr>
      <vt:lpstr>Wingdings 3</vt:lpstr>
      <vt:lpstr>BASF_FolienDesign</vt:lpstr>
      <vt:lpstr>2_BASF_FolienDesign</vt:lpstr>
      <vt:lpstr>think-cell Folie</vt:lpstr>
      <vt:lpstr>Diapositiva de think-cell</vt:lpstr>
      <vt:lpstr>Presentación de PowerPoint</vt:lpstr>
      <vt:lpstr> </vt:lpstr>
      <vt:lpstr>Key transformative challenges The Chemical industry is facing a quadruple transformation</vt:lpstr>
      <vt:lpstr>BASF: Our commitments to reaching the Paris Climate Agreement </vt:lpstr>
      <vt:lpstr>Presentación de PowerPoint</vt:lpstr>
      <vt:lpstr>Presentación de PowerPoint</vt:lpstr>
      <vt:lpstr>BASF Española uses renewable energy in most of its sites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equity story presentation</dc:title>
  <dc:creator>Lisa DRAHMANN</dc:creator>
  <cp:lastModifiedBy>diana.chillon@basf.com</cp:lastModifiedBy>
  <cp:revision>3490</cp:revision>
  <cp:lastPrinted>2021-09-20T09:37:50Z</cp:lastPrinted>
  <dcterms:created xsi:type="dcterms:W3CDTF">2018-10-09T08:08:15Z</dcterms:created>
  <dcterms:modified xsi:type="dcterms:W3CDTF">2023-03-08T10:34:08Z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_to_AIP">
    <vt:i4>0</vt:i4>
  </property>
  <property fmtid="{D5CDD505-2E9C-101B-9397-08002B2CF9AE}" pid="3" name="ContentTypeId">
    <vt:lpwstr>0x01010059671F2DDA35824E9C3A3B47554214D5</vt:lpwstr>
  </property>
  <property fmtid="{D5CDD505-2E9C-101B-9397-08002B2CF9AE}" pid="4" name="NXPowerLiteLastOptimized">
    <vt:lpwstr>346717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D8.0.2</vt:lpwstr>
  </property>
  <property fmtid="{D5CDD505-2E9C-101B-9397-08002B2CF9AE}" pid="7" name="MSIP_Label_06530cf4-8573-4c29-a912-bbcdac835909_Enabled">
    <vt:lpwstr>true</vt:lpwstr>
  </property>
  <property fmtid="{D5CDD505-2E9C-101B-9397-08002B2CF9AE}" pid="8" name="MSIP_Label_06530cf4-8573-4c29-a912-bbcdac835909_SetDate">
    <vt:lpwstr>2023-03-06T12:47:29Z</vt:lpwstr>
  </property>
  <property fmtid="{D5CDD505-2E9C-101B-9397-08002B2CF9AE}" pid="9" name="MSIP_Label_06530cf4-8573-4c29-a912-bbcdac835909_Method">
    <vt:lpwstr>Standard</vt:lpwstr>
  </property>
  <property fmtid="{D5CDD505-2E9C-101B-9397-08002B2CF9AE}" pid="10" name="MSIP_Label_06530cf4-8573-4c29-a912-bbcdac835909_Name">
    <vt:lpwstr>06530cf4-8573-4c29-a912-bbcdac835909</vt:lpwstr>
  </property>
  <property fmtid="{D5CDD505-2E9C-101B-9397-08002B2CF9AE}" pid="11" name="MSIP_Label_06530cf4-8573-4c29-a912-bbcdac835909_SiteId">
    <vt:lpwstr>ecaa386b-c8df-4ce0-ad01-740cbdb5ba55</vt:lpwstr>
  </property>
  <property fmtid="{D5CDD505-2E9C-101B-9397-08002B2CF9AE}" pid="12" name="MSIP_Label_06530cf4-8573-4c29-a912-bbcdac835909_ActionId">
    <vt:lpwstr>2914514f-9f6a-43a7-a76c-bb28feb69571</vt:lpwstr>
  </property>
  <property fmtid="{D5CDD505-2E9C-101B-9397-08002B2CF9AE}" pid="13" name="MSIP_Label_06530cf4-8573-4c29-a912-bbcdac835909_ContentBits">
    <vt:lpwstr>2</vt:lpwstr>
  </property>
</Properties>
</file>