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660" r:id="rId5"/>
  </p:sldMasterIdLst>
  <p:notesMasterIdLst>
    <p:notesMasterId r:id="rId42"/>
  </p:notesMasterIdLst>
  <p:sldIdLst>
    <p:sldId id="256" r:id="rId6"/>
    <p:sldId id="272" r:id="rId7"/>
    <p:sldId id="265" r:id="rId8"/>
    <p:sldId id="273" r:id="rId9"/>
    <p:sldId id="311" r:id="rId10"/>
    <p:sldId id="274" r:id="rId11"/>
    <p:sldId id="313" r:id="rId12"/>
    <p:sldId id="292" r:id="rId13"/>
    <p:sldId id="290" r:id="rId14"/>
    <p:sldId id="291" r:id="rId15"/>
    <p:sldId id="276" r:id="rId16"/>
    <p:sldId id="293" r:id="rId17"/>
    <p:sldId id="277" r:id="rId18"/>
    <p:sldId id="294" r:id="rId19"/>
    <p:sldId id="310" r:id="rId20"/>
    <p:sldId id="314" r:id="rId21"/>
    <p:sldId id="320" r:id="rId22"/>
    <p:sldId id="321" r:id="rId23"/>
    <p:sldId id="322" r:id="rId24"/>
    <p:sldId id="287" r:id="rId25"/>
    <p:sldId id="282" r:id="rId26"/>
    <p:sldId id="309" r:id="rId27"/>
    <p:sldId id="315" r:id="rId28"/>
    <p:sldId id="316" r:id="rId29"/>
    <p:sldId id="318" r:id="rId30"/>
    <p:sldId id="279" r:id="rId31"/>
    <p:sldId id="319" r:id="rId32"/>
    <p:sldId id="328" r:id="rId33"/>
    <p:sldId id="327" r:id="rId34"/>
    <p:sldId id="330" r:id="rId35"/>
    <p:sldId id="334" r:id="rId36"/>
    <p:sldId id="333" r:id="rId37"/>
    <p:sldId id="332" r:id="rId38"/>
    <p:sldId id="336" r:id="rId39"/>
    <p:sldId id="338" r:id="rId40"/>
    <p:sldId id="312" r:id="rId41"/>
  </p:sldIdLst>
  <p:sldSz cx="9144000" cy="6858000" type="screen4x3"/>
  <p:notesSz cx="6858000" cy="9144000"/>
  <p:embeddedFontLst>
    <p:embeddedFont>
      <p:font typeface="Calibri" panose="020F0502020204030204" pitchFamily="34" charset="0"/>
      <p:regular r:id="rId43"/>
      <p:bold r:id="rId44"/>
      <p:italic r:id="rId45"/>
      <p:boldItalic r:id="rId46"/>
    </p:embeddedFont>
    <p:embeddedFont>
      <p:font typeface="FlandersArtSans-Bold" panose="00000800000000000000" pitchFamily="2" charset="0"/>
      <p:bold r:id="rId47"/>
    </p:embeddedFont>
    <p:embeddedFont>
      <p:font typeface="FlandersArtSans-Regular" panose="00000500000000000000" pitchFamily="2" charset="0"/>
      <p:regular r:id="rId48"/>
    </p:embeddedFont>
    <p:embeddedFont>
      <p:font typeface="FlandersArtSerif-Regular" panose="00000500000000000000" pitchFamily="2" charset="0"/>
      <p:regular r:id="rId49"/>
    </p:embeddedFont>
  </p:embeddedFontLst>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5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EEE7"/>
    <a:srgbClr val="FFFF00"/>
    <a:srgbClr val="717171"/>
    <a:srgbClr val="646464"/>
    <a:srgbClr val="9B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1AB311-D8C6-4D84-8523-DBAE50B7EEFE}" v="116" dt="2023-03-07T21:38:33.149"/>
    <p1510:client id="{D67AF3C3-B4D5-586B-1762-25E92FDC696F}" v="39" dt="2023-03-07T21:08:53.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91" autoAdjust="0"/>
    <p:restoredTop sz="47236" autoAdjust="0"/>
  </p:normalViewPr>
  <p:slideViewPr>
    <p:cSldViewPr snapToGrid="0">
      <p:cViewPr varScale="1">
        <p:scale>
          <a:sx n="40" d="100"/>
          <a:sy n="40" d="100"/>
        </p:scale>
        <p:origin x="2813" y="38"/>
      </p:cViewPr>
      <p:guideLst>
        <p:guide orient="horz" pos="2160"/>
        <p:guide pos="2880"/>
        <p:guide pos="558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openxmlformats.org/officeDocument/2006/relationships/font" Target="fonts/font5.fntdata"/><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3.fntdata"/><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2.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1.fntdata"/><Relationship Id="rId48" Type="http://schemas.openxmlformats.org/officeDocument/2006/relationships/font" Target="fonts/font6.fntdata"/><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4.fntdata"/><Relationship Id="rId20" Type="http://schemas.openxmlformats.org/officeDocument/2006/relationships/slide" Target="slides/slide15.xml"/><Relationship Id="rId41" Type="http://schemas.openxmlformats.org/officeDocument/2006/relationships/slide" Target="slides/slide36.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n Langenhove Helena" userId="37e985f7-e2a2-4da6-903a-23a4c20bae16" providerId="ADAL" clId="{AC1AB311-D8C6-4D84-8523-DBAE50B7EEFE}"/>
    <pc:docChg chg="undo custSel addSld delSld modSld sldOrd">
      <pc:chgData name="Van Langenhove Helena" userId="37e985f7-e2a2-4da6-903a-23a4c20bae16" providerId="ADAL" clId="{AC1AB311-D8C6-4D84-8523-DBAE50B7EEFE}" dt="2023-03-07T21:38:33.149" v="2551" actId="1076"/>
      <pc:docMkLst>
        <pc:docMk/>
      </pc:docMkLst>
      <pc:sldChg chg="modSp mod">
        <pc:chgData name="Van Langenhove Helena" userId="37e985f7-e2a2-4da6-903a-23a4c20bae16" providerId="ADAL" clId="{AC1AB311-D8C6-4D84-8523-DBAE50B7EEFE}" dt="2023-03-05T13:30:25.579" v="157" actId="20577"/>
        <pc:sldMkLst>
          <pc:docMk/>
          <pc:sldMk cId="2687129575" sldId="256"/>
        </pc:sldMkLst>
        <pc:spChg chg="mod">
          <ac:chgData name="Van Langenhove Helena" userId="37e985f7-e2a2-4da6-903a-23a4c20bae16" providerId="ADAL" clId="{AC1AB311-D8C6-4D84-8523-DBAE50B7EEFE}" dt="2023-03-05T13:30:25.579" v="157" actId="20577"/>
          <ac:spMkLst>
            <pc:docMk/>
            <pc:sldMk cId="2687129575" sldId="256"/>
            <ac:spMk id="19" creationId="{00000000-0000-0000-0000-000000000000}"/>
          </ac:spMkLst>
        </pc:spChg>
      </pc:sldChg>
      <pc:sldChg chg="del">
        <pc:chgData name="Van Langenhove Helena" userId="37e985f7-e2a2-4da6-903a-23a4c20bae16" providerId="ADAL" clId="{AC1AB311-D8C6-4D84-8523-DBAE50B7EEFE}" dt="2023-03-05T13:17:10.190" v="0" actId="47"/>
        <pc:sldMkLst>
          <pc:docMk/>
          <pc:sldMk cId="0" sldId="268"/>
        </pc:sldMkLst>
      </pc:sldChg>
      <pc:sldChg chg="delSp modSp del mod">
        <pc:chgData name="Van Langenhove Helena" userId="37e985f7-e2a2-4da6-903a-23a4c20bae16" providerId="ADAL" clId="{AC1AB311-D8C6-4D84-8523-DBAE50B7EEFE}" dt="2023-03-07T21:20:07.488" v="2502" actId="47"/>
        <pc:sldMkLst>
          <pc:docMk/>
          <pc:sldMk cId="0" sldId="270"/>
        </pc:sldMkLst>
        <pc:spChg chg="del mod">
          <ac:chgData name="Van Langenhove Helena" userId="37e985f7-e2a2-4da6-903a-23a4c20bae16" providerId="ADAL" clId="{AC1AB311-D8C6-4D84-8523-DBAE50B7EEFE}" dt="2023-03-07T17:58:56.522" v="2454" actId="478"/>
          <ac:spMkLst>
            <pc:docMk/>
            <pc:sldMk cId="0" sldId="270"/>
            <ac:spMk id="6" creationId="{00000000-0000-0000-0000-000000000000}"/>
          </ac:spMkLst>
        </pc:spChg>
      </pc:sldChg>
      <pc:sldChg chg="del">
        <pc:chgData name="Van Langenhove Helena" userId="37e985f7-e2a2-4da6-903a-23a4c20bae16" providerId="ADAL" clId="{AC1AB311-D8C6-4D84-8523-DBAE50B7EEFE}" dt="2023-03-05T14:54:29.289" v="2203" actId="47"/>
        <pc:sldMkLst>
          <pc:docMk/>
          <pc:sldMk cId="0" sldId="271"/>
        </pc:sldMkLst>
      </pc:sldChg>
      <pc:sldChg chg="modSp mod">
        <pc:chgData name="Van Langenhove Helena" userId="37e985f7-e2a2-4da6-903a-23a4c20bae16" providerId="ADAL" clId="{AC1AB311-D8C6-4D84-8523-DBAE50B7EEFE}" dt="2023-03-05T14:54:00.592" v="2201" actId="20577"/>
        <pc:sldMkLst>
          <pc:docMk/>
          <pc:sldMk cId="64799001" sldId="272"/>
        </pc:sldMkLst>
        <pc:spChg chg="mod">
          <ac:chgData name="Van Langenhove Helena" userId="37e985f7-e2a2-4da6-903a-23a4c20bae16" providerId="ADAL" clId="{AC1AB311-D8C6-4D84-8523-DBAE50B7EEFE}" dt="2023-03-05T14:54:00.592" v="2201" actId="20577"/>
          <ac:spMkLst>
            <pc:docMk/>
            <pc:sldMk cId="64799001" sldId="272"/>
            <ac:spMk id="10" creationId="{00000000-0000-0000-0000-000000000000}"/>
          </ac:spMkLst>
        </pc:spChg>
      </pc:sldChg>
      <pc:sldChg chg="addSp delSp modSp mod">
        <pc:chgData name="Van Langenhove Helena" userId="37e985f7-e2a2-4da6-903a-23a4c20bae16" providerId="ADAL" clId="{AC1AB311-D8C6-4D84-8523-DBAE50B7EEFE}" dt="2023-03-05T14:52:49.087" v="2136" actId="20577"/>
        <pc:sldMkLst>
          <pc:docMk/>
          <pc:sldMk cId="1161404724" sldId="273"/>
        </pc:sldMkLst>
        <pc:spChg chg="mod">
          <ac:chgData name="Van Langenhove Helena" userId="37e985f7-e2a2-4da6-903a-23a4c20bae16" providerId="ADAL" clId="{AC1AB311-D8C6-4D84-8523-DBAE50B7EEFE}" dt="2023-03-05T14:44:52.031" v="1903" actId="20577"/>
          <ac:spMkLst>
            <pc:docMk/>
            <pc:sldMk cId="1161404724" sldId="273"/>
            <ac:spMk id="5" creationId="{3D951C3C-F8F2-4D0A-8AE5-E4D7B3AC4FB8}"/>
          </ac:spMkLst>
        </pc:spChg>
        <pc:spChg chg="mod">
          <ac:chgData name="Van Langenhove Helena" userId="37e985f7-e2a2-4da6-903a-23a4c20bae16" providerId="ADAL" clId="{AC1AB311-D8C6-4D84-8523-DBAE50B7EEFE}" dt="2023-03-05T14:52:49.087" v="2136" actId="20577"/>
          <ac:spMkLst>
            <pc:docMk/>
            <pc:sldMk cId="1161404724" sldId="273"/>
            <ac:spMk id="6" creationId="{BB28A22B-E3DB-44ED-B7DF-D791A32A7A40}"/>
          </ac:spMkLst>
        </pc:spChg>
        <pc:picChg chg="add mod">
          <ac:chgData name="Van Langenhove Helena" userId="37e985f7-e2a2-4da6-903a-23a4c20bae16" providerId="ADAL" clId="{AC1AB311-D8C6-4D84-8523-DBAE50B7EEFE}" dt="2023-03-05T14:52:34.441" v="2108" actId="1076"/>
          <ac:picMkLst>
            <pc:docMk/>
            <pc:sldMk cId="1161404724" sldId="273"/>
            <ac:picMk id="7" creationId="{DBFB8E69-CC6F-4F70-92F5-5C21BF38E212}"/>
          </ac:picMkLst>
        </pc:picChg>
        <pc:picChg chg="add del mod">
          <ac:chgData name="Van Langenhove Helena" userId="37e985f7-e2a2-4da6-903a-23a4c20bae16" providerId="ADAL" clId="{AC1AB311-D8C6-4D84-8523-DBAE50B7EEFE}" dt="2023-03-05T14:52:36.569" v="2109" actId="478"/>
          <ac:picMkLst>
            <pc:docMk/>
            <pc:sldMk cId="1161404724" sldId="273"/>
            <ac:picMk id="8" creationId="{71DFD187-695E-491F-A15C-836E141478CD}"/>
          </ac:picMkLst>
        </pc:picChg>
        <pc:picChg chg="add del mod">
          <ac:chgData name="Van Langenhove Helena" userId="37e985f7-e2a2-4da6-903a-23a4c20bae16" providerId="ADAL" clId="{AC1AB311-D8C6-4D84-8523-DBAE50B7EEFE}" dt="2023-03-05T14:18:52.158" v="1372"/>
          <ac:picMkLst>
            <pc:docMk/>
            <pc:sldMk cId="1161404724" sldId="273"/>
            <ac:picMk id="9" creationId="{81C2DF96-621A-474D-A55F-8F4ACF979260}"/>
          </ac:picMkLst>
        </pc:picChg>
        <pc:picChg chg="add del mod">
          <ac:chgData name="Van Langenhove Helena" userId="37e985f7-e2a2-4da6-903a-23a4c20bae16" providerId="ADAL" clId="{AC1AB311-D8C6-4D84-8523-DBAE50B7EEFE}" dt="2023-03-05T14:18:52.158" v="1372"/>
          <ac:picMkLst>
            <pc:docMk/>
            <pc:sldMk cId="1161404724" sldId="273"/>
            <ac:picMk id="10" creationId="{54FF0EF6-6167-4171-A8AA-B7EB40B5EA1A}"/>
          </ac:picMkLst>
        </pc:picChg>
      </pc:sldChg>
      <pc:sldChg chg="modSp mod">
        <pc:chgData name="Van Langenhove Helena" userId="37e985f7-e2a2-4da6-903a-23a4c20bae16" providerId="ADAL" clId="{AC1AB311-D8C6-4D84-8523-DBAE50B7EEFE}" dt="2023-03-05T13:32:32.723" v="379" actId="20577"/>
        <pc:sldMkLst>
          <pc:docMk/>
          <pc:sldMk cId="1755950072" sldId="274"/>
        </pc:sldMkLst>
        <pc:spChg chg="mod">
          <ac:chgData name="Van Langenhove Helena" userId="37e985f7-e2a2-4da6-903a-23a4c20bae16" providerId="ADAL" clId="{AC1AB311-D8C6-4D84-8523-DBAE50B7EEFE}" dt="2023-03-05T13:32:08.365" v="308" actId="404"/>
          <ac:spMkLst>
            <pc:docMk/>
            <pc:sldMk cId="1755950072" sldId="274"/>
            <ac:spMk id="13" creationId="{F5423085-5BB1-93E7-4712-711E9E76BE7A}"/>
          </ac:spMkLst>
        </pc:spChg>
        <pc:spChg chg="mod">
          <ac:chgData name="Van Langenhove Helena" userId="37e985f7-e2a2-4da6-903a-23a4c20bae16" providerId="ADAL" clId="{AC1AB311-D8C6-4D84-8523-DBAE50B7EEFE}" dt="2023-03-05T13:32:32.723" v="379" actId="20577"/>
          <ac:spMkLst>
            <pc:docMk/>
            <pc:sldMk cId="1755950072" sldId="274"/>
            <ac:spMk id="15" creationId="{F3B79C9F-93D9-2895-810C-377DEA005A71}"/>
          </ac:spMkLst>
        </pc:spChg>
      </pc:sldChg>
      <pc:sldChg chg="modSp del mod">
        <pc:chgData name="Van Langenhove Helena" userId="37e985f7-e2a2-4da6-903a-23a4c20bae16" providerId="ADAL" clId="{AC1AB311-D8C6-4D84-8523-DBAE50B7EEFE}" dt="2023-03-05T13:18:55.094" v="29" actId="47"/>
        <pc:sldMkLst>
          <pc:docMk/>
          <pc:sldMk cId="0" sldId="275"/>
        </pc:sldMkLst>
        <pc:spChg chg="mod">
          <ac:chgData name="Van Langenhove Helena" userId="37e985f7-e2a2-4da6-903a-23a4c20bae16" providerId="ADAL" clId="{AC1AB311-D8C6-4D84-8523-DBAE50B7EEFE}" dt="2023-03-05T13:17:42.171" v="21" actId="20577"/>
          <ac:spMkLst>
            <pc:docMk/>
            <pc:sldMk cId="0" sldId="275"/>
            <ac:spMk id="9" creationId="{00000000-0000-0000-0000-000000000000}"/>
          </ac:spMkLst>
        </pc:spChg>
        <pc:picChg chg="mod">
          <ac:chgData name="Van Langenhove Helena" userId="37e985f7-e2a2-4da6-903a-23a4c20bae16" providerId="ADAL" clId="{AC1AB311-D8C6-4D84-8523-DBAE50B7EEFE}" dt="2023-03-05T13:17:56.244" v="22" actId="1076"/>
          <ac:picMkLst>
            <pc:docMk/>
            <pc:sldMk cId="0" sldId="275"/>
            <ac:picMk id="10" creationId="{F8B72B5F-EBAE-4965-A2CF-76B4916E438C}"/>
          </ac:picMkLst>
        </pc:picChg>
      </pc:sldChg>
      <pc:sldChg chg="addSp delSp modSp mod modNotesTx">
        <pc:chgData name="Van Langenhove Helena" userId="37e985f7-e2a2-4da6-903a-23a4c20bae16" providerId="ADAL" clId="{AC1AB311-D8C6-4D84-8523-DBAE50B7EEFE}" dt="2023-03-05T14:28:00.893" v="1572" actId="20577"/>
        <pc:sldMkLst>
          <pc:docMk/>
          <pc:sldMk cId="3797300334" sldId="276"/>
        </pc:sldMkLst>
        <pc:spChg chg="del mod">
          <ac:chgData name="Van Langenhove Helena" userId="37e985f7-e2a2-4da6-903a-23a4c20bae16" providerId="ADAL" clId="{AC1AB311-D8C6-4D84-8523-DBAE50B7EEFE}" dt="2023-03-05T13:45:37.970" v="498" actId="478"/>
          <ac:spMkLst>
            <pc:docMk/>
            <pc:sldMk cId="3797300334" sldId="276"/>
            <ac:spMk id="7" creationId="{A6266F2E-C3DE-47A5-AC13-1CFB869649A0}"/>
          </ac:spMkLst>
        </pc:spChg>
        <pc:spChg chg="mod">
          <ac:chgData name="Van Langenhove Helena" userId="37e985f7-e2a2-4da6-903a-23a4c20bae16" providerId="ADAL" clId="{AC1AB311-D8C6-4D84-8523-DBAE50B7EEFE}" dt="2023-03-05T13:55:40.389" v="885" actId="20577"/>
          <ac:spMkLst>
            <pc:docMk/>
            <pc:sldMk cId="3797300334" sldId="276"/>
            <ac:spMk id="9" creationId="{00000000-0000-0000-0000-000000000000}"/>
          </ac:spMkLst>
        </pc:spChg>
        <pc:picChg chg="add mod">
          <ac:chgData name="Van Langenhove Helena" userId="37e985f7-e2a2-4da6-903a-23a4c20bae16" providerId="ADAL" clId="{AC1AB311-D8C6-4D84-8523-DBAE50B7EEFE}" dt="2023-03-05T13:47:03.775" v="511"/>
          <ac:picMkLst>
            <pc:docMk/>
            <pc:sldMk cId="3797300334" sldId="276"/>
            <ac:picMk id="8" creationId="{4DBD4A16-AD26-4FEF-AC42-68DD5E88B1C4}"/>
          </ac:picMkLst>
        </pc:picChg>
      </pc:sldChg>
      <pc:sldChg chg="addSp delSp modSp mod ord modNotesTx">
        <pc:chgData name="Van Langenhove Helena" userId="37e985f7-e2a2-4da6-903a-23a4c20bae16" providerId="ADAL" clId="{AC1AB311-D8C6-4D84-8523-DBAE50B7EEFE}" dt="2023-03-07T21:06:34.867" v="2483" actId="14100"/>
        <pc:sldMkLst>
          <pc:docMk/>
          <pc:sldMk cId="908719429" sldId="277"/>
        </pc:sldMkLst>
        <pc:spChg chg="mod">
          <ac:chgData name="Van Langenhove Helena" userId="37e985f7-e2a2-4da6-903a-23a4c20bae16" providerId="ADAL" clId="{AC1AB311-D8C6-4D84-8523-DBAE50B7EEFE}" dt="2023-03-05T13:57:07.292" v="958" actId="20577"/>
          <ac:spMkLst>
            <pc:docMk/>
            <pc:sldMk cId="908719429" sldId="277"/>
            <ac:spMk id="9" creationId="{00000000-0000-0000-0000-000000000000}"/>
          </ac:spMkLst>
        </pc:spChg>
        <pc:spChg chg="del">
          <ac:chgData name="Van Langenhove Helena" userId="37e985f7-e2a2-4da6-903a-23a4c20bae16" providerId="ADAL" clId="{AC1AB311-D8C6-4D84-8523-DBAE50B7EEFE}" dt="2023-03-05T13:48:23.188" v="537" actId="478"/>
          <ac:spMkLst>
            <pc:docMk/>
            <pc:sldMk cId="908719429" sldId="277"/>
            <ac:spMk id="13" creationId="{33529FD1-8F09-4C3E-8355-791F7B9003D0}"/>
          </ac:spMkLst>
        </pc:spChg>
        <pc:picChg chg="add mod">
          <ac:chgData name="Van Langenhove Helena" userId="37e985f7-e2a2-4da6-903a-23a4c20bae16" providerId="ADAL" clId="{AC1AB311-D8C6-4D84-8523-DBAE50B7EEFE}" dt="2023-03-05T13:48:30.682" v="538"/>
          <ac:picMkLst>
            <pc:docMk/>
            <pc:sldMk cId="908719429" sldId="277"/>
            <ac:picMk id="6" creationId="{E3CCA350-3E56-4A64-9D01-D1116FC70090}"/>
          </ac:picMkLst>
        </pc:picChg>
        <pc:picChg chg="mod">
          <ac:chgData name="Van Langenhove Helena" userId="37e985f7-e2a2-4da6-903a-23a4c20bae16" providerId="ADAL" clId="{AC1AB311-D8C6-4D84-8523-DBAE50B7EEFE}" dt="2023-03-07T21:06:34.867" v="2483" actId="14100"/>
          <ac:picMkLst>
            <pc:docMk/>
            <pc:sldMk cId="908719429" sldId="277"/>
            <ac:picMk id="15" creationId="{E5D5D0DB-240C-4568-8BBC-02F1276F6E9F}"/>
          </ac:picMkLst>
        </pc:picChg>
      </pc:sldChg>
      <pc:sldChg chg="modSp mod">
        <pc:chgData name="Van Langenhove Helena" userId="37e985f7-e2a2-4da6-903a-23a4c20bae16" providerId="ADAL" clId="{AC1AB311-D8C6-4D84-8523-DBAE50B7EEFE}" dt="2023-03-05T14:02:27.475" v="1043" actId="1076"/>
        <pc:sldMkLst>
          <pc:docMk/>
          <pc:sldMk cId="1285606726" sldId="278"/>
        </pc:sldMkLst>
        <pc:spChg chg="mod">
          <ac:chgData name="Van Langenhove Helena" userId="37e985f7-e2a2-4da6-903a-23a4c20bae16" providerId="ADAL" clId="{AC1AB311-D8C6-4D84-8523-DBAE50B7EEFE}" dt="2023-03-05T14:02:17.115" v="1042" actId="1076"/>
          <ac:spMkLst>
            <pc:docMk/>
            <pc:sldMk cId="1285606726" sldId="278"/>
            <ac:spMk id="9" creationId="{00000000-0000-0000-0000-000000000000}"/>
          </ac:spMkLst>
        </pc:spChg>
        <pc:spChg chg="mod">
          <ac:chgData name="Van Langenhove Helena" userId="37e985f7-e2a2-4da6-903a-23a4c20bae16" providerId="ADAL" clId="{AC1AB311-D8C6-4D84-8523-DBAE50B7EEFE}" dt="2023-03-05T14:02:27.475" v="1043" actId="1076"/>
          <ac:spMkLst>
            <pc:docMk/>
            <pc:sldMk cId="1285606726" sldId="278"/>
            <ac:spMk id="19" creationId="{7005EE24-17C5-490F-83ED-AE5B68E14738}"/>
          </ac:spMkLst>
        </pc:spChg>
        <pc:grpChg chg="mod">
          <ac:chgData name="Van Langenhove Helena" userId="37e985f7-e2a2-4da6-903a-23a4c20bae16" providerId="ADAL" clId="{AC1AB311-D8C6-4D84-8523-DBAE50B7EEFE}" dt="2023-03-05T14:02:27.475" v="1043" actId="1076"/>
          <ac:grpSpMkLst>
            <pc:docMk/>
            <pc:sldMk cId="1285606726" sldId="278"/>
            <ac:grpSpMk id="23" creationId="{22BB0B2A-C278-464B-999F-32246D654051}"/>
          </ac:grpSpMkLst>
        </pc:grpChg>
      </pc:sldChg>
      <pc:sldChg chg="addSp delSp modSp mod">
        <pc:chgData name="Van Langenhove Helena" userId="37e985f7-e2a2-4da6-903a-23a4c20bae16" providerId="ADAL" clId="{AC1AB311-D8C6-4D84-8523-DBAE50B7EEFE}" dt="2023-03-05T14:08:37.293" v="1077" actId="255"/>
        <pc:sldMkLst>
          <pc:docMk/>
          <pc:sldMk cId="2288153885" sldId="279"/>
        </pc:sldMkLst>
        <pc:spChg chg="add del">
          <ac:chgData name="Van Langenhove Helena" userId="37e985f7-e2a2-4da6-903a-23a4c20bae16" providerId="ADAL" clId="{AC1AB311-D8C6-4D84-8523-DBAE50B7EEFE}" dt="2023-03-05T14:07:39.722" v="1071" actId="478"/>
          <ac:spMkLst>
            <pc:docMk/>
            <pc:sldMk cId="2288153885" sldId="279"/>
            <ac:spMk id="4" creationId="{EE1808A2-BDF5-48B5-941E-2D67CC0FCE9C}"/>
          </ac:spMkLst>
        </pc:spChg>
        <pc:spChg chg="mod">
          <ac:chgData name="Van Langenhove Helena" userId="37e985f7-e2a2-4da6-903a-23a4c20bae16" providerId="ADAL" clId="{AC1AB311-D8C6-4D84-8523-DBAE50B7EEFE}" dt="2023-03-05T14:08:04.047" v="1073" actId="1076"/>
          <ac:spMkLst>
            <pc:docMk/>
            <pc:sldMk cId="2288153885" sldId="279"/>
            <ac:spMk id="9" creationId="{00000000-0000-0000-0000-000000000000}"/>
          </ac:spMkLst>
        </pc:spChg>
        <pc:spChg chg="mod">
          <ac:chgData name="Van Langenhove Helena" userId="37e985f7-e2a2-4da6-903a-23a4c20bae16" providerId="ADAL" clId="{AC1AB311-D8C6-4D84-8523-DBAE50B7EEFE}" dt="2023-03-05T14:08:37.293" v="1077" actId="255"/>
          <ac:spMkLst>
            <pc:docMk/>
            <pc:sldMk cId="2288153885" sldId="279"/>
            <ac:spMk id="10" creationId="{00000000-0000-0000-0000-000000000000}"/>
          </ac:spMkLst>
        </pc:spChg>
      </pc:sldChg>
      <pc:sldChg chg="modSp mod modNotes">
        <pc:chgData name="Van Langenhove Helena" userId="37e985f7-e2a2-4da6-903a-23a4c20bae16" providerId="ADAL" clId="{AC1AB311-D8C6-4D84-8523-DBAE50B7EEFE}" dt="2023-03-06T15:01:06.512" v="2284" actId="27636"/>
        <pc:sldMkLst>
          <pc:docMk/>
          <pc:sldMk cId="1261623262" sldId="280"/>
        </pc:sldMkLst>
        <pc:spChg chg="mod">
          <ac:chgData name="Van Langenhove Helena" userId="37e985f7-e2a2-4da6-903a-23a4c20bae16" providerId="ADAL" clId="{AC1AB311-D8C6-4D84-8523-DBAE50B7EEFE}" dt="2023-03-05T14:01:13.938" v="1041" actId="13822"/>
          <ac:spMkLst>
            <pc:docMk/>
            <pc:sldMk cId="1261623262" sldId="280"/>
            <ac:spMk id="6" creationId="{960A940F-A199-430C-B01C-F4F5AC6E1D06}"/>
          </ac:spMkLst>
        </pc:spChg>
        <pc:spChg chg="mod">
          <ac:chgData name="Van Langenhove Helena" userId="37e985f7-e2a2-4da6-903a-23a4c20bae16" providerId="ADAL" clId="{AC1AB311-D8C6-4D84-8523-DBAE50B7EEFE}" dt="2023-03-05T14:01:13.938" v="1041" actId="13822"/>
          <ac:spMkLst>
            <pc:docMk/>
            <pc:sldMk cId="1261623262" sldId="280"/>
            <ac:spMk id="11" creationId="{7A726022-4B34-4F76-9A5E-EE46F97B7638}"/>
          </ac:spMkLst>
        </pc:spChg>
        <pc:spChg chg="mod">
          <ac:chgData name="Van Langenhove Helena" userId="37e985f7-e2a2-4da6-903a-23a4c20bae16" providerId="ADAL" clId="{AC1AB311-D8C6-4D84-8523-DBAE50B7EEFE}" dt="2023-03-05T14:01:13.938" v="1041" actId="13822"/>
          <ac:spMkLst>
            <pc:docMk/>
            <pc:sldMk cId="1261623262" sldId="280"/>
            <ac:spMk id="14" creationId="{A715B6FE-2118-44DF-8BDC-0651EE22A035}"/>
          </ac:spMkLst>
        </pc:spChg>
      </pc:sldChg>
      <pc:sldChg chg="addSp modSp mod modAnim modNotes">
        <pc:chgData name="Van Langenhove Helena" userId="37e985f7-e2a2-4da6-903a-23a4c20bae16" providerId="ADAL" clId="{AC1AB311-D8C6-4D84-8523-DBAE50B7EEFE}" dt="2023-03-06T15:01:06.576" v="2286" actId="27636"/>
        <pc:sldMkLst>
          <pc:docMk/>
          <pc:sldMk cId="2748139684" sldId="281"/>
        </pc:sldMkLst>
        <pc:spChg chg="mod">
          <ac:chgData name="Van Langenhove Helena" userId="37e985f7-e2a2-4da6-903a-23a4c20bae16" providerId="ADAL" clId="{AC1AB311-D8C6-4D84-8523-DBAE50B7EEFE}" dt="2023-03-05T13:59:22.134" v="1030" actId="207"/>
          <ac:spMkLst>
            <pc:docMk/>
            <pc:sldMk cId="2748139684" sldId="281"/>
            <ac:spMk id="5" creationId="{6A4C0A7A-3C83-4653-B852-DDE85A90BC0F}"/>
          </ac:spMkLst>
        </pc:spChg>
        <pc:spChg chg="mod">
          <ac:chgData name="Van Langenhove Helena" userId="37e985f7-e2a2-4da6-903a-23a4c20bae16" providerId="ADAL" clId="{AC1AB311-D8C6-4D84-8523-DBAE50B7EEFE}" dt="2023-03-05T13:59:22.134" v="1030" actId="207"/>
          <ac:spMkLst>
            <pc:docMk/>
            <pc:sldMk cId="2748139684" sldId="281"/>
            <ac:spMk id="6" creationId="{D7D0F23A-FF78-4088-9708-8B47AB62ADEE}"/>
          </ac:spMkLst>
        </pc:spChg>
        <pc:spChg chg="mod">
          <ac:chgData name="Van Langenhove Helena" userId="37e985f7-e2a2-4da6-903a-23a4c20bae16" providerId="ADAL" clId="{AC1AB311-D8C6-4D84-8523-DBAE50B7EEFE}" dt="2023-03-05T13:59:22.134" v="1030" actId="207"/>
          <ac:spMkLst>
            <pc:docMk/>
            <pc:sldMk cId="2748139684" sldId="281"/>
            <ac:spMk id="7" creationId="{44EF3360-D8B1-4DD2-B7C7-5BBEF5E5CFAB}"/>
          </ac:spMkLst>
        </pc:spChg>
        <pc:spChg chg="mod">
          <ac:chgData name="Van Langenhove Helena" userId="37e985f7-e2a2-4da6-903a-23a4c20bae16" providerId="ADAL" clId="{AC1AB311-D8C6-4D84-8523-DBAE50B7EEFE}" dt="2023-03-05T13:59:22.134" v="1030" actId="207"/>
          <ac:spMkLst>
            <pc:docMk/>
            <pc:sldMk cId="2748139684" sldId="281"/>
            <ac:spMk id="8" creationId="{FAB01762-B1A1-44F0-A766-0F3ECD35314F}"/>
          </ac:spMkLst>
        </pc:spChg>
        <pc:spChg chg="mod">
          <ac:chgData name="Van Langenhove Helena" userId="37e985f7-e2a2-4da6-903a-23a4c20bae16" providerId="ADAL" clId="{AC1AB311-D8C6-4D84-8523-DBAE50B7EEFE}" dt="2023-03-05T13:59:33.334" v="1033" actId="255"/>
          <ac:spMkLst>
            <pc:docMk/>
            <pc:sldMk cId="2748139684" sldId="281"/>
            <ac:spMk id="9" creationId="{00000000-0000-0000-0000-000000000000}"/>
          </ac:spMkLst>
        </pc:spChg>
        <pc:grpChg chg="mod">
          <ac:chgData name="Van Langenhove Helena" userId="37e985f7-e2a2-4da6-903a-23a4c20bae16" providerId="ADAL" clId="{AC1AB311-D8C6-4D84-8523-DBAE50B7EEFE}" dt="2023-03-05T13:59:58.096" v="1034" actId="164"/>
          <ac:grpSpMkLst>
            <pc:docMk/>
            <pc:sldMk cId="2748139684" sldId="281"/>
            <ac:grpSpMk id="12" creationId="{68FB34D3-F42C-46AB-9145-FA4C6D202C75}"/>
          </ac:grpSpMkLst>
        </pc:grpChg>
        <pc:grpChg chg="mod">
          <ac:chgData name="Van Langenhove Helena" userId="37e985f7-e2a2-4da6-903a-23a4c20bae16" providerId="ADAL" clId="{AC1AB311-D8C6-4D84-8523-DBAE50B7EEFE}" dt="2023-03-05T13:59:58.096" v="1034" actId="164"/>
          <ac:grpSpMkLst>
            <pc:docMk/>
            <pc:sldMk cId="2748139684" sldId="281"/>
            <ac:grpSpMk id="13" creationId="{0F2540D4-1B01-47A7-A377-149C4BB0EAFE}"/>
          </ac:grpSpMkLst>
        </pc:grpChg>
        <pc:grpChg chg="mod">
          <ac:chgData name="Van Langenhove Helena" userId="37e985f7-e2a2-4da6-903a-23a4c20bae16" providerId="ADAL" clId="{AC1AB311-D8C6-4D84-8523-DBAE50B7EEFE}" dt="2023-03-05T13:59:58.096" v="1034" actId="164"/>
          <ac:grpSpMkLst>
            <pc:docMk/>
            <pc:sldMk cId="2748139684" sldId="281"/>
            <ac:grpSpMk id="14" creationId="{B8B4C31D-6474-4A23-817C-2D1085D9034F}"/>
          </ac:grpSpMkLst>
        </pc:grpChg>
        <pc:grpChg chg="mod">
          <ac:chgData name="Van Langenhove Helena" userId="37e985f7-e2a2-4da6-903a-23a4c20bae16" providerId="ADAL" clId="{AC1AB311-D8C6-4D84-8523-DBAE50B7EEFE}" dt="2023-03-05T13:59:58.096" v="1034" actId="164"/>
          <ac:grpSpMkLst>
            <pc:docMk/>
            <pc:sldMk cId="2748139684" sldId="281"/>
            <ac:grpSpMk id="15" creationId="{2CD0B397-2F34-45C3-BB15-AFC1B5341A83}"/>
          </ac:grpSpMkLst>
        </pc:grpChg>
        <pc:grpChg chg="add mod">
          <ac:chgData name="Van Langenhove Helena" userId="37e985f7-e2a2-4da6-903a-23a4c20bae16" providerId="ADAL" clId="{AC1AB311-D8C6-4D84-8523-DBAE50B7EEFE}" dt="2023-03-05T14:00:20.524" v="1038" actId="14100"/>
          <ac:grpSpMkLst>
            <pc:docMk/>
            <pc:sldMk cId="2748139684" sldId="281"/>
            <ac:grpSpMk id="16" creationId="{7DBB5C22-E7B1-4FE0-A5AC-9C822D1705DA}"/>
          </ac:grpSpMkLst>
        </pc:grpChg>
      </pc:sldChg>
      <pc:sldChg chg="delSp modSp mod">
        <pc:chgData name="Van Langenhove Helena" userId="37e985f7-e2a2-4da6-903a-23a4c20bae16" providerId="ADAL" clId="{AC1AB311-D8C6-4D84-8523-DBAE50B7EEFE}" dt="2023-03-05T14:09:17.283" v="1084" actId="20577"/>
        <pc:sldMkLst>
          <pc:docMk/>
          <pc:sldMk cId="460764620" sldId="282"/>
        </pc:sldMkLst>
        <pc:spChg chg="mod">
          <ac:chgData name="Van Langenhove Helena" userId="37e985f7-e2a2-4da6-903a-23a4c20bae16" providerId="ADAL" clId="{AC1AB311-D8C6-4D84-8523-DBAE50B7EEFE}" dt="2023-03-05T14:08:50.704" v="1079" actId="255"/>
          <ac:spMkLst>
            <pc:docMk/>
            <pc:sldMk cId="460764620" sldId="282"/>
            <ac:spMk id="2" creationId="{E772F487-EE03-42B5-927F-39B71834EC36}"/>
          </ac:spMkLst>
        </pc:spChg>
        <pc:spChg chg="mod">
          <ac:chgData name="Van Langenhove Helena" userId="37e985f7-e2a2-4da6-903a-23a4c20bae16" providerId="ADAL" clId="{AC1AB311-D8C6-4D84-8523-DBAE50B7EEFE}" dt="2023-03-05T14:09:17.283" v="1084" actId="20577"/>
          <ac:spMkLst>
            <pc:docMk/>
            <pc:sldMk cId="460764620" sldId="282"/>
            <ac:spMk id="3" creationId="{33FDC31E-C7D6-4457-A755-80781708A6AA}"/>
          </ac:spMkLst>
        </pc:spChg>
        <pc:spChg chg="del">
          <ac:chgData name="Van Langenhove Helena" userId="37e985f7-e2a2-4da6-903a-23a4c20bae16" providerId="ADAL" clId="{AC1AB311-D8C6-4D84-8523-DBAE50B7EEFE}" dt="2023-03-05T14:09:00.063" v="1081" actId="478"/>
          <ac:spMkLst>
            <pc:docMk/>
            <pc:sldMk cId="460764620" sldId="282"/>
            <ac:spMk id="4" creationId="{59F0D281-0599-41CA-A060-3CB5475A5828}"/>
          </ac:spMkLst>
        </pc:spChg>
      </pc:sldChg>
      <pc:sldChg chg="modSp del mod">
        <pc:chgData name="Van Langenhove Helena" userId="37e985f7-e2a2-4da6-903a-23a4c20bae16" providerId="ADAL" clId="{AC1AB311-D8C6-4D84-8523-DBAE50B7EEFE}" dt="2023-03-05T13:20:55.365" v="56" actId="47"/>
        <pc:sldMkLst>
          <pc:docMk/>
          <pc:sldMk cId="135381446" sldId="285"/>
        </pc:sldMkLst>
        <pc:spChg chg="mod">
          <ac:chgData name="Van Langenhove Helena" userId="37e985f7-e2a2-4da6-903a-23a4c20bae16" providerId="ADAL" clId="{AC1AB311-D8C6-4D84-8523-DBAE50B7EEFE}" dt="2023-03-05T13:19:07.540" v="43" actId="20577"/>
          <ac:spMkLst>
            <pc:docMk/>
            <pc:sldMk cId="135381446" sldId="285"/>
            <ac:spMk id="2" creationId="{8539A636-E695-4457-A4D1-2A2CB1C509D7}"/>
          </ac:spMkLst>
        </pc:spChg>
      </pc:sldChg>
      <pc:sldChg chg="del">
        <pc:chgData name="Van Langenhove Helena" userId="37e985f7-e2a2-4da6-903a-23a4c20bae16" providerId="ADAL" clId="{AC1AB311-D8C6-4D84-8523-DBAE50B7EEFE}" dt="2023-03-05T14:16:16.627" v="1173" actId="47"/>
        <pc:sldMkLst>
          <pc:docMk/>
          <pc:sldMk cId="2746588887" sldId="286"/>
        </pc:sldMkLst>
      </pc:sldChg>
      <pc:sldChg chg="addSp modSp mod">
        <pc:chgData name="Van Langenhove Helena" userId="37e985f7-e2a2-4da6-903a-23a4c20bae16" providerId="ADAL" clId="{AC1AB311-D8C6-4D84-8523-DBAE50B7EEFE}" dt="2023-03-05T14:12:19.951" v="1172" actId="20577"/>
        <pc:sldMkLst>
          <pc:docMk/>
          <pc:sldMk cId="1009996914" sldId="287"/>
        </pc:sldMkLst>
        <pc:spChg chg="mod">
          <ac:chgData name="Van Langenhove Helena" userId="37e985f7-e2a2-4da6-903a-23a4c20bae16" providerId="ADAL" clId="{AC1AB311-D8C6-4D84-8523-DBAE50B7EEFE}" dt="2023-03-05T14:04:15.866" v="1067" actId="1076"/>
          <ac:spMkLst>
            <pc:docMk/>
            <pc:sldMk cId="1009996914" sldId="287"/>
            <ac:spMk id="4" creationId="{38F59AAB-976F-421A-8918-C7CA27A56BC1}"/>
          </ac:spMkLst>
        </pc:spChg>
        <pc:spChg chg="mod">
          <ac:chgData name="Van Langenhove Helena" userId="37e985f7-e2a2-4da6-903a-23a4c20bae16" providerId="ADAL" clId="{AC1AB311-D8C6-4D84-8523-DBAE50B7EEFE}" dt="2023-03-05T14:12:19.951" v="1172" actId="20577"/>
          <ac:spMkLst>
            <pc:docMk/>
            <pc:sldMk cId="1009996914" sldId="287"/>
            <ac:spMk id="5" creationId="{FF7997B4-6807-4486-B81F-D2CBA5515483}"/>
          </ac:spMkLst>
        </pc:spChg>
        <pc:picChg chg="add mod">
          <ac:chgData name="Van Langenhove Helena" userId="37e985f7-e2a2-4da6-903a-23a4c20bae16" providerId="ADAL" clId="{AC1AB311-D8C6-4D84-8523-DBAE50B7EEFE}" dt="2023-03-05T14:11:17.609" v="1171" actId="1076"/>
          <ac:picMkLst>
            <pc:docMk/>
            <pc:sldMk cId="1009996914" sldId="287"/>
            <ac:picMk id="7" creationId="{2EDF561F-8540-44D2-99AA-0BB7DF71DED0}"/>
          </ac:picMkLst>
        </pc:picChg>
      </pc:sldChg>
      <pc:sldChg chg="addSp modSp modNotes">
        <pc:chgData name="Van Langenhove Helena" userId="37e985f7-e2a2-4da6-903a-23a4c20bae16" providerId="ADAL" clId="{AC1AB311-D8C6-4D84-8523-DBAE50B7EEFE}" dt="2023-03-06T15:01:06.528" v="2285" actId="27636"/>
        <pc:sldMkLst>
          <pc:docMk/>
          <pc:sldMk cId="1476240729" sldId="289"/>
        </pc:sldMkLst>
        <pc:spChg chg="mod">
          <ac:chgData name="Van Langenhove Helena" userId="37e985f7-e2a2-4da6-903a-23a4c20bae16" providerId="ADAL" clId="{AC1AB311-D8C6-4D84-8523-DBAE50B7EEFE}" dt="2023-03-05T14:00:34.927" v="1039" actId="164"/>
          <ac:spMkLst>
            <pc:docMk/>
            <pc:sldMk cId="1476240729" sldId="289"/>
            <ac:spMk id="20" creationId="{29F3A7D9-3D01-4BFC-835E-2EA96DF16DB5}"/>
          </ac:spMkLst>
        </pc:spChg>
        <pc:grpChg chg="mod">
          <ac:chgData name="Van Langenhove Helena" userId="37e985f7-e2a2-4da6-903a-23a4c20bae16" providerId="ADAL" clId="{AC1AB311-D8C6-4D84-8523-DBAE50B7EEFE}" dt="2023-03-05T14:00:34.927" v="1039" actId="164"/>
          <ac:grpSpMkLst>
            <pc:docMk/>
            <pc:sldMk cId="1476240729" sldId="289"/>
            <ac:grpSpMk id="2" creationId="{47ED5F01-2A8C-491B-9A25-1FE25DC494BA}"/>
          </ac:grpSpMkLst>
        </pc:grpChg>
        <pc:grpChg chg="add mod">
          <ac:chgData name="Van Langenhove Helena" userId="37e985f7-e2a2-4da6-903a-23a4c20bae16" providerId="ADAL" clId="{AC1AB311-D8C6-4D84-8523-DBAE50B7EEFE}" dt="2023-03-05T14:00:34.927" v="1039" actId="164"/>
          <ac:grpSpMkLst>
            <pc:docMk/>
            <pc:sldMk cId="1476240729" sldId="289"/>
            <ac:grpSpMk id="5" creationId="{93005589-DE2F-4DA0-91E7-105D2E0DF787}"/>
          </ac:grpSpMkLst>
        </pc:grpChg>
      </pc:sldChg>
      <pc:sldChg chg="addSp delSp modSp new mod modClrScheme chgLayout">
        <pc:chgData name="Van Langenhove Helena" userId="37e985f7-e2a2-4da6-903a-23a4c20bae16" providerId="ADAL" clId="{AC1AB311-D8C6-4D84-8523-DBAE50B7EEFE}" dt="2023-03-05T13:41:07.067" v="445" actId="20577"/>
        <pc:sldMkLst>
          <pc:docMk/>
          <pc:sldMk cId="642395910" sldId="290"/>
        </pc:sldMkLst>
        <pc:spChg chg="del mod ord">
          <ac:chgData name="Van Langenhove Helena" userId="37e985f7-e2a2-4da6-903a-23a4c20bae16" providerId="ADAL" clId="{AC1AB311-D8C6-4D84-8523-DBAE50B7EEFE}" dt="2023-03-05T13:18:07.425" v="24" actId="700"/>
          <ac:spMkLst>
            <pc:docMk/>
            <pc:sldMk cId="642395910" sldId="290"/>
            <ac:spMk id="2" creationId="{3F157594-B548-4083-9C11-5CB3A05DACC5}"/>
          </ac:spMkLst>
        </pc:spChg>
        <pc:spChg chg="del">
          <ac:chgData name="Van Langenhove Helena" userId="37e985f7-e2a2-4da6-903a-23a4c20bae16" providerId="ADAL" clId="{AC1AB311-D8C6-4D84-8523-DBAE50B7EEFE}" dt="2023-03-05T13:18:07.425" v="24" actId="700"/>
          <ac:spMkLst>
            <pc:docMk/>
            <pc:sldMk cId="642395910" sldId="290"/>
            <ac:spMk id="3" creationId="{77B6909C-6CCC-4D90-879D-EE2766100DF4}"/>
          </ac:spMkLst>
        </pc:spChg>
        <pc:spChg chg="del mod ord">
          <ac:chgData name="Van Langenhove Helena" userId="37e985f7-e2a2-4da6-903a-23a4c20bae16" providerId="ADAL" clId="{AC1AB311-D8C6-4D84-8523-DBAE50B7EEFE}" dt="2023-03-05T13:18:07.425" v="24" actId="700"/>
          <ac:spMkLst>
            <pc:docMk/>
            <pc:sldMk cId="642395910" sldId="290"/>
            <ac:spMk id="4" creationId="{A942A5D0-FF5B-4B75-84BB-D1CFADB1253B}"/>
          </ac:spMkLst>
        </pc:spChg>
        <pc:spChg chg="add mod ord">
          <ac:chgData name="Van Langenhove Helena" userId="37e985f7-e2a2-4da6-903a-23a4c20bae16" providerId="ADAL" clId="{AC1AB311-D8C6-4D84-8523-DBAE50B7EEFE}" dt="2023-03-05T13:41:07.067" v="445" actId="20577"/>
          <ac:spMkLst>
            <pc:docMk/>
            <pc:sldMk cId="642395910" sldId="290"/>
            <ac:spMk id="5" creationId="{62BD80E7-F848-4C30-A124-01BDD692D2C4}"/>
          </ac:spMkLst>
        </pc:spChg>
        <pc:spChg chg="add del mod ord">
          <ac:chgData name="Van Langenhove Helena" userId="37e985f7-e2a2-4da6-903a-23a4c20bae16" providerId="ADAL" clId="{AC1AB311-D8C6-4D84-8523-DBAE50B7EEFE}" dt="2023-03-05T13:18:36.785" v="26"/>
          <ac:spMkLst>
            <pc:docMk/>
            <pc:sldMk cId="642395910" sldId="290"/>
            <ac:spMk id="6" creationId="{43AE48FB-9131-4BED-8150-FBF91B521B02}"/>
          </ac:spMkLst>
        </pc:spChg>
        <pc:picChg chg="add mod">
          <ac:chgData name="Van Langenhove Helena" userId="37e985f7-e2a2-4da6-903a-23a4c20bae16" providerId="ADAL" clId="{AC1AB311-D8C6-4D84-8523-DBAE50B7EEFE}" dt="2023-03-05T13:40:32.787" v="419" actId="1076"/>
          <ac:picMkLst>
            <pc:docMk/>
            <pc:sldMk cId="642395910" sldId="290"/>
            <ac:picMk id="7" creationId="{47216D82-4535-4F79-9566-1406C1EBDD25}"/>
          </ac:picMkLst>
        </pc:picChg>
      </pc:sldChg>
      <pc:sldChg chg="addSp delSp modSp new mod ord modNotesTx">
        <pc:chgData name="Van Langenhove Helena" userId="37e985f7-e2a2-4da6-903a-23a4c20bae16" providerId="ADAL" clId="{AC1AB311-D8C6-4D84-8523-DBAE50B7EEFE}" dt="2023-03-07T21:22:38.915" v="2509" actId="1076"/>
        <pc:sldMkLst>
          <pc:docMk/>
          <pc:sldMk cId="1692748645" sldId="291"/>
        </pc:sldMkLst>
        <pc:spChg chg="mod ord">
          <ac:chgData name="Van Langenhove Helena" userId="37e985f7-e2a2-4da6-903a-23a4c20bae16" providerId="ADAL" clId="{AC1AB311-D8C6-4D84-8523-DBAE50B7EEFE}" dt="2023-03-07T21:22:38.915" v="2509" actId="1076"/>
          <ac:spMkLst>
            <pc:docMk/>
            <pc:sldMk cId="1692748645" sldId="291"/>
            <ac:spMk id="2" creationId="{AF58EB39-5B4F-44E9-94D8-9F060722B38B}"/>
          </ac:spMkLst>
        </pc:spChg>
        <pc:spChg chg="del">
          <ac:chgData name="Van Langenhove Helena" userId="37e985f7-e2a2-4da6-903a-23a4c20bae16" providerId="ADAL" clId="{AC1AB311-D8C6-4D84-8523-DBAE50B7EEFE}" dt="2023-03-05T13:19:28.194" v="46" actId="26606"/>
          <ac:spMkLst>
            <pc:docMk/>
            <pc:sldMk cId="1692748645" sldId="291"/>
            <ac:spMk id="3" creationId="{1629CFFD-E6B5-4E71-B229-5A4505F315AD}"/>
          </ac:spMkLst>
        </pc:spChg>
        <pc:spChg chg="mod">
          <ac:chgData name="Van Langenhove Helena" userId="37e985f7-e2a2-4da6-903a-23a4c20bae16" providerId="ADAL" clId="{AC1AB311-D8C6-4D84-8523-DBAE50B7EEFE}" dt="2023-03-07T21:22:33.776" v="2508" actId="1076"/>
          <ac:spMkLst>
            <pc:docMk/>
            <pc:sldMk cId="1692748645" sldId="291"/>
            <ac:spMk id="3" creationId="{7DA9E82F-CB8F-3834-3B2A-FE9576E94744}"/>
          </ac:spMkLst>
        </pc:spChg>
        <pc:spChg chg="add mod ord">
          <ac:chgData name="Van Langenhove Helena" userId="37e985f7-e2a2-4da6-903a-23a4c20bae16" providerId="ADAL" clId="{AC1AB311-D8C6-4D84-8523-DBAE50B7EEFE}" dt="2023-03-05T13:46:23.184" v="506" actId="1076"/>
          <ac:spMkLst>
            <pc:docMk/>
            <pc:sldMk cId="1692748645" sldId="291"/>
            <ac:spMk id="5" creationId="{23E215FD-AC24-4F25-969E-DEF6F50B13A4}"/>
          </ac:spMkLst>
        </pc:spChg>
        <pc:spChg chg="add mod">
          <ac:chgData name="Van Langenhove Helena" userId="37e985f7-e2a2-4da6-903a-23a4c20bae16" providerId="ADAL" clId="{AC1AB311-D8C6-4D84-8523-DBAE50B7EEFE}" dt="2023-03-05T13:49:43.302" v="547" actId="14100"/>
          <ac:spMkLst>
            <pc:docMk/>
            <pc:sldMk cId="1692748645" sldId="291"/>
            <ac:spMk id="6" creationId="{E1F22CDA-38D2-4AB0-9FB2-088DCFE1C5D5}"/>
          </ac:spMkLst>
        </pc:spChg>
        <pc:spChg chg="add mod">
          <ac:chgData name="Van Langenhove Helena" userId="37e985f7-e2a2-4da6-903a-23a4c20bae16" providerId="ADAL" clId="{AC1AB311-D8C6-4D84-8523-DBAE50B7EEFE}" dt="2023-03-05T13:46:35.807" v="508" actId="1076"/>
          <ac:spMkLst>
            <pc:docMk/>
            <pc:sldMk cId="1692748645" sldId="291"/>
            <ac:spMk id="7" creationId="{49F3AE87-B541-4C61-BF3A-7D450BCFC2E0}"/>
          </ac:spMkLst>
        </pc:spChg>
        <pc:picChg chg="add del mod ord">
          <ac:chgData name="Van Langenhove Helena" userId="37e985f7-e2a2-4da6-903a-23a4c20bae16" providerId="ADAL" clId="{AC1AB311-D8C6-4D84-8523-DBAE50B7EEFE}" dt="2023-03-05T14:22:35.501" v="1382" actId="478"/>
          <ac:picMkLst>
            <pc:docMk/>
            <pc:sldMk cId="1692748645" sldId="291"/>
            <ac:picMk id="4" creationId="{BE67DB92-B0B8-41BC-8A6D-9DBEAF1C37A6}"/>
          </ac:picMkLst>
        </pc:picChg>
        <pc:picChg chg="add mod">
          <ac:chgData name="Van Langenhove Helena" userId="37e985f7-e2a2-4da6-903a-23a4c20bae16" providerId="ADAL" clId="{AC1AB311-D8C6-4D84-8523-DBAE50B7EEFE}" dt="2023-03-05T13:53:48.080" v="791"/>
          <ac:picMkLst>
            <pc:docMk/>
            <pc:sldMk cId="1692748645" sldId="291"/>
            <ac:picMk id="8" creationId="{4D78FC62-C167-46C9-87D0-AB514C795D80}"/>
          </ac:picMkLst>
        </pc:picChg>
        <pc:picChg chg="add mod ord">
          <ac:chgData name="Van Langenhove Helena" userId="37e985f7-e2a2-4da6-903a-23a4c20bae16" providerId="ADAL" clId="{AC1AB311-D8C6-4D84-8523-DBAE50B7EEFE}" dt="2023-03-05T14:23:08.545" v="1389" actId="171"/>
          <ac:picMkLst>
            <pc:docMk/>
            <pc:sldMk cId="1692748645" sldId="291"/>
            <ac:picMk id="10" creationId="{DC0A6431-A740-487A-BA81-CE7D764A1E02}"/>
          </ac:picMkLst>
        </pc:picChg>
      </pc:sldChg>
      <pc:sldChg chg="addSp delSp modSp new mod ord">
        <pc:chgData name="Van Langenhove Helena" userId="37e985f7-e2a2-4da6-903a-23a4c20bae16" providerId="ADAL" clId="{AC1AB311-D8C6-4D84-8523-DBAE50B7EEFE}" dt="2023-03-07T21:26:35.492" v="2516"/>
        <pc:sldMkLst>
          <pc:docMk/>
          <pc:sldMk cId="948000380" sldId="292"/>
        </pc:sldMkLst>
        <pc:spChg chg="mod">
          <ac:chgData name="Van Langenhove Helena" userId="37e985f7-e2a2-4da6-903a-23a4c20bae16" providerId="ADAL" clId="{AC1AB311-D8C6-4D84-8523-DBAE50B7EEFE}" dt="2023-03-05T13:56:21.303" v="944" actId="20577"/>
          <ac:spMkLst>
            <pc:docMk/>
            <pc:sldMk cId="948000380" sldId="292"/>
            <ac:spMk id="2" creationId="{9A224C0A-4B33-484B-A9DA-D0C4B5E4C6D0}"/>
          </ac:spMkLst>
        </pc:spChg>
        <pc:spChg chg="del">
          <ac:chgData name="Van Langenhove Helena" userId="37e985f7-e2a2-4da6-903a-23a4c20bae16" providerId="ADAL" clId="{AC1AB311-D8C6-4D84-8523-DBAE50B7EEFE}" dt="2023-03-05T13:33:34.384" v="381" actId="22"/>
          <ac:spMkLst>
            <pc:docMk/>
            <pc:sldMk cId="948000380" sldId="292"/>
            <ac:spMk id="3" creationId="{44E8DC6E-CD3A-432C-8BBD-3E0D593A08AD}"/>
          </ac:spMkLst>
        </pc:spChg>
        <pc:picChg chg="add mod ord">
          <ac:chgData name="Van Langenhove Helena" userId="37e985f7-e2a2-4da6-903a-23a4c20bae16" providerId="ADAL" clId="{AC1AB311-D8C6-4D84-8523-DBAE50B7EEFE}" dt="2023-03-05T13:42:10.561" v="477" actId="1076"/>
          <ac:picMkLst>
            <pc:docMk/>
            <pc:sldMk cId="948000380" sldId="292"/>
            <ac:picMk id="5" creationId="{DD601DE3-281F-424A-8C69-1F43FE0E0FFB}"/>
          </ac:picMkLst>
        </pc:picChg>
        <pc:picChg chg="add mod">
          <ac:chgData name="Van Langenhove Helena" userId="37e985f7-e2a2-4da6-903a-23a4c20bae16" providerId="ADAL" clId="{AC1AB311-D8C6-4D84-8523-DBAE50B7EEFE}" dt="2023-03-05T13:53:45.599" v="790" actId="1076"/>
          <ac:picMkLst>
            <pc:docMk/>
            <pc:sldMk cId="948000380" sldId="292"/>
            <ac:picMk id="7" creationId="{B38EDD96-926B-4208-98FA-8104849CA6A8}"/>
          </ac:picMkLst>
        </pc:picChg>
      </pc:sldChg>
      <pc:sldChg chg="addSp delSp modSp new mod ord modShow">
        <pc:chgData name="Van Langenhove Helena" userId="37e985f7-e2a2-4da6-903a-23a4c20bae16" providerId="ADAL" clId="{AC1AB311-D8C6-4D84-8523-DBAE50B7EEFE}" dt="2023-03-07T21:23:37.304" v="2514" actId="14100"/>
        <pc:sldMkLst>
          <pc:docMk/>
          <pc:sldMk cId="3850674644" sldId="293"/>
        </pc:sldMkLst>
        <pc:spChg chg="mod">
          <ac:chgData name="Van Langenhove Helena" userId="37e985f7-e2a2-4da6-903a-23a4c20bae16" providerId="ADAL" clId="{AC1AB311-D8C6-4D84-8523-DBAE50B7EEFE}" dt="2023-03-05T13:56:13.043" v="937" actId="20577"/>
          <ac:spMkLst>
            <pc:docMk/>
            <pc:sldMk cId="3850674644" sldId="293"/>
            <ac:spMk id="2" creationId="{13752E9A-7D23-4EF2-A48B-1CF2029D1BA8}"/>
          </ac:spMkLst>
        </pc:spChg>
        <pc:spChg chg="del">
          <ac:chgData name="Van Langenhove Helena" userId="37e985f7-e2a2-4da6-903a-23a4c20bae16" providerId="ADAL" clId="{AC1AB311-D8C6-4D84-8523-DBAE50B7EEFE}" dt="2023-03-05T13:34:45.033" v="384" actId="22"/>
          <ac:spMkLst>
            <pc:docMk/>
            <pc:sldMk cId="3850674644" sldId="293"/>
            <ac:spMk id="3" creationId="{9524495D-09A0-486B-9236-F075ED9835E4}"/>
          </ac:spMkLst>
        </pc:spChg>
        <pc:spChg chg="add mod">
          <ac:chgData name="Van Langenhove Helena" userId="37e985f7-e2a2-4da6-903a-23a4c20bae16" providerId="ADAL" clId="{AC1AB311-D8C6-4D84-8523-DBAE50B7EEFE}" dt="2023-03-07T21:23:37.304" v="2514" actId="14100"/>
          <ac:spMkLst>
            <pc:docMk/>
            <pc:sldMk cId="3850674644" sldId="293"/>
            <ac:spMk id="6" creationId="{A69E844F-FF77-48CE-B655-5E2575E8B194}"/>
          </ac:spMkLst>
        </pc:spChg>
        <pc:spChg chg="add del mod">
          <ac:chgData name="Van Langenhove Helena" userId="37e985f7-e2a2-4da6-903a-23a4c20bae16" providerId="ADAL" clId="{AC1AB311-D8C6-4D84-8523-DBAE50B7EEFE}" dt="2023-03-05T13:45:12.233" v="496" actId="478"/>
          <ac:spMkLst>
            <pc:docMk/>
            <pc:sldMk cId="3850674644" sldId="293"/>
            <ac:spMk id="7" creationId="{3555609F-B5BE-41D2-B88F-92BBE42416CA}"/>
          </ac:spMkLst>
        </pc:spChg>
        <pc:spChg chg="add mod">
          <ac:chgData name="Van Langenhove Helena" userId="37e985f7-e2a2-4da6-903a-23a4c20bae16" providerId="ADAL" clId="{AC1AB311-D8C6-4D84-8523-DBAE50B7EEFE}" dt="2023-03-05T13:45:09.261" v="495" actId="1076"/>
          <ac:spMkLst>
            <pc:docMk/>
            <pc:sldMk cId="3850674644" sldId="293"/>
            <ac:spMk id="8" creationId="{BF4E3C10-DD0F-49C6-A984-146AF496AD5F}"/>
          </ac:spMkLst>
        </pc:spChg>
        <pc:picChg chg="add mod ord">
          <ac:chgData name="Van Langenhove Helena" userId="37e985f7-e2a2-4da6-903a-23a4c20bae16" providerId="ADAL" clId="{AC1AB311-D8C6-4D84-8523-DBAE50B7EEFE}" dt="2023-03-07T21:23:24.180" v="2511" actId="1076"/>
          <ac:picMkLst>
            <pc:docMk/>
            <pc:sldMk cId="3850674644" sldId="293"/>
            <ac:picMk id="5" creationId="{761C3B2C-D9E7-439A-85EF-C6887DEFBCD4}"/>
          </ac:picMkLst>
        </pc:picChg>
        <pc:picChg chg="add mod">
          <ac:chgData name="Van Langenhove Helena" userId="37e985f7-e2a2-4da6-903a-23a4c20bae16" providerId="ADAL" clId="{AC1AB311-D8C6-4D84-8523-DBAE50B7EEFE}" dt="2023-03-05T13:49:09.915" v="540"/>
          <ac:picMkLst>
            <pc:docMk/>
            <pc:sldMk cId="3850674644" sldId="293"/>
            <ac:picMk id="9" creationId="{EC852D01-EEC9-448E-BA5B-349777932337}"/>
          </ac:picMkLst>
        </pc:picChg>
      </pc:sldChg>
      <pc:sldChg chg="addSp delSp modSp new mod modNotesTx">
        <pc:chgData name="Van Langenhove Helena" userId="37e985f7-e2a2-4da6-903a-23a4c20bae16" providerId="ADAL" clId="{AC1AB311-D8C6-4D84-8523-DBAE50B7EEFE}" dt="2023-03-05T14:36:26.078" v="1758" actId="20577"/>
        <pc:sldMkLst>
          <pc:docMk/>
          <pc:sldMk cId="1663438893" sldId="294"/>
        </pc:sldMkLst>
        <pc:spChg chg="del">
          <ac:chgData name="Van Langenhove Helena" userId="37e985f7-e2a2-4da6-903a-23a4c20bae16" providerId="ADAL" clId="{AC1AB311-D8C6-4D84-8523-DBAE50B7EEFE}" dt="2023-03-05T13:47:29.621" v="515" actId="26606"/>
          <ac:spMkLst>
            <pc:docMk/>
            <pc:sldMk cId="1663438893" sldId="294"/>
            <ac:spMk id="2" creationId="{A370551B-86F6-4D0E-B491-816D1DFEF66B}"/>
          </ac:spMkLst>
        </pc:spChg>
        <pc:spChg chg="del">
          <ac:chgData name="Van Langenhove Helena" userId="37e985f7-e2a2-4da6-903a-23a4c20bae16" providerId="ADAL" clId="{AC1AB311-D8C6-4D84-8523-DBAE50B7EEFE}" dt="2023-03-05T13:47:26.539" v="514"/>
          <ac:spMkLst>
            <pc:docMk/>
            <pc:sldMk cId="1663438893" sldId="294"/>
            <ac:spMk id="3" creationId="{EA2B72D2-EC67-43A0-BE06-1217A93F892C}"/>
          </ac:spMkLst>
        </pc:spChg>
        <pc:spChg chg="add mod">
          <ac:chgData name="Van Langenhove Helena" userId="37e985f7-e2a2-4da6-903a-23a4c20bae16" providerId="ADAL" clId="{AC1AB311-D8C6-4D84-8523-DBAE50B7EEFE}" dt="2023-03-05T13:49:26.220" v="544" actId="14100"/>
          <ac:spMkLst>
            <pc:docMk/>
            <pc:sldMk cId="1663438893" sldId="294"/>
            <ac:spMk id="8" creationId="{CFF53803-4DB6-45F5-AD1D-DA137EA1A9AE}"/>
          </ac:spMkLst>
        </pc:spChg>
        <pc:spChg chg="add mod">
          <ac:chgData name="Van Langenhove Helena" userId="37e985f7-e2a2-4da6-903a-23a4c20bae16" providerId="ADAL" clId="{AC1AB311-D8C6-4D84-8523-DBAE50B7EEFE}" dt="2023-03-05T13:47:59.077" v="520" actId="1076"/>
          <ac:spMkLst>
            <pc:docMk/>
            <pc:sldMk cId="1663438893" sldId="294"/>
            <ac:spMk id="9" creationId="{DDF797F7-AF68-437E-9507-8C24A520607C}"/>
          </ac:spMkLst>
        </pc:spChg>
        <pc:spChg chg="add mod">
          <ac:chgData name="Van Langenhove Helena" userId="37e985f7-e2a2-4da6-903a-23a4c20bae16" providerId="ADAL" clId="{AC1AB311-D8C6-4D84-8523-DBAE50B7EEFE}" dt="2023-03-05T14:36:08.593" v="1745" actId="20577"/>
          <ac:spMkLst>
            <pc:docMk/>
            <pc:sldMk cId="1663438893" sldId="294"/>
            <ac:spMk id="11" creationId="{2C85C3F8-7052-F962-2B79-F37462AB1705}"/>
          </ac:spMkLst>
        </pc:spChg>
        <pc:picChg chg="add del mod">
          <ac:chgData name="Van Langenhove Helena" userId="37e985f7-e2a2-4da6-903a-23a4c20bae16" providerId="ADAL" clId="{AC1AB311-D8C6-4D84-8523-DBAE50B7EEFE}" dt="2023-03-05T13:47:25.259" v="513" actId="21"/>
          <ac:picMkLst>
            <pc:docMk/>
            <pc:sldMk cId="1663438893" sldId="294"/>
            <ac:picMk id="5" creationId="{670D3814-A94B-43BB-9060-D495CA192D30}"/>
          </ac:picMkLst>
        </pc:picChg>
        <pc:picChg chg="add mod">
          <ac:chgData name="Van Langenhove Helena" userId="37e985f7-e2a2-4da6-903a-23a4c20bae16" providerId="ADAL" clId="{AC1AB311-D8C6-4D84-8523-DBAE50B7EEFE}" dt="2023-03-05T13:47:37.578" v="517" actId="14100"/>
          <ac:picMkLst>
            <pc:docMk/>
            <pc:sldMk cId="1663438893" sldId="294"/>
            <ac:picMk id="6" creationId="{4A1AA3FD-F8DA-4C86-954C-61D82F553D73}"/>
          </ac:picMkLst>
        </pc:picChg>
        <pc:picChg chg="add mod">
          <ac:chgData name="Van Langenhove Helena" userId="37e985f7-e2a2-4da6-903a-23a4c20bae16" providerId="ADAL" clId="{AC1AB311-D8C6-4D84-8523-DBAE50B7EEFE}" dt="2023-03-05T14:11:05.076" v="1169" actId="1076"/>
          <ac:picMkLst>
            <pc:docMk/>
            <pc:sldMk cId="1663438893" sldId="294"/>
            <ac:picMk id="10" creationId="{E37CB0E3-A871-4CE3-AD0C-4EF4B08E78D4}"/>
          </ac:picMkLst>
        </pc:picChg>
      </pc:sldChg>
      <pc:sldChg chg="modSp add del mod">
        <pc:chgData name="Van Langenhove Helena" userId="37e985f7-e2a2-4da6-903a-23a4c20bae16" providerId="ADAL" clId="{AC1AB311-D8C6-4D84-8523-DBAE50B7EEFE}" dt="2023-03-05T14:43:47.218" v="1881" actId="47"/>
        <pc:sldMkLst>
          <pc:docMk/>
          <pc:sldMk cId="1919790228" sldId="308"/>
        </pc:sldMkLst>
        <pc:picChg chg="mod">
          <ac:chgData name="Van Langenhove Helena" userId="37e985f7-e2a2-4da6-903a-23a4c20bae16" providerId="ADAL" clId="{AC1AB311-D8C6-4D84-8523-DBAE50B7EEFE}" dt="2023-03-05T14:16:24.394" v="1174" actId="1076"/>
          <ac:picMkLst>
            <pc:docMk/>
            <pc:sldMk cId="1919790228" sldId="308"/>
            <ac:picMk id="32" creationId="{79F7B65E-EBA6-4F0D-A91B-C01FDB535816}"/>
          </ac:picMkLst>
        </pc:picChg>
        <pc:picChg chg="mod">
          <ac:chgData name="Van Langenhove Helena" userId="37e985f7-e2a2-4da6-903a-23a4c20bae16" providerId="ADAL" clId="{AC1AB311-D8C6-4D84-8523-DBAE50B7EEFE}" dt="2023-03-05T14:16:24.394" v="1174" actId="1076"/>
          <ac:picMkLst>
            <pc:docMk/>
            <pc:sldMk cId="1919790228" sldId="308"/>
            <ac:picMk id="33" creationId="{7F179AC4-39E2-48AE-8CAC-6D7A62FBC67C}"/>
          </ac:picMkLst>
        </pc:picChg>
      </pc:sldChg>
      <pc:sldChg chg="addSp delSp modSp new mod modClrScheme chgLayout">
        <pc:chgData name="Van Langenhove Helena" userId="37e985f7-e2a2-4da6-903a-23a4c20bae16" providerId="ADAL" clId="{AC1AB311-D8C6-4D84-8523-DBAE50B7EEFE}" dt="2023-03-05T14:25:04.890" v="1472" actId="20577"/>
        <pc:sldMkLst>
          <pc:docMk/>
          <pc:sldMk cId="432613452" sldId="309"/>
        </pc:sldMkLst>
        <pc:spChg chg="del mod ord">
          <ac:chgData name="Van Langenhove Helena" userId="37e985f7-e2a2-4da6-903a-23a4c20bae16" providerId="ADAL" clId="{AC1AB311-D8C6-4D84-8523-DBAE50B7EEFE}" dt="2023-03-05T14:24:10.698" v="1392" actId="700"/>
          <ac:spMkLst>
            <pc:docMk/>
            <pc:sldMk cId="432613452" sldId="309"/>
            <ac:spMk id="2" creationId="{ACEC74B5-7725-47BC-B30F-63331915BA8C}"/>
          </ac:spMkLst>
        </pc:spChg>
        <pc:spChg chg="del mod ord">
          <ac:chgData name="Van Langenhove Helena" userId="37e985f7-e2a2-4da6-903a-23a4c20bae16" providerId="ADAL" clId="{AC1AB311-D8C6-4D84-8523-DBAE50B7EEFE}" dt="2023-03-05T14:24:10.698" v="1392" actId="700"/>
          <ac:spMkLst>
            <pc:docMk/>
            <pc:sldMk cId="432613452" sldId="309"/>
            <ac:spMk id="3" creationId="{D97A4E82-731C-458B-A498-9256AA8874E9}"/>
          </ac:spMkLst>
        </pc:spChg>
        <pc:spChg chg="add mod ord">
          <ac:chgData name="Van Langenhove Helena" userId="37e985f7-e2a2-4da6-903a-23a4c20bae16" providerId="ADAL" clId="{AC1AB311-D8C6-4D84-8523-DBAE50B7EEFE}" dt="2023-03-05T14:25:04.890" v="1472" actId="20577"/>
          <ac:spMkLst>
            <pc:docMk/>
            <pc:sldMk cId="432613452" sldId="309"/>
            <ac:spMk id="4" creationId="{FA946A5F-18EC-4F12-A36D-1D01AD826053}"/>
          </ac:spMkLst>
        </pc:spChg>
        <pc:spChg chg="add del mod ord">
          <ac:chgData name="Van Langenhove Helena" userId="37e985f7-e2a2-4da6-903a-23a4c20bae16" providerId="ADAL" clId="{AC1AB311-D8C6-4D84-8523-DBAE50B7EEFE}" dt="2023-03-05T14:24:15.363" v="1393" actId="22"/>
          <ac:spMkLst>
            <pc:docMk/>
            <pc:sldMk cId="432613452" sldId="309"/>
            <ac:spMk id="5" creationId="{3E70ADC6-7493-48F0-84EE-D087D188EA5B}"/>
          </ac:spMkLst>
        </pc:spChg>
        <pc:spChg chg="add mod ord">
          <ac:chgData name="Van Langenhove Helena" userId="37e985f7-e2a2-4da6-903a-23a4c20bae16" providerId="ADAL" clId="{AC1AB311-D8C6-4D84-8523-DBAE50B7EEFE}" dt="2023-03-05T14:24:10.698" v="1392" actId="700"/>
          <ac:spMkLst>
            <pc:docMk/>
            <pc:sldMk cId="432613452" sldId="309"/>
            <ac:spMk id="6" creationId="{07E920F6-0EAA-43F9-AF0B-ACBFF0361FB1}"/>
          </ac:spMkLst>
        </pc:spChg>
        <pc:picChg chg="add mod ord modCrop">
          <ac:chgData name="Van Langenhove Helena" userId="37e985f7-e2a2-4da6-903a-23a4c20bae16" providerId="ADAL" clId="{AC1AB311-D8C6-4D84-8523-DBAE50B7EEFE}" dt="2023-03-05T14:24:26.320" v="1394" actId="732"/>
          <ac:picMkLst>
            <pc:docMk/>
            <pc:sldMk cId="432613452" sldId="309"/>
            <ac:picMk id="8" creationId="{C98E7E6F-67C5-4767-8E5F-DE090F35F4DF}"/>
          </ac:picMkLst>
        </pc:picChg>
        <pc:picChg chg="add mod">
          <ac:chgData name="Van Langenhove Helena" userId="37e985f7-e2a2-4da6-903a-23a4c20bae16" providerId="ADAL" clId="{AC1AB311-D8C6-4D84-8523-DBAE50B7EEFE}" dt="2023-03-05T14:24:38.184" v="1395"/>
          <ac:picMkLst>
            <pc:docMk/>
            <pc:sldMk cId="432613452" sldId="309"/>
            <ac:picMk id="9" creationId="{47711525-AF8B-4290-9475-21230E40AD9A}"/>
          </ac:picMkLst>
        </pc:picChg>
      </pc:sldChg>
      <pc:sldChg chg="addSp delSp modSp new mod modNotesTx">
        <pc:chgData name="Van Langenhove Helena" userId="37e985f7-e2a2-4da6-903a-23a4c20bae16" providerId="ADAL" clId="{AC1AB311-D8C6-4D84-8523-DBAE50B7EEFE}" dt="2023-03-07T21:38:33.149" v="2551" actId="1076"/>
        <pc:sldMkLst>
          <pc:docMk/>
          <pc:sldMk cId="1121814197" sldId="310"/>
        </pc:sldMkLst>
        <pc:spChg chg="mod">
          <ac:chgData name="Van Langenhove Helena" userId="37e985f7-e2a2-4da6-903a-23a4c20bae16" providerId="ADAL" clId="{AC1AB311-D8C6-4D84-8523-DBAE50B7EEFE}" dt="2023-03-05T14:37:25.629" v="1769" actId="26606"/>
          <ac:spMkLst>
            <pc:docMk/>
            <pc:sldMk cId="1121814197" sldId="310"/>
            <ac:spMk id="2" creationId="{309A33BC-7A02-4ACC-8FF8-AE1B522A3A4F}"/>
          </ac:spMkLst>
        </pc:spChg>
        <pc:spChg chg="del">
          <ac:chgData name="Van Langenhove Helena" userId="37e985f7-e2a2-4da6-903a-23a4c20bae16" providerId="ADAL" clId="{AC1AB311-D8C6-4D84-8523-DBAE50B7EEFE}" dt="2023-03-05T14:35:07.602" v="1666" actId="22"/>
          <ac:spMkLst>
            <pc:docMk/>
            <pc:sldMk cId="1121814197" sldId="310"/>
            <ac:spMk id="3" creationId="{E2D5B793-35D2-4C35-A405-5CE1469C6154}"/>
          </ac:spMkLst>
        </pc:spChg>
        <pc:spChg chg="add mod">
          <ac:chgData name="Van Langenhove Helena" userId="37e985f7-e2a2-4da6-903a-23a4c20bae16" providerId="ADAL" clId="{AC1AB311-D8C6-4D84-8523-DBAE50B7EEFE}" dt="2023-03-07T21:38:19.009" v="2549" actId="1076"/>
          <ac:spMkLst>
            <pc:docMk/>
            <pc:sldMk cId="1121814197" sldId="310"/>
            <ac:spMk id="4" creationId="{51F661DC-AE70-442F-A575-8311F2B4BFEA}"/>
          </ac:spMkLst>
        </pc:spChg>
        <pc:spChg chg="add del mod">
          <ac:chgData name="Van Langenhove Helena" userId="37e985f7-e2a2-4da6-903a-23a4c20bae16" providerId="ADAL" clId="{AC1AB311-D8C6-4D84-8523-DBAE50B7EEFE}" dt="2023-03-05T14:37:25.629" v="1769" actId="26606"/>
          <ac:spMkLst>
            <pc:docMk/>
            <pc:sldMk cId="1121814197" sldId="310"/>
            <ac:spMk id="7" creationId="{09C1A0F7-FE14-4DF6-8530-9E8C5A3474DE}"/>
          </ac:spMkLst>
        </pc:spChg>
        <pc:picChg chg="add del mod ord">
          <ac:chgData name="Van Langenhove Helena" userId="37e985f7-e2a2-4da6-903a-23a4c20bae16" providerId="ADAL" clId="{AC1AB311-D8C6-4D84-8523-DBAE50B7EEFE}" dt="2023-03-05T14:37:22.337" v="1767" actId="478"/>
          <ac:picMkLst>
            <pc:docMk/>
            <pc:sldMk cId="1121814197" sldId="310"/>
            <ac:picMk id="5" creationId="{71F0A708-A347-4246-8C8C-09A1E4282636}"/>
          </ac:picMkLst>
        </pc:picChg>
        <pc:picChg chg="add mod">
          <ac:chgData name="Van Langenhove Helena" userId="37e985f7-e2a2-4da6-903a-23a4c20bae16" providerId="ADAL" clId="{AC1AB311-D8C6-4D84-8523-DBAE50B7EEFE}" dt="2023-03-07T21:38:33.149" v="2551" actId="1076"/>
          <ac:picMkLst>
            <pc:docMk/>
            <pc:sldMk cId="1121814197" sldId="310"/>
            <ac:picMk id="5" creationId="{C8B11803-6688-4F58-AB45-F8CFD33B5323}"/>
          </ac:picMkLst>
        </pc:picChg>
        <pc:picChg chg="add mod">
          <ac:chgData name="Van Langenhove Helena" userId="37e985f7-e2a2-4da6-903a-23a4c20bae16" providerId="ADAL" clId="{AC1AB311-D8C6-4D84-8523-DBAE50B7EEFE}" dt="2023-03-05T14:37:25.629" v="1769" actId="26606"/>
          <ac:picMkLst>
            <pc:docMk/>
            <pc:sldMk cId="1121814197" sldId="310"/>
            <ac:picMk id="9" creationId="{666B859E-5EA9-4D18-843F-98FE7DE93FBC}"/>
          </ac:picMkLst>
        </pc:picChg>
      </pc:sldChg>
      <pc:sldChg chg="addSp delSp modSp new mod modNotesTx">
        <pc:chgData name="Van Langenhove Helena" userId="37e985f7-e2a2-4da6-903a-23a4c20bae16" providerId="ADAL" clId="{AC1AB311-D8C6-4D84-8523-DBAE50B7EEFE}" dt="2023-03-07T17:59:11.609" v="2455" actId="1076"/>
        <pc:sldMkLst>
          <pc:docMk/>
          <pc:sldMk cId="2659286416" sldId="311"/>
        </pc:sldMkLst>
        <pc:spChg chg="mod">
          <ac:chgData name="Van Langenhove Helena" userId="37e985f7-e2a2-4da6-903a-23a4c20bae16" providerId="ADAL" clId="{AC1AB311-D8C6-4D84-8523-DBAE50B7EEFE}" dt="2023-03-05T14:44:46.733" v="1894" actId="20577"/>
          <ac:spMkLst>
            <pc:docMk/>
            <pc:sldMk cId="2659286416" sldId="311"/>
            <ac:spMk id="2" creationId="{89155000-A6BB-4D7B-8A96-8FB0D403F103}"/>
          </ac:spMkLst>
        </pc:spChg>
        <pc:spChg chg="del">
          <ac:chgData name="Van Langenhove Helena" userId="37e985f7-e2a2-4da6-903a-23a4c20bae16" providerId="ADAL" clId="{AC1AB311-D8C6-4D84-8523-DBAE50B7EEFE}" dt="2023-03-05T14:38:33.659" v="1804" actId="22"/>
          <ac:spMkLst>
            <pc:docMk/>
            <pc:sldMk cId="2659286416" sldId="311"/>
            <ac:spMk id="3" creationId="{0DCDEB4E-4054-415E-88DD-021D2460B01C}"/>
          </ac:spMkLst>
        </pc:spChg>
        <pc:picChg chg="add mod ord">
          <ac:chgData name="Van Langenhove Helena" userId="37e985f7-e2a2-4da6-903a-23a4c20bae16" providerId="ADAL" clId="{AC1AB311-D8C6-4D84-8523-DBAE50B7EEFE}" dt="2023-03-05T14:39:08.564" v="1880" actId="26606"/>
          <ac:picMkLst>
            <pc:docMk/>
            <pc:sldMk cId="2659286416" sldId="311"/>
            <ac:picMk id="5" creationId="{211F72D5-EEAA-44C7-9BEE-1DDEB8403CE0}"/>
          </ac:picMkLst>
        </pc:picChg>
        <pc:picChg chg="add mod">
          <ac:chgData name="Van Langenhove Helena" userId="37e985f7-e2a2-4da6-903a-23a4c20bae16" providerId="ADAL" clId="{AC1AB311-D8C6-4D84-8523-DBAE50B7EEFE}" dt="2023-03-07T17:59:11.609" v="2455" actId="1076"/>
          <ac:picMkLst>
            <pc:docMk/>
            <pc:sldMk cId="2659286416" sldId="311"/>
            <ac:picMk id="7" creationId="{4A55E0BF-0162-4FD9-9CFC-8B98964856C3}"/>
          </ac:picMkLst>
        </pc:picChg>
      </pc:sldChg>
      <pc:sldChg chg="modSp add mod">
        <pc:chgData name="Van Langenhove Helena" userId="37e985f7-e2a2-4da6-903a-23a4c20bae16" providerId="ADAL" clId="{AC1AB311-D8C6-4D84-8523-DBAE50B7EEFE}" dt="2023-03-07T21:20:13.258" v="2504" actId="20577"/>
        <pc:sldMkLst>
          <pc:docMk/>
          <pc:sldMk cId="1676949689" sldId="312"/>
        </pc:sldMkLst>
        <pc:spChg chg="mod">
          <ac:chgData name="Van Langenhove Helena" userId="37e985f7-e2a2-4da6-903a-23a4c20bae16" providerId="ADAL" clId="{AC1AB311-D8C6-4D84-8523-DBAE50B7EEFE}" dt="2023-03-07T21:20:13.258" v="2504" actId="20577"/>
          <ac:spMkLst>
            <pc:docMk/>
            <pc:sldMk cId="1676949689" sldId="312"/>
            <ac:spMk id="5" creationId="{00000000-0000-0000-0000-000000000000}"/>
          </ac:spMkLst>
        </pc:spChg>
        <pc:spChg chg="mod">
          <ac:chgData name="Van Langenhove Helena" userId="37e985f7-e2a2-4da6-903a-23a4c20bae16" providerId="ADAL" clId="{AC1AB311-D8C6-4D84-8523-DBAE50B7EEFE}" dt="2023-03-07T21:19:41.853" v="2498" actId="1076"/>
          <ac:spMkLst>
            <pc:docMk/>
            <pc:sldMk cId="1676949689" sldId="312"/>
            <ac:spMk id="6" creationId="{00000000-0000-0000-0000-000000000000}"/>
          </ac:spMkLst>
        </pc:spChg>
        <pc:grpChg chg="mod">
          <ac:chgData name="Van Langenhove Helena" userId="37e985f7-e2a2-4da6-903a-23a4c20bae16" providerId="ADAL" clId="{AC1AB311-D8C6-4D84-8523-DBAE50B7EEFE}" dt="2023-03-07T21:19:57.556" v="2501" actId="14100"/>
          <ac:grpSpMkLst>
            <pc:docMk/>
            <pc:sldMk cId="1676949689" sldId="312"/>
            <ac:grpSpMk id="8" creationId="{00000000-0000-0000-0000-000000000000}"/>
          </ac:grpSpMkLst>
        </pc:grpChg>
        <pc:picChg chg="mod">
          <ac:chgData name="Van Langenhove Helena" userId="37e985f7-e2a2-4da6-903a-23a4c20bae16" providerId="ADAL" clId="{AC1AB311-D8C6-4D84-8523-DBAE50B7EEFE}" dt="2023-03-07T21:19:45.652" v="2499" actId="14100"/>
          <ac:picMkLst>
            <pc:docMk/>
            <pc:sldMk cId="1676949689" sldId="312"/>
            <ac:picMk id="11" creationId="{00000000-0000-0000-0000-000000000000}"/>
          </ac:picMkLst>
        </pc:picChg>
      </pc:sldChg>
      <pc:sldChg chg="addSp delSp modSp mod">
        <pc:chgData name="Van Langenhove Helena" userId="37e985f7-e2a2-4da6-903a-23a4c20bae16" providerId="ADAL" clId="{AC1AB311-D8C6-4D84-8523-DBAE50B7EEFE}" dt="2023-03-07T21:36:02.738" v="2547" actId="20577"/>
        <pc:sldMkLst>
          <pc:docMk/>
          <pc:sldMk cId="1053340134" sldId="314"/>
        </pc:sldMkLst>
        <pc:spChg chg="mod">
          <ac:chgData name="Van Langenhove Helena" userId="37e985f7-e2a2-4da6-903a-23a4c20bae16" providerId="ADAL" clId="{AC1AB311-D8C6-4D84-8523-DBAE50B7EEFE}" dt="2023-03-07T21:36:02.738" v="2547" actId="20577"/>
          <ac:spMkLst>
            <pc:docMk/>
            <pc:sldMk cId="1053340134" sldId="314"/>
            <ac:spMk id="6" creationId="{2475813E-3304-F21A-7C82-F2B5709E46F1}"/>
          </ac:spMkLst>
        </pc:spChg>
        <pc:spChg chg="del mod">
          <ac:chgData name="Van Langenhove Helena" userId="37e985f7-e2a2-4da6-903a-23a4c20bae16" providerId="ADAL" clId="{AC1AB311-D8C6-4D84-8523-DBAE50B7EEFE}" dt="2023-03-07T17:42:33.991" v="2294" actId="478"/>
          <ac:spMkLst>
            <pc:docMk/>
            <pc:sldMk cId="1053340134" sldId="314"/>
            <ac:spMk id="9" creationId="{764831DE-A0C9-AEE6-D8E6-3327D344840D}"/>
          </ac:spMkLst>
        </pc:spChg>
        <pc:picChg chg="add mod">
          <ac:chgData name="Van Langenhove Helena" userId="37e985f7-e2a2-4da6-903a-23a4c20bae16" providerId="ADAL" clId="{AC1AB311-D8C6-4D84-8523-DBAE50B7EEFE}" dt="2023-03-07T17:56:19.033" v="2436" actId="1076"/>
          <ac:picMkLst>
            <pc:docMk/>
            <pc:sldMk cId="1053340134" sldId="314"/>
            <ac:picMk id="3" creationId="{721C5070-D989-4B00-A3AA-27975F43E488}"/>
          </ac:picMkLst>
        </pc:picChg>
        <pc:picChg chg="mod">
          <ac:chgData name="Van Langenhove Helena" userId="37e985f7-e2a2-4da6-903a-23a4c20bae16" providerId="ADAL" clId="{AC1AB311-D8C6-4D84-8523-DBAE50B7EEFE}" dt="2023-03-06T15:03:07.442" v="2291" actId="1076"/>
          <ac:picMkLst>
            <pc:docMk/>
            <pc:sldMk cId="1053340134" sldId="314"/>
            <ac:picMk id="5" creationId="{98268A93-CAEC-257E-8B00-3565E61FC36C}"/>
          </ac:picMkLst>
        </pc:picChg>
        <pc:picChg chg="add mod">
          <ac:chgData name="Van Langenhove Helena" userId="37e985f7-e2a2-4da6-903a-23a4c20bae16" providerId="ADAL" clId="{AC1AB311-D8C6-4D84-8523-DBAE50B7EEFE}" dt="2023-03-07T17:58:34.914" v="2448" actId="1076"/>
          <ac:picMkLst>
            <pc:docMk/>
            <pc:sldMk cId="1053340134" sldId="314"/>
            <ac:picMk id="7" creationId="{E0434D30-DA64-4B36-A64D-71310BB52D6A}"/>
          </ac:picMkLst>
        </pc:picChg>
      </pc:sldChg>
      <pc:sldChg chg="addSp delSp modSp new mod">
        <pc:chgData name="Van Langenhove Helena" userId="37e985f7-e2a2-4da6-903a-23a4c20bae16" providerId="ADAL" clId="{AC1AB311-D8C6-4D84-8523-DBAE50B7EEFE}" dt="2023-03-07T17:58:38.971" v="2450" actId="1076"/>
        <pc:sldMkLst>
          <pc:docMk/>
          <pc:sldMk cId="3864461035" sldId="320"/>
        </pc:sldMkLst>
        <pc:spChg chg="mod">
          <ac:chgData name="Van Langenhove Helena" userId="37e985f7-e2a2-4da6-903a-23a4c20bae16" providerId="ADAL" clId="{AC1AB311-D8C6-4D84-8523-DBAE50B7EEFE}" dt="2023-03-07T17:56:28.024" v="2438" actId="1076"/>
          <ac:spMkLst>
            <pc:docMk/>
            <pc:sldMk cId="3864461035" sldId="320"/>
            <ac:spMk id="2" creationId="{033AF582-85B8-4C90-9418-098AB929A779}"/>
          </ac:spMkLst>
        </pc:spChg>
        <pc:spChg chg="del">
          <ac:chgData name="Van Langenhove Helena" userId="37e985f7-e2a2-4da6-903a-23a4c20bae16" providerId="ADAL" clId="{AC1AB311-D8C6-4D84-8523-DBAE50B7EEFE}" dt="2023-03-07T17:49:01.414" v="2298" actId="22"/>
          <ac:spMkLst>
            <pc:docMk/>
            <pc:sldMk cId="3864461035" sldId="320"/>
            <ac:spMk id="3" creationId="{249D8EB0-544B-478A-8240-927D62250ACC}"/>
          </ac:spMkLst>
        </pc:spChg>
        <pc:picChg chg="add mod ord">
          <ac:chgData name="Van Langenhove Helena" userId="37e985f7-e2a2-4da6-903a-23a4c20bae16" providerId="ADAL" clId="{AC1AB311-D8C6-4D84-8523-DBAE50B7EEFE}" dt="2023-03-07T17:56:38.604" v="2440" actId="1076"/>
          <ac:picMkLst>
            <pc:docMk/>
            <pc:sldMk cId="3864461035" sldId="320"/>
            <ac:picMk id="5" creationId="{8D727717-FD70-4A82-A665-769D0EA4F350}"/>
          </ac:picMkLst>
        </pc:picChg>
        <pc:picChg chg="add mod">
          <ac:chgData name="Van Langenhove Helena" userId="37e985f7-e2a2-4da6-903a-23a4c20bae16" providerId="ADAL" clId="{AC1AB311-D8C6-4D84-8523-DBAE50B7EEFE}" dt="2023-03-07T17:56:35.787" v="2439" actId="1076"/>
          <ac:picMkLst>
            <pc:docMk/>
            <pc:sldMk cId="3864461035" sldId="320"/>
            <ac:picMk id="6" creationId="{CD2FA65A-963F-421D-9412-6A4483F7EC02}"/>
          </ac:picMkLst>
        </pc:picChg>
        <pc:picChg chg="add mod">
          <ac:chgData name="Van Langenhove Helena" userId="37e985f7-e2a2-4da6-903a-23a4c20bae16" providerId="ADAL" clId="{AC1AB311-D8C6-4D84-8523-DBAE50B7EEFE}" dt="2023-03-07T17:58:38.971" v="2450" actId="1076"/>
          <ac:picMkLst>
            <pc:docMk/>
            <pc:sldMk cId="3864461035" sldId="320"/>
            <ac:picMk id="7" creationId="{E4D3094D-655E-4BB0-A088-DD12727B2C6C}"/>
          </ac:picMkLst>
        </pc:picChg>
      </pc:sldChg>
      <pc:sldChg chg="addSp delSp modSp new mod">
        <pc:chgData name="Van Langenhove Helena" userId="37e985f7-e2a2-4da6-903a-23a4c20bae16" providerId="ADAL" clId="{AC1AB311-D8C6-4D84-8523-DBAE50B7EEFE}" dt="2023-03-07T17:58:44.289" v="2452" actId="1076"/>
        <pc:sldMkLst>
          <pc:docMk/>
          <pc:sldMk cId="2865145839" sldId="321"/>
        </pc:sldMkLst>
        <pc:spChg chg="mod">
          <ac:chgData name="Van Langenhove Helena" userId="37e985f7-e2a2-4da6-903a-23a4c20bae16" providerId="ADAL" clId="{AC1AB311-D8C6-4D84-8523-DBAE50B7EEFE}" dt="2023-03-07T17:56:56.204" v="2443" actId="1076"/>
          <ac:spMkLst>
            <pc:docMk/>
            <pc:sldMk cId="2865145839" sldId="321"/>
            <ac:spMk id="2" creationId="{DEB8AFE7-2C67-4A6D-90D5-D221FAE09185}"/>
          </ac:spMkLst>
        </pc:spChg>
        <pc:spChg chg="del">
          <ac:chgData name="Van Langenhove Helena" userId="37e985f7-e2a2-4da6-903a-23a4c20bae16" providerId="ADAL" clId="{AC1AB311-D8C6-4D84-8523-DBAE50B7EEFE}" dt="2023-03-07T17:49:53.706" v="2301" actId="22"/>
          <ac:spMkLst>
            <pc:docMk/>
            <pc:sldMk cId="2865145839" sldId="321"/>
            <ac:spMk id="3" creationId="{32E70377-A156-49CF-93CF-901BDC607B51}"/>
          </ac:spMkLst>
        </pc:spChg>
        <pc:picChg chg="add mod ord">
          <ac:chgData name="Van Langenhove Helena" userId="37e985f7-e2a2-4da6-903a-23a4c20bae16" providerId="ADAL" clId="{AC1AB311-D8C6-4D84-8523-DBAE50B7EEFE}" dt="2023-03-07T17:56:59.534" v="2444" actId="1076"/>
          <ac:picMkLst>
            <pc:docMk/>
            <pc:sldMk cId="2865145839" sldId="321"/>
            <ac:picMk id="5" creationId="{F4502135-D2BF-456B-8A4F-F9B0BC7D8544}"/>
          </ac:picMkLst>
        </pc:picChg>
        <pc:picChg chg="add mod">
          <ac:chgData name="Van Langenhove Helena" userId="37e985f7-e2a2-4da6-903a-23a4c20bae16" providerId="ADAL" clId="{AC1AB311-D8C6-4D84-8523-DBAE50B7EEFE}" dt="2023-03-07T17:57:07.463" v="2446" actId="1076"/>
          <ac:picMkLst>
            <pc:docMk/>
            <pc:sldMk cId="2865145839" sldId="321"/>
            <ac:picMk id="6" creationId="{E35A4EE1-0AFB-468D-B576-4C32192C14DB}"/>
          </ac:picMkLst>
        </pc:picChg>
        <pc:picChg chg="add mod">
          <ac:chgData name="Van Langenhove Helena" userId="37e985f7-e2a2-4da6-903a-23a4c20bae16" providerId="ADAL" clId="{AC1AB311-D8C6-4D84-8523-DBAE50B7EEFE}" dt="2023-03-07T17:58:44.289" v="2452" actId="1076"/>
          <ac:picMkLst>
            <pc:docMk/>
            <pc:sldMk cId="2865145839" sldId="321"/>
            <ac:picMk id="7" creationId="{6628310F-3EFB-407D-A7BE-58124BC57870}"/>
          </ac:picMkLst>
        </pc:picChg>
      </pc:sldChg>
      <pc:sldChg chg="new del">
        <pc:chgData name="Van Langenhove Helena" userId="37e985f7-e2a2-4da6-903a-23a4c20bae16" providerId="ADAL" clId="{AC1AB311-D8C6-4D84-8523-DBAE50B7EEFE}" dt="2023-03-07T17:58:46.347" v="2453" actId="47"/>
        <pc:sldMkLst>
          <pc:docMk/>
          <pc:sldMk cId="214153151" sldId="322"/>
        </pc:sldMkLst>
      </pc:sldChg>
      <pc:sldChg chg="addSp delSp modSp new mod">
        <pc:chgData name="Van Langenhove Helena" userId="37e985f7-e2a2-4da6-903a-23a4c20bae16" providerId="ADAL" clId="{AC1AB311-D8C6-4D84-8523-DBAE50B7EEFE}" dt="2023-03-07T21:03:30.229" v="2481"/>
        <pc:sldMkLst>
          <pc:docMk/>
          <pc:sldMk cId="4042290142" sldId="322"/>
        </pc:sldMkLst>
        <pc:spChg chg="mod">
          <ac:chgData name="Van Langenhove Helena" userId="37e985f7-e2a2-4da6-903a-23a4c20bae16" providerId="ADAL" clId="{AC1AB311-D8C6-4D84-8523-DBAE50B7EEFE}" dt="2023-03-07T21:02:47.677" v="2475" actId="14100"/>
          <ac:spMkLst>
            <pc:docMk/>
            <pc:sldMk cId="4042290142" sldId="322"/>
            <ac:spMk id="2" creationId="{51D7CA76-2942-4B3F-ABB9-DB63602E4F0E}"/>
          </ac:spMkLst>
        </pc:spChg>
        <pc:spChg chg="del">
          <ac:chgData name="Van Langenhove Helena" userId="37e985f7-e2a2-4da6-903a-23a4c20bae16" providerId="ADAL" clId="{AC1AB311-D8C6-4D84-8523-DBAE50B7EEFE}" dt="2023-03-07T21:01:41.131" v="2457" actId="22"/>
          <ac:spMkLst>
            <pc:docMk/>
            <pc:sldMk cId="4042290142" sldId="322"/>
            <ac:spMk id="3" creationId="{1C0DE366-98B4-41CE-8331-D9474CAC371B}"/>
          </ac:spMkLst>
        </pc:spChg>
        <pc:picChg chg="add mod ord">
          <ac:chgData name="Van Langenhove Helena" userId="37e985f7-e2a2-4da6-903a-23a4c20bae16" providerId="ADAL" clId="{AC1AB311-D8C6-4D84-8523-DBAE50B7EEFE}" dt="2023-03-07T21:03:23.435" v="2480" actId="14100"/>
          <ac:picMkLst>
            <pc:docMk/>
            <pc:sldMk cId="4042290142" sldId="322"/>
            <ac:picMk id="5" creationId="{1EE238BB-C15B-41F6-A491-3D05B81B2F62}"/>
          </ac:picMkLst>
        </pc:picChg>
        <pc:picChg chg="add mod">
          <ac:chgData name="Van Langenhove Helena" userId="37e985f7-e2a2-4da6-903a-23a4c20bae16" providerId="ADAL" clId="{AC1AB311-D8C6-4D84-8523-DBAE50B7EEFE}" dt="2023-03-07T21:03:30.229" v="2481"/>
          <ac:picMkLst>
            <pc:docMk/>
            <pc:sldMk cId="4042290142" sldId="322"/>
            <ac:picMk id="6" creationId="{E498E1A2-3F68-4C70-9358-623BE13582B5}"/>
          </ac:picMkLst>
        </pc:picChg>
      </pc:sldChg>
    </pc:docChg>
  </pc:docChgLst>
  <pc:docChgLst>
    <pc:chgData name="Sodermans An Katrien" userId="334aac57-07c6-422a-9e70-08da419cc6fa" providerId="ADAL" clId="{03DD0ABA-3224-4881-9AC7-96080B533BC0}"/>
    <pc:docChg chg="undo custSel addSld delSld modSld sldOrd">
      <pc:chgData name="Sodermans An Katrien" userId="334aac57-07c6-422a-9e70-08da419cc6fa" providerId="ADAL" clId="{03DD0ABA-3224-4881-9AC7-96080B533BC0}" dt="2023-03-06T10:48:53.923" v="1834"/>
      <pc:docMkLst>
        <pc:docMk/>
      </pc:docMkLst>
      <pc:sldChg chg="addSp modSp mod">
        <pc:chgData name="Sodermans An Katrien" userId="334aac57-07c6-422a-9e70-08da419cc6fa" providerId="ADAL" clId="{03DD0ABA-3224-4881-9AC7-96080B533BC0}" dt="2023-03-06T08:43:43.231" v="216" actId="20577"/>
        <pc:sldMkLst>
          <pc:docMk/>
          <pc:sldMk cId="1161404724" sldId="273"/>
        </pc:sldMkLst>
        <pc:spChg chg="mod">
          <ac:chgData name="Sodermans An Katrien" userId="334aac57-07c6-422a-9e70-08da419cc6fa" providerId="ADAL" clId="{03DD0ABA-3224-4881-9AC7-96080B533BC0}" dt="2023-03-06T08:43:43.231" v="216" actId="20577"/>
          <ac:spMkLst>
            <pc:docMk/>
            <pc:sldMk cId="1161404724" sldId="273"/>
            <ac:spMk id="6" creationId="{BB28A22B-E3DB-44ED-B7DF-D791A32A7A40}"/>
          </ac:spMkLst>
        </pc:spChg>
        <pc:picChg chg="mod">
          <ac:chgData name="Sodermans An Katrien" userId="334aac57-07c6-422a-9e70-08da419cc6fa" providerId="ADAL" clId="{03DD0ABA-3224-4881-9AC7-96080B533BC0}" dt="2023-03-06T08:43:11.069" v="207" actId="1076"/>
          <ac:picMkLst>
            <pc:docMk/>
            <pc:sldMk cId="1161404724" sldId="273"/>
            <ac:picMk id="7" creationId="{DBFB8E69-CC6F-4F70-92F5-5C21BF38E212}"/>
          </ac:picMkLst>
        </pc:picChg>
        <pc:picChg chg="add mod">
          <ac:chgData name="Sodermans An Katrien" userId="334aac57-07c6-422a-9e70-08da419cc6fa" providerId="ADAL" clId="{03DD0ABA-3224-4881-9AC7-96080B533BC0}" dt="2023-03-06T08:43:09.437" v="206" actId="1076"/>
          <ac:picMkLst>
            <pc:docMk/>
            <pc:sldMk cId="1161404724" sldId="273"/>
            <ac:picMk id="1026" creationId="{882D0FD0-1F75-191E-068C-2E70236D26A1}"/>
          </ac:picMkLst>
        </pc:picChg>
      </pc:sldChg>
      <pc:sldChg chg="addSp delSp modSp mod">
        <pc:chgData name="Sodermans An Katrien" userId="334aac57-07c6-422a-9e70-08da419cc6fa" providerId="ADAL" clId="{03DD0ABA-3224-4881-9AC7-96080B533BC0}" dt="2023-03-06T08:57:18.695" v="401" actId="20577"/>
        <pc:sldMkLst>
          <pc:docMk/>
          <pc:sldMk cId="3797300334" sldId="276"/>
        </pc:sldMkLst>
        <pc:spChg chg="add mod">
          <ac:chgData name="Sodermans An Katrien" userId="334aac57-07c6-422a-9e70-08da419cc6fa" providerId="ADAL" clId="{03DD0ABA-3224-4881-9AC7-96080B533BC0}" dt="2023-03-06T08:55:43.456" v="380" actId="1582"/>
          <ac:spMkLst>
            <pc:docMk/>
            <pc:sldMk cId="3797300334" sldId="276"/>
            <ac:spMk id="2" creationId="{07A9BFC9-6C53-9385-577B-3234EC5FC958}"/>
          </ac:spMkLst>
        </pc:spChg>
        <pc:spChg chg="add del mod">
          <ac:chgData name="Sodermans An Katrien" userId="334aac57-07c6-422a-9e70-08da419cc6fa" providerId="ADAL" clId="{03DD0ABA-3224-4881-9AC7-96080B533BC0}" dt="2023-03-06T08:55:54.511" v="383" actId="478"/>
          <ac:spMkLst>
            <pc:docMk/>
            <pc:sldMk cId="3797300334" sldId="276"/>
            <ac:spMk id="3" creationId="{1E33A303-3912-9A71-0E19-AC3E048A47EA}"/>
          </ac:spMkLst>
        </pc:spChg>
        <pc:spChg chg="add mod">
          <ac:chgData name="Sodermans An Katrien" userId="334aac57-07c6-422a-9e70-08da419cc6fa" providerId="ADAL" clId="{03DD0ABA-3224-4881-9AC7-96080B533BC0}" dt="2023-03-06T08:57:14.962" v="399" actId="207"/>
          <ac:spMkLst>
            <pc:docMk/>
            <pc:sldMk cId="3797300334" sldId="276"/>
            <ac:spMk id="5" creationId="{CE43E1E5-D4BA-FF4C-287A-E29592D4BE96}"/>
          </ac:spMkLst>
        </pc:spChg>
        <pc:spChg chg="add mod">
          <ac:chgData name="Sodermans An Katrien" userId="334aac57-07c6-422a-9e70-08da419cc6fa" providerId="ADAL" clId="{03DD0ABA-3224-4881-9AC7-96080B533BC0}" dt="2023-03-06T08:57:18.695" v="401" actId="20577"/>
          <ac:spMkLst>
            <pc:docMk/>
            <pc:sldMk cId="3797300334" sldId="276"/>
            <ac:spMk id="7" creationId="{99E09516-4274-FCA0-6043-98D95A3D06C0}"/>
          </ac:spMkLst>
        </pc:spChg>
      </pc:sldChg>
      <pc:sldChg chg="mod modShow">
        <pc:chgData name="Sodermans An Katrien" userId="334aac57-07c6-422a-9e70-08da419cc6fa" providerId="ADAL" clId="{03DD0ABA-3224-4881-9AC7-96080B533BC0}" dt="2023-03-06T10:24:11.747" v="1474" actId="729"/>
        <pc:sldMkLst>
          <pc:docMk/>
          <pc:sldMk cId="1285606726" sldId="278"/>
        </pc:sldMkLst>
      </pc:sldChg>
      <pc:sldChg chg="modSp mod">
        <pc:chgData name="Sodermans An Katrien" userId="334aac57-07c6-422a-9e70-08da419cc6fa" providerId="ADAL" clId="{03DD0ABA-3224-4881-9AC7-96080B533BC0}" dt="2023-03-06T10:28:23.172" v="1599" actId="6549"/>
        <pc:sldMkLst>
          <pc:docMk/>
          <pc:sldMk cId="2288153885" sldId="279"/>
        </pc:sldMkLst>
        <pc:spChg chg="mod">
          <ac:chgData name="Sodermans An Katrien" userId="334aac57-07c6-422a-9e70-08da419cc6fa" providerId="ADAL" clId="{03DD0ABA-3224-4881-9AC7-96080B533BC0}" dt="2023-03-06T10:28:23.172" v="1599" actId="6549"/>
          <ac:spMkLst>
            <pc:docMk/>
            <pc:sldMk cId="2288153885" sldId="279"/>
            <ac:spMk id="10" creationId="{00000000-0000-0000-0000-000000000000}"/>
          </ac:spMkLst>
        </pc:spChg>
      </pc:sldChg>
      <pc:sldChg chg="modNotesTx">
        <pc:chgData name="Sodermans An Katrien" userId="334aac57-07c6-422a-9e70-08da419cc6fa" providerId="ADAL" clId="{03DD0ABA-3224-4881-9AC7-96080B533BC0}" dt="2023-03-06T10:38:43.996" v="1734"/>
        <pc:sldMkLst>
          <pc:docMk/>
          <pc:sldMk cId="1261623262" sldId="280"/>
        </pc:sldMkLst>
      </pc:sldChg>
      <pc:sldChg chg="modSp mod modNotesTx">
        <pc:chgData name="Sodermans An Katrien" userId="334aac57-07c6-422a-9e70-08da419cc6fa" providerId="ADAL" clId="{03DD0ABA-3224-4881-9AC7-96080B533BC0}" dt="2023-03-06T10:48:53.923" v="1834"/>
        <pc:sldMkLst>
          <pc:docMk/>
          <pc:sldMk cId="2748139684" sldId="281"/>
        </pc:sldMkLst>
        <pc:spChg chg="mod">
          <ac:chgData name="Sodermans An Katrien" userId="334aac57-07c6-422a-9e70-08da419cc6fa" providerId="ADAL" clId="{03DD0ABA-3224-4881-9AC7-96080B533BC0}" dt="2023-03-06T10:45:20.997" v="1788" actId="20577"/>
          <ac:spMkLst>
            <pc:docMk/>
            <pc:sldMk cId="2748139684" sldId="281"/>
            <ac:spMk id="5" creationId="{6A4C0A7A-3C83-4653-B852-DDE85A90BC0F}"/>
          </ac:spMkLst>
        </pc:spChg>
        <pc:spChg chg="mod">
          <ac:chgData name="Sodermans An Katrien" userId="334aac57-07c6-422a-9e70-08da419cc6fa" providerId="ADAL" clId="{03DD0ABA-3224-4881-9AC7-96080B533BC0}" dt="2023-03-06T10:45:23.485" v="1791" actId="20577"/>
          <ac:spMkLst>
            <pc:docMk/>
            <pc:sldMk cId="2748139684" sldId="281"/>
            <ac:spMk id="6" creationId="{D7D0F23A-FF78-4088-9708-8B47AB62ADEE}"/>
          </ac:spMkLst>
        </pc:spChg>
        <pc:spChg chg="mod">
          <ac:chgData name="Sodermans An Katrien" userId="334aac57-07c6-422a-9e70-08da419cc6fa" providerId="ADAL" clId="{03DD0ABA-3224-4881-9AC7-96080B533BC0}" dt="2023-03-06T10:45:25.759" v="1794" actId="20577"/>
          <ac:spMkLst>
            <pc:docMk/>
            <pc:sldMk cId="2748139684" sldId="281"/>
            <ac:spMk id="7" creationId="{44EF3360-D8B1-4DD2-B7C7-5BBEF5E5CFAB}"/>
          </ac:spMkLst>
        </pc:spChg>
        <pc:spChg chg="mod">
          <ac:chgData name="Sodermans An Katrien" userId="334aac57-07c6-422a-9e70-08da419cc6fa" providerId="ADAL" clId="{03DD0ABA-3224-4881-9AC7-96080B533BC0}" dt="2023-03-06T10:45:28.318" v="1797" actId="20577"/>
          <ac:spMkLst>
            <pc:docMk/>
            <pc:sldMk cId="2748139684" sldId="281"/>
            <ac:spMk id="8" creationId="{FAB01762-B1A1-44F0-A766-0F3ECD35314F}"/>
          </ac:spMkLst>
        </pc:spChg>
      </pc:sldChg>
      <pc:sldChg chg="addSp modSp mod">
        <pc:chgData name="Sodermans An Katrien" userId="334aac57-07c6-422a-9e70-08da419cc6fa" providerId="ADAL" clId="{03DD0ABA-3224-4881-9AC7-96080B533BC0}" dt="2023-03-06T09:30:39.078" v="748" actId="1076"/>
        <pc:sldMkLst>
          <pc:docMk/>
          <pc:sldMk cId="460764620" sldId="282"/>
        </pc:sldMkLst>
        <pc:spChg chg="mod">
          <ac:chgData name="Sodermans An Katrien" userId="334aac57-07c6-422a-9e70-08da419cc6fa" providerId="ADAL" clId="{03DD0ABA-3224-4881-9AC7-96080B533BC0}" dt="2023-03-06T09:30:34.767" v="747" actId="404"/>
          <ac:spMkLst>
            <pc:docMk/>
            <pc:sldMk cId="460764620" sldId="282"/>
            <ac:spMk id="3" creationId="{33FDC31E-C7D6-4457-A755-80781708A6AA}"/>
          </ac:spMkLst>
        </pc:spChg>
        <pc:picChg chg="add mod">
          <ac:chgData name="Sodermans An Katrien" userId="334aac57-07c6-422a-9e70-08da419cc6fa" providerId="ADAL" clId="{03DD0ABA-3224-4881-9AC7-96080B533BC0}" dt="2023-03-06T09:30:39.078" v="748" actId="1076"/>
          <ac:picMkLst>
            <pc:docMk/>
            <pc:sldMk cId="460764620" sldId="282"/>
            <ac:picMk id="6146" creationId="{C0BAFAAD-0EAC-E166-BDEB-370BD42D92DA}"/>
          </ac:picMkLst>
        </pc:picChg>
      </pc:sldChg>
      <pc:sldChg chg="modNotesTx">
        <pc:chgData name="Sodermans An Katrien" userId="334aac57-07c6-422a-9e70-08da419cc6fa" providerId="ADAL" clId="{03DD0ABA-3224-4881-9AC7-96080B533BC0}" dt="2023-03-06T10:43:55.893" v="1764"/>
        <pc:sldMkLst>
          <pc:docMk/>
          <pc:sldMk cId="1476240729" sldId="289"/>
        </pc:sldMkLst>
      </pc:sldChg>
      <pc:sldChg chg="addSp delSp modSp mod">
        <pc:chgData name="Sodermans An Katrien" userId="334aac57-07c6-422a-9e70-08da419cc6fa" providerId="ADAL" clId="{03DD0ABA-3224-4881-9AC7-96080B533BC0}" dt="2023-03-06T08:54:00.677" v="376" actId="1076"/>
        <pc:sldMkLst>
          <pc:docMk/>
          <pc:sldMk cId="1692748645" sldId="291"/>
        </pc:sldMkLst>
        <pc:spChg chg="mod">
          <ac:chgData name="Sodermans An Katrien" userId="334aac57-07c6-422a-9e70-08da419cc6fa" providerId="ADAL" clId="{03DD0ABA-3224-4881-9AC7-96080B533BC0}" dt="2023-03-06T08:52:19.886" v="328" actId="20577"/>
          <ac:spMkLst>
            <pc:docMk/>
            <pc:sldMk cId="1692748645" sldId="291"/>
            <ac:spMk id="2" creationId="{AF58EB39-5B4F-44E9-94D8-9F060722B38B}"/>
          </ac:spMkLst>
        </pc:spChg>
        <pc:spChg chg="add mod">
          <ac:chgData name="Sodermans An Katrien" userId="334aac57-07c6-422a-9e70-08da419cc6fa" providerId="ADAL" clId="{03DD0ABA-3224-4881-9AC7-96080B533BC0}" dt="2023-03-06T08:53:49.862" v="373" actId="1076"/>
          <ac:spMkLst>
            <pc:docMk/>
            <pc:sldMk cId="1692748645" sldId="291"/>
            <ac:spMk id="3" creationId="{7DA9E82F-CB8F-3834-3B2A-FE9576E94744}"/>
          </ac:spMkLst>
        </pc:spChg>
        <pc:picChg chg="mod ord">
          <ac:chgData name="Sodermans An Katrien" userId="334aac57-07c6-422a-9e70-08da419cc6fa" providerId="ADAL" clId="{03DD0ABA-3224-4881-9AC7-96080B533BC0}" dt="2023-03-06T08:54:00.677" v="376" actId="1076"/>
          <ac:picMkLst>
            <pc:docMk/>
            <pc:sldMk cId="1692748645" sldId="291"/>
            <ac:picMk id="10" creationId="{DC0A6431-A740-487A-BA81-CE7D764A1E02}"/>
          </ac:picMkLst>
        </pc:picChg>
        <pc:picChg chg="add del mod">
          <ac:chgData name="Sodermans An Katrien" userId="334aac57-07c6-422a-9e70-08da419cc6fa" providerId="ADAL" clId="{03DD0ABA-3224-4881-9AC7-96080B533BC0}" dt="2023-03-06T08:53:07.050" v="353" actId="478"/>
          <ac:picMkLst>
            <pc:docMk/>
            <pc:sldMk cId="1692748645" sldId="291"/>
            <ac:picMk id="3074" creationId="{049D5838-12E4-04D1-BFB9-7A92A6A4EF88}"/>
          </ac:picMkLst>
        </pc:picChg>
      </pc:sldChg>
      <pc:sldChg chg="modSp mod">
        <pc:chgData name="Sodermans An Katrien" userId="334aac57-07c6-422a-9e70-08da419cc6fa" providerId="ADAL" clId="{03DD0ABA-3224-4881-9AC7-96080B533BC0}" dt="2023-03-06T08:44:28.046" v="217" actId="20577"/>
        <pc:sldMkLst>
          <pc:docMk/>
          <pc:sldMk cId="948000380" sldId="292"/>
        </pc:sldMkLst>
        <pc:spChg chg="mod">
          <ac:chgData name="Sodermans An Katrien" userId="334aac57-07c6-422a-9e70-08da419cc6fa" providerId="ADAL" clId="{03DD0ABA-3224-4881-9AC7-96080B533BC0}" dt="2023-03-06T08:44:28.046" v="217" actId="20577"/>
          <ac:spMkLst>
            <pc:docMk/>
            <pc:sldMk cId="948000380" sldId="292"/>
            <ac:spMk id="2" creationId="{9A224C0A-4B33-484B-A9DA-D0C4B5E4C6D0}"/>
          </ac:spMkLst>
        </pc:spChg>
      </pc:sldChg>
      <pc:sldChg chg="modSp mod">
        <pc:chgData name="Sodermans An Katrien" userId="334aac57-07c6-422a-9e70-08da419cc6fa" providerId="ADAL" clId="{03DD0ABA-3224-4881-9AC7-96080B533BC0}" dt="2023-03-06T08:58:41.702" v="411" actId="1076"/>
        <pc:sldMkLst>
          <pc:docMk/>
          <pc:sldMk cId="3850674644" sldId="293"/>
        </pc:sldMkLst>
        <pc:picChg chg="mod modCrop">
          <ac:chgData name="Sodermans An Katrien" userId="334aac57-07c6-422a-9e70-08da419cc6fa" providerId="ADAL" clId="{03DD0ABA-3224-4881-9AC7-96080B533BC0}" dt="2023-03-06T08:58:41.702" v="411" actId="1076"/>
          <ac:picMkLst>
            <pc:docMk/>
            <pc:sldMk cId="3850674644" sldId="293"/>
            <ac:picMk id="5" creationId="{761C3B2C-D9E7-439A-85EF-C6887DEFBCD4}"/>
          </ac:picMkLst>
        </pc:picChg>
        <pc:picChg chg="ord">
          <ac:chgData name="Sodermans An Katrien" userId="334aac57-07c6-422a-9e70-08da419cc6fa" providerId="ADAL" clId="{03DD0ABA-3224-4881-9AC7-96080B533BC0}" dt="2023-03-06T08:58:31.023" v="410" actId="167"/>
          <ac:picMkLst>
            <pc:docMk/>
            <pc:sldMk cId="3850674644" sldId="293"/>
            <ac:picMk id="9" creationId="{EC852D01-EEC9-448E-BA5B-349777932337}"/>
          </ac:picMkLst>
        </pc:picChg>
      </pc:sldChg>
      <pc:sldChg chg="addSp delSp modSp mod ord">
        <pc:chgData name="Sodermans An Katrien" userId="334aac57-07c6-422a-9e70-08da419cc6fa" providerId="ADAL" clId="{03DD0ABA-3224-4881-9AC7-96080B533BC0}" dt="2023-03-06T10:07:55.840" v="1316" actId="21"/>
        <pc:sldMkLst>
          <pc:docMk/>
          <pc:sldMk cId="432613452" sldId="309"/>
        </pc:sldMkLst>
        <pc:spChg chg="del">
          <ac:chgData name="Sodermans An Katrien" userId="334aac57-07c6-422a-9e70-08da419cc6fa" providerId="ADAL" clId="{03DD0ABA-3224-4881-9AC7-96080B533BC0}" dt="2023-03-06T09:29:25.934" v="733" actId="478"/>
          <ac:spMkLst>
            <pc:docMk/>
            <pc:sldMk cId="432613452" sldId="309"/>
            <ac:spMk id="6" creationId="{07E920F6-0EAA-43F9-AF0B-ACBFF0361FB1}"/>
          </ac:spMkLst>
        </pc:spChg>
        <pc:picChg chg="add del mod">
          <ac:chgData name="Sodermans An Katrien" userId="334aac57-07c6-422a-9e70-08da419cc6fa" providerId="ADAL" clId="{03DD0ABA-3224-4881-9AC7-96080B533BC0}" dt="2023-03-06T10:07:55.840" v="1316" actId="21"/>
          <ac:picMkLst>
            <pc:docMk/>
            <pc:sldMk cId="432613452" sldId="309"/>
            <ac:picMk id="2" creationId="{B2C4C668-62CF-659E-66F9-66B1CD664186}"/>
          </ac:picMkLst>
        </pc:picChg>
        <pc:picChg chg="mod">
          <ac:chgData name="Sodermans An Katrien" userId="334aac57-07c6-422a-9e70-08da419cc6fa" providerId="ADAL" clId="{03DD0ABA-3224-4881-9AC7-96080B533BC0}" dt="2023-03-06T10:06:41.912" v="1302" actId="1076"/>
          <ac:picMkLst>
            <pc:docMk/>
            <pc:sldMk cId="432613452" sldId="309"/>
            <ac:picMk id="8" creationId="{C98E7E6F-67C5-4767-8E5F-DE090F35F4DF}"/>
          </ac:picMkLst>
        </pc:picChg>
      </pc:sldChg>
      <pc:sldChg chg="new del">
        <pc:chgData name="Sodermans An Katrien" userId="334aac57-07c6-422a-9e70-08da419cc6fa" providerId="ADAL" clId="{03DD0ABA-3224-4881-9AC7-96080B533BC0}" dt="2023-03-06T08:45:40.353" v="219" actId="47"/>
        <pc:sldMkLst>
          <pc:docMk/>
          <pc:sldMk cId="1652278967" sldId="313"/>
        </pc:sldMkLst>
      </pc:sldChg>
      <pc:sldChg chg="addSp delSp modSp add mod">
        <pc:chgData name="Sodermans An Katrien" userId="334aac57-07c6-422a-9e70-08da419cc6fa" providerId="ADAL" clId="{03DD0ABA-3224-4881-9AC7-96080B533BC0}" dt="2023-03-06T08:51:16.600" v="327" actId="20577"/>
        <pc:sldMkLst>
          <pc:docMk/>
          <pc:sldMk cId="3725080377" sldId="313"/>
        </pc:sldMkLst>
        <pc:spChg chg="mod">
          <ac:chgData name="Sodermans An Katrien" userId="334aac57-07c6-422a-9e70-08da419cc6fa" providerId="ADAL" clId="{03DD0ABA-3224-4881-9AC7-96080B533BC0}" dt="2023-03-06T08:45:51.322" v="230" actId="20577"/>
          <ac:spMkLst>
            <pc:docMk/>
            <pc:sldMk cId="3725080377" sldId="313"/>
            <ac:spMk id="2" creationId="{9A224C0A-4B33-484B-A9DA-D0C4B5E4C6D0}"/>
          </ac:spMkLst>
        </pc:spChg>
        <pc:spChg chg="add mod">
          <ac:chgData name="Sodermans An Katrien" userId="334aac57-07c6-422a-9e70-08da419cc6fa" providerId="ADAL" clId="{03DD0ABA-3224-4881-9AC7-96080B533BC0}" dt="2023-03-06T08:51:04.116" v="326" actId="20577"/>
          <ac:spMkLst>
            <pc:docMk/>
            <pc:sldMk cId="3725080377" sldId="313"/>
            <ac:spMk id="4" creationId="{B506A459-A3CB-97FC-4C34-B2C0CCED41FC}"/>
          </ac:spMkLst>
        </pc:spChg>
        <pc:spChg chg="add mod">
          <ac:chgData name="Sodermans An Katrien" userId="334aac57-07c6-422a-9e70-08da419cc6fa" providerId="ADAL" clId="{03DD0ABA-3224-4881-9AC7-96080B533BC0}" dt="2023-03-06T08:51:16.600" v="327" actId="20577"/>
          <ac:spMkLst>
            <pc:docMk/>
            <pc:sldMk cId="3725080377" sldId="313"/>
            <ac:spMk id="8" creationId="{18F3D702-F304-CA7E-8851-753EFD6D21D8}"/>
          </ac:spMkLst>
        </pc:spChg>
        <pc:picChg chg="del">
          <ac:chgData name="Sodermans An Katrien" userId="334aac57-07c6-422a-9e70-08da419cc6fa" providerId="ADAL" clId="{03DD0ABA-3224-4881-9AC7-96080B533BC0}" dt="2023-03-06T08:45:46.720" v="221" actId="478"/>
          <ac:picMkLst>
            <pc:docMk/>
            <pc:sldMk cId="3725080377" sldId="313"/>
            <ac:picMk id="5" creationId="{DD601DE3-281F-424A-8C69-1F43FE0E0FFB}"/>
          </ac:picMkLst>
        </pc:picChg>
        <pc:picChg chg="add mod">
          <ac:chgData name="Sodermans An Katrien" userId="334aac57-07c6-422a-9e70-08da419cc6fa" providerId="ADAL" clId="{03DD0ABA-3224-4881-9AC7-96080B533BC0}" dt="2023-03-06T08:50:58.868" v="324" actId="14100"/>
          <ac:picMkLst>
            <pc:docMk/>
            <pc:sldMk cId="3725080377" sldId="313"/>
            <ac:picMk id="2050" creationId="{7C8A9BDA-14AA-DC2B-A3B1-4847EFEA9F92}"/>
          </ac:picMkLst>
        </pc:picChg>
      </pc:sldChg>
      <pc:sldChg chg="addSp delSp modSp new mod">
        <pc:chgData name="Sodermans An Katrien" userId="334aac57-07c6-422a-9e70-08da419cc6fa" providerId="ADAL" clId="{03DD0ABA-3224-4881-9AC7-96080B533BC0}" dt="2023-03-06T09:19:39.199" v="486" actId="478"/>
        <pc:sldMkLst>
          <pc:docMk/>
          <pc:sldMk cId="1053340134" sldId="314"/>
        </pc:sldMkLst>
        <pc:spChg chg="del">
          <ac:chgData name="Sodermans An Katrien" userId="334aac57-07c6-422a-9e70-08da419cc6fa" providerId="ADAL" clId="{03DD0ABA-3224-4881-9AC7-96080B533BC0}" dt="2023-03-06T09:12:56.989" v="416"/>
          <ac:spMkLst>
            <pc:docMk/>
            <pc:sldMk cId="1053340134" sldId="314"/>
            <ac:spMk id="2" creationId="{EDB70955-BDF6-D31E-AADB-539DB773C408}"/>
          </ac:spMkLst>
        </pc:spChg>
        <pc:spChg chg="del">
          <ac:chgData name="Sodermans An Katrien" userId="334aac57-07c6-422a-9e70-08da419cc6fa" providerId="ADAL" clId="{03DD0ABA-3224-4881-9AC7-96080B533BC0}" dt="2023-03-06T09:13:26.662" v="428" actId="478"/>
          <ac:spMkLst>
            <pc:docMk/>
            <pc:sldMk cId="1053340134" sldId="314"/>
            <ac:spMk id="3" creationId="{6C5F07B4-C693-34EF-A505-7547AC6EC105}"/>
          </ac:spMkLst>
        </pc:spChg>
        <pc:spChg chg="add mod">
          <ac:chgData name="Sodermans An Katrien" userId="334aac57-07c6-422a-9e70-08da419cc6fa" providerId="ADAL" clId="{03DD0ABA-3224-4881-9AC7-96080B533BC0}" dt="2023-03-06T09:13:22.006" v="427" actId="207"/>
          <ac:spMkLst>
            <pc:docMk/>
            <pc:sldMk cId="1053340134" sldId="314"/>
            <ac:spMk id="6" creationId="{2475813E-3304-F21A-7C82-F2B5709E46F1}"/>
          </ac:spMkLst>
        </pc:spChg>
        <pc:spChg chg="add del">
          <ac:chgData name="Sodermans An Katrien" userId="334aac57-07c6-422a-9e70-08da419cc6fa" providerId="ADAL" clId="{03DD0ABA-3224-4881-9AC7-96080B533BC0}" dt="2023-03-06T09:14:10.627" v="431"/>
          <ac:spMkLst>
            <pc:docMk/>
            <pc:sldMk cId="1053340134" sldId="314"/>
            <ac:spMk id="7" creationId="{7B22E44D-2769-4D37-6257-2277DCB2905E}"/>
          </ac:spMkLst>
        </pc:spChg>
        <pc:spChg chg="add mod">
          <ac:chgData name="Sodermans An Katrien" userId="334aac57-07c6-422a-9e70-08da419cc6fa" providerId="ADAL" clId="{03DD0ABA-3224-4881-9AC7-96080B533BC0}" dt="2023-03-06T09:15:13.862" v="450" actId="12"/>
          <ac:spMkLst>
            <pc:docMk/>
            <pc:sldMk cId="1053340134" sldId="314"/>
            <ac:spMk id="9" creationId="{764831DE-A0C9-AEE6-D8E6-3327D344840D}"/>
          </ac:spMkLst>
        </pc:spChg>
        <pc:spChg chg="add del mod">
          <ac:chgData name="Sodermans An Katrien" userId="334aac57-07c6-422a-9e70-08da419cc6fa" providerId="ADAL" clId="{03DD0ABA-3224-4881-9AC7-96080B533BC0}" dt="2023-03-06T09:19:39.199" v="486" actId="478"/>
          <ac:spMkLst>
            <pc:docMk/>
            <pc:sldMk cId="1053340134" sldId="314"/>
            <ac:spMk id="11" creationId="{C7B59A08-ED71-BFF5-0B9A-7CBFD3F8E9B9}"/>
          </ac:spMkLst>
        </pc:spChg>
        <pc:picChg chg="add mod">
          <ac:chgData name="Sodermans An Katrien" userId="334aac57-07c6-422a-9e70-08da419cc6fa" providerId="ADAL" clId="{03DD0ABA-3224-4881-9AC7-96080B533BC0}" dt="2023-03-06T09:14:59.794" v="446" actId="1076"/>
          <ac:picMkLst>
            <pc:docMk/>
            <pc:sldMk cId="1053340134" sldId="314"/>
            <ac:picMk id="5" creationId="{98268A93-CAEC-257E-8B00-3565E61FC36C}"/>
          </ac:picMkLst>
        </pc:picChg>
      </pc:sldChg>
      <pc:sldChg chg="modSp new del mod">
        <pc:chgData name="Sodermans An Katrien" userId="334aac57-07c6-422a-9e70-08da419cc6fa" providerId="ADAL" clId="{03DD0ABA-3224-4881-9AC7-96080B533BC0}" dt="2023-03-06T09:26:05.148" v="708" actId="47"/>
        <pc:sldMkLst>
          <pc:docMk/>
          <pc:sldMk cId="2523563050" sldId="315"/>
        </pc:sldMkLst>
        <pc:spChg chg="mod">
          <ac:chgData name="Sodermans An Katrien" userId="334aac57-07c6-422a-9e70-08da419cc6fa" providerId="ADAL" clId="{03DD0ABA-3224-4881-9AC7-96080B533BC0}" dt="2023-03-06T09:20:29.323" v="535" actId="20577"/>
          <ac:spMkLst>
            <pc:docMk/>
            <pc:sldMk cId="2523563050" sldId="315"/>
            <ac:spMk id="2" creationId="{29CF7C75-662A-EDA9-F2B0-55AD36C954A3}"/>
          </ac:spMkLst>
        </pc:spChg>
        <pc:spChg chg="mod">
          <ac:chgData name="Sodermans An Katrien" userId="334aac57-07c6-422a-9e70-08da419cc6fa" providerId="ADAL" clId="{03DD0ABA-3224-4881-9AC7-96080B533BC0}" dt="2023-03-06T09:24:02.809" v="665" actId="21"/>
          <ac:spMkLst>
            <pc:docMk/>
            <pc:sldMk cId="2523563050" sldId="315"/>
            <ac:spMk id="3" creationId="{47ABF214-A131-57F0-FDBB-458134A8D3A7}"/>
          </ac:spMkLst>
        </pc:spChg>
      </pc:sldChg>
      <pc:sldChg chg="addSp delSp modSp new mod ord">
        <pc:chgData name="Sodermans An Katrien" userId="334aac57-07c6-422a-9e70-08da419cc6fa" providerId="ADAL" clId="{03DD0ABA-3224-4881-9AC7-96080B533BC0}" dt="2023-03-06T10:22:46.173" v="1473" actId="20577"/>
        <pc:sldMkLst>
          <pc:docMk/>
          <pc:sldMk cId="3777041084" sldId="315"/>
        </pc:sldMkLst>
        <pc:spChg chg="mod">
          <ac:chgData name="Sodermans An Katrien" userId="334aac57-07c6-422a-9e70-08da419cc6fa" providerId="ADAL" clId="{03DD0ABA-3224-4881-9AC7-96080B533BC0}" dt="2023-03-06T10:22:46.173" v="1473" actId="20577"/>
          <ac:spMkLst>
            <pc:docMk/>
            <pc:sldMk cId="3777041084" sldId="315"/>
            <ac:spMk id="2" creationId="{286F9725-6742-5A8A-9A90-074660C2E102}"/>
          </ac:spMkLst>
        </pc:spChg>
        <pc:spChg chg="mod">
          <ac:chgData name="Sodermans An Katrien" userId="334aac57-07c6-422a-9e70-08da419cc6fa" providerId="ADAL" clId="{03DD0ABA-3224-4881-9AC7-96080B533BC0}" dt="2023-03-06T10:01:35.813" v="1198" actId="5793"/>
          <ac:spMkLst>
            <pc:docMk/>
            <pc:sldMk cId="3777041084" sldId="315"/>
            <ac:spMk id="3" creationId="{0C00A8DA-C2FB-65D3-1DAC-96CCF06490CE}"/>
          </ac:spMkLst>
        </pc:spChg>
        <pc:spChg chg="del">
          <ac:chgData name="Sodermans An Katrien" userId="334aac57-07c6-422a-9e70-08da419cc6fa" providerId="ADAL" clId="{03DD0ABA-3224-4881-9AC7-96080B533BC0}" dt="2023-03-06T09:49:22.497" v="768" actId="478"/>
          <ac:spMkLst>
            <pc:docMk/>
            <pc:sldMk cId="3777041084" sldId="315"/>
            <ac:spMk id="4" creationId="{6615A5CA-B9A6-BAC8-3D3A-605359700959}"/>
          </ac:spMkLst>
        </pc:spChg>
        <pc:spChg chg="add del mod">
          <ac:chgData name="Sodermans An Katrien" userId="334aac57-07c6-422a-9e70-08da419cc6fa" providerId="ADAL" clId="{03DD0ABA-3224-4881-9AC7-96080B533BC0}" dt="2023-03-06T10:02:25.794" v="1242" actId="478"/>
          <ac:spMkLst>
            <pc:docMk/>
            <pc:sldMk cId="3777041084" sldId="315"/>
            <ac:spMk id="6" creationId="{BD6B6996-8FD5-111F-80EA-F2C7725F65F3}"/>
          </ac:spMkLst>
        </pc:spChg>
        <pc:spChg chg="add mod">
          <ac:chgData name="Sodermans An Katrien" userId="334aac57-07c6-422a-9e70-08da419cc6fa" providerId="ADAL" clId="{03DD0ABA-3224-4881-9AC7-96080B533BC0}" dt="2023-03-06T10:07:45.080" v="1313" actId="1076"/>
          <ac:spMkLst>
            <pc:docMk/>
            <pc:sldMk cId="3777041084" sldId="315"/>
            <ac:spMk id="7" creationId="{9A734999-23D2-7DCA-8E44-FDCD0EB645D7}"/>
          </ac:spMkLst>
        </pc:spChg>
        <pc:picChg chg="add del mod">
          <ac:chgData name="Sodermans An Katrien" userId="334aac57-07c6-422a-9e70-08da419cc6fa" providerId="ADAL" clId="{03DD0ABA-3224-4881-9AC7-96080B533BC0}" dt="2023-03-06T10:07:07.493" v="1304" actId="21"/>
          <ac:picMkLst>
            <pc:docMk/>
            <pc:sldMk cId="3777041084" sldId="315"/>
            <ac:picMk id="8" creationId="{6BEC3D81-AAD8-3F4B-DC75-12D452339558}"/>
          </ac:picMkLst>
        </pc:picChg>
        <pc:picChg chg="add mod">
          <ac:chgData name="Sodermans An Katrien" userId="334aac57-07c6-422a-9e70-08da419cc6fa" providerId="ADAL" clId="{03DD0ABA-3224-4881-9AC7-96080B533BC0}" dt="2023-03-06T10:07:36.529" v="1312" actId="14100"/>
          <ac:picMkLst>
            <pc:docMk/>
            <pc:sldMk cId="3777041084" sldId="315"/>
            <ac:picMk id="9" creationId="{EE5E2F62-C0B6-E245-EB0D-2DD37E95D73A}"/>
          </ac:picMkLst>
        </pc:picChg>
      </pc:sldChg>
      <pc:sldChg chg="modSp add del mod">
        <pc:chgData name="Sodermans An Katrien" userId="334aac57-07c6-422a-9e70-08da419cc6fa" providerId="ADAL" clId="{03DD0ABA-3224-4881-9AC7-96080B533BC0}" dt="2023-03-06T09:25:50.866" v="707" actId="47"/>
        <pc:sldMkLst>
          <pc:docMk/>
          <pc:sldMk cId="340700923" sldId="316"/>
        </pc:sldMkLst>
        <pc:spChg chg="mod">
          <ac:chgData name="Sodermans An Katrien" userId="334aac57-07c6-422a-9e70-08da419cc6fa" providerId="ADAL" clId="{03DD0ABA-3224-4881-9AC7-96080B533BC0}" dt="2023-03-06T09:25:28.618" v="706" actId="6549"/>
          <ac:spMkLst>
            <pc:docMk/>
            <pc:sldMk cId="340700923" sldId="316"/>
            <ac:spMk id="3" creationId="{47ABF214-A131-57F0-FDBB-458134A8D3A7}"/>
          </ac:spMkLst>
        </pc:spChg>
      </pc:sldChg>
      <pc:sldChg chg="add del">
        <pc:chgData name="Sodermans An Katrien" userId="334aac57-07c6-422a-9e70-08da419cc6fa" providerId="ADAL" clId="{03DD0ABA-3224-4881-9AC7-96080B533BC0}" dt="2023-03-06T10:07:11.556" v="1306" actId="47"/>
        <pc:sldMkLst>
          <pc:docMk/>
          <pc:sldMk cId="531737502" sldId="316"/>
        </pc:sldMkLst>
      </pc:sldChg>
      <pc:sldChg chg="addSp modSp new mod modNotesTx">
        <pc:chgData name="Sodermans An Katrien" userId="334aac57-07c6-422a-9e70-08da419cc6fa" providerId="ADAL" clId="{03DD0ABA-3224-4881-9AC7-96080B533BC0}" dt="2023-03-06T10:14:28.222" v="1420"/>
        <pc:sldMkLst>
          <pc:docMk/>
          <pc:sldMk cId="3997321746" sldId="316"/>
        </pc:sldMkLst>
        <pc:spChg chg="mod">
          <ac:chgData name="Sodermans An Katrien" userId="334aac57-07c6-422a-9e70-08da419cc6fa" providerId="ADAL" clId="{03DD0ABA-3224-4881-9AC7-96080B533BC0}" dt="2023-03-06T10:12:49.130" v="1400" actId="20577"/>
          <ac:spMkLst>
            <pc:docMk/>
            <pc:sldMk cId="3997321746" sldId="316"/>
            <ac:spMk id="2" creationId="{074DC4E6-2BB6-1E8F-692D-0FDCA32C8937}"/>
          </ac:spMkLst>
        </pc:spChg>
        <pc:spChg chg="mod">
          <ac:chgData name="Sodermans An Katrien" userId="334aac57-07c6-422a-9e70-08da419cc6fa" providerId="ADAL" clId="{03DD0ABA-3224-4881-9AC7-96080B533BC0}" dt="2023-03-06T10:08:24.633" v="1320"/>
          <ac:spMkLst>
            <pc:docMk/>
            <pc:sldMk cId="3997321746" sldId="316"/>
            <ac:spMk id="3" creationId="{6C86CC64-A1B2-1E1A-A18C-BDE0C5B8735F}"/>
          </ac:spMkLst>
        </pc:spChg>
        <pc:spChg chg="mod">
          <ac:chgData name="Sodermans An Katrien" userId="334aac57-07c6-422a-9e70-08da419cc6fa" providerId="ADAL" clId="{03DD0ABA-3224-4881-9AC7-96080B533BC0}" dt="2023-03-06T10:10:44.338" v="1340" actId="20577"/>
          <ac:spMkLst>
            <pc:docMk/>
            <pc:sldMk cId="3997321746" sldId="316"/>
            <ac:spMk id="4" creationId="{6DBFCD62-75AF-1A76-C8FA-38EF45A74660}"/>
          </ac:spMkLst>
        </pc:spChg>
        <pc:spChg chg="add mod">
          <ac:chgData name="Sodermans An Katrien" userId="334aac57-07c6-422a-9e70-08da419cc6fa" providerId="ADAL" clId="{03DD0ABA-3224-4881-9AC7-96080B533BC0}" dt="2023-03-06T10:12:44.695" v="1387" actId="1076"/>
          <ac:spMkLst>
            <pc:docMk/>
            <pc:sldMk cId="3997321746" sldId="316"/>
            <ac:spMk id="7" creationId="{08D93456-4A77-BED9-DC1B-A83A6172F264}"/>
          </ac:spMkLst>
        </pc:spChg>
        <pc:spChg chg="add mod">
          <ac:chgData name="Sodermans An Katrien" userId="334aac57-07c6-422a-9e70-08da419cc6fa" providerId="ADAL" clId="{03DD0ABA-3224-4881-9AC7-96080B533BC0}" dt="2023-03-06T10:13:11.754" v="1412" actId="6549"/>
          <ac:spMkLst>
            <pc:docMk/>
            <pc:sldMk cId="3997321746" sldId="316"/>
            <ac:spMk id="8" creationId="{05C30ABB-3D00-8F47-DC2A-2DFB3B74BBC1}"/>
          </ac:spMkLst>
        </pc:spChg>
        <pc:picChg chg="add mod">
          <ac:chgData name="Sodermans An Katrien" userId="334aac57-07c6-422a-9e70-08da419cc6fa" providerId="ADAL" clId="{03DD0ABA-3224-4881-9AC7-96080B533BC0}" dt="2023-03-06T10:13:00.968" v="1403" actId="1076"/>
          <ac:picMkLst>
            <pc:docMk/>
            <pc:sldMk cId="3997321746" sldId="316"/>
            <ac:picMk id="5" creationId="{CF1A9023-75A8-0C0B-5871-52B47122FF34}"/>
          </ac:picMkLst>
        </pc:picChg>
        <pc:picChg chg="add mod">
          <ac:chgData name="Sodermans An Katrien" userId="334aac57-07c6-422a-9e70-08da419cc6fa" providerId="ADAL" clId="{03DD0ABA-3224-4881-9AC7-96080B533BC0}" dt="2023-03-06T10:12:55.839" v="1402" actId="1076"/>
          <ac:picMkLst>
            <pc:docMk/>
            <pc:sldMk cId="3997321746" sldId="316"/>
            <ac:picMk id="7170" creationId="{1F8CF462-DDE0-4ED9-B250-5439E3808A23}"/>
          </ac:picMkLst>
        </pc:picChg>
        <pc:picChg chg="add mod">
          <ac:chgData name="Sodermans An Katrien" userId="334aac57-07c6-422a-9e70-08da419cc6fa" providerId="ADAL" clId="{03DD0ABA-3224-4881-9AC7-96080B533BC0}" dt="2023-03-06T10:13:03.712" v="1404" actId="1076"/>
          <ac:picMkLst>
            <pc:docMk/>
            <pc:sldMk cId="3997321746" sldId="316"/>
            <ac:picMk id="7172" creationId="{A673CC6C-82EC-C47B-67B2-DFC8D6842330}"/>
          </ac:picMkLst>
        </pc:picChg>
      </pc:sldChg>
      <pc:sldChg chg="new del">
        <pc:chgData name="Sodermans An Katrien" userId="334aac57-07c6-422a-9e70-08da419cc6fa" providerId="ADAL" clId="{03DD0ABA-3224-4881-9AC7-96080B533BC0}" dt="2023-03-06T10:13:36.763" v="1415" actId="47"/>
        <pc:sldMkLst>
          <pc:docMk/>
          <pc:sldMk cId="3425144061" sldId="317"/>
        </pc:sldMkLst>
      </pc:sldChg>
      <pc:sldChg chg="addSp delSp modSp add mod">
        <pc:chgData name="Sodermans An Katrien" userId="334aac57-07c6-422a-9e70-08da419cc6fa" providerId="ADAL" clId="{03DD0ABA-3224-4881-9AC7-96080B533BC0}" dt="2023-03-06T10:24:28.015" v="1476" actId="1076"/>
        <pc:sldMkLst>
          <pc:docMk/>
          <pc:sldMk cId="3192832062" sldId="318"/>
        </pc:sldMkLst>
        <pc:spChg chg="mod">
          <ac:chgData name="Sodermans An Katrien" userId="334aac57-07c6-422a-9e70-08da419cc6fa" providerId="ADAL" clId="{03DD0ABA-3224-4881-9AC7-96080B533BC0}" dt="2023-03-06T10:14:43.277" v="1421"/>
          <ac:spMkLst>
            <pc:docMk/>
            <pc:sldMk cId="3192832062" sldId="318"/>
            <ac:spMk id="3" creationId="{6C86CC64-A1B2-1E1A-A18C-BDE0C5B8735F}"/>
          </ac:spMkLst>
        </pc:spChg>
        <pc:spChg chg="del">
          <ac:chgData name="Sodermans An Katrien" userId="334aac57-07c6-422a-9e70-08da419cc6fa" providerId="ADAL" clId="{03DD0ABA-3224-4881-9AC7-96080B533BC0}" dt="2023-03-06T10:13:38.455" v="1416" actId="478"/>
          <ac:spMkLst>
            <pc:docMk/>
            <pc:sldMk cId="3192832062" sldId="318"/>
            <ac:spMk id="4" creationId="{6DBFCD62-75AF-1A76-C8FA-38EF45A74660}"/>
          </ac:spMkLst>
        </pc:spChg>
        <pc:spChg chg="del">
          <ac:chgData name="Sodermans An Katrien" userId="334aac57-07c6-422a-9e70-08da419cc6fa" providerId="ADAL" clId="{03DD0ABA-3224-4881-9AC7-96080B533BC0}" dt="2023-03-06T10:13:44.581" v="1418" actId="478"/>
          <ac:spMkLst>
            <pc:docMk/>
            <pc:sldMk cId="3192832062" sldId="318"/>
            <ac:spMk id="7" creationId="{08D93456-4A77-BED9-DC1B-A83A6172F264}"/>
          </ac:spMkLst>
        </pc:spChg>
        <pc:spChg chg="mod">
          <ac:chgData name="Sodermans An Katrien" userId="334aac57-07c6-422a-9e70-08da419cc6fa" providerId="ADAL" clId="{03DD0ABA-3224-4881-9AC7-96080B533BC0}" dt="2023-03-06T10:24:28.015" v="1476" actId="1076"/>
          <ac:spMkLst>
            <pc:docMk/>
            <pc:sldMk cId="3192832062" sldId="318"/>
            <ac:spMk id="8" creationId="{05C30ABB-3D00-8F47-DC2A-2DFB3B74BBC1}"/>
          </ac:spMkLst>
        </pc:spChg>
        <pc:spChg chg="add del mod">
          <ac:chgData name="Sodermans An Katrien" userId="334aac57-07c6-422a-9e70-08da419cc6fa" providerId="ADAL" clId="{03DD0ABA-3224-4881-9AC7-96080B533BC0}" dt="2023-03-06T10:13:43.363" v="1417" actId="478"/>
          <ac:spMkLst>
            <pc:docMk/>
            <pc:sldMk cId="3192832062" sldId="318"/>
            <ac:spMk id="9" creationId="{6D6BA692-8E10-240B-7C55-0ED395016C0B}"/>
          </ac:spMkLst>
        </pc:spChg>
        <pc:picChg chg="del mod">
          <ac:chgData name="Sodermans An Katrien" userId="334aac57-07c6-422a-9e70-08da419cc6fa" providerId="ADAL" clId="{03DD0ABA-3224-4881-9AC7-96080B533BC0}" dt="2023-03-06T10:14:47.842" v="1424" actId="478"/>
          <ac:picMkLst>
            <pc:docMk/>
            <pc:sldMk cId="3192832062" sldId="318"/>
            <ac:picMk id="5" creationId="{CF1A9023-75A8-0C0B-5871-52B47122FF34}"/>
          </ac:picMkLst>
        </pc:picChg>
        <pc:picChg chg="add mod">
          <ac:chgData name="Sodermans An Katrien" userId="334aac57-07c6-422a-9e70-08da419cc6fa" providerId="ADAL" clId="{03DD0ABA-3224-4881-9AC7-96080B533BC0}" dt="2023-03-06T10:21:23.183" v="1442" actId="1076"/>
          <ac:picMkLst>
            <pc:docMk/>
            <pc:sldMk cId="3192832062" sldId="318"/>
            <ac:picMk id="11" creationId="{39A77797-D906-EA7F-31C6-BF64B43FEFFE}"/>
          </ac:picMkLst>
        </pc:picChg>
        <pc:picChg chg="del">
          <ac:chgData name="Sodermans An Katrien" userId="334aac57-07c6-422a-9e70-08da419cc6fa" providerId="ADAL" clId="{03DD0ABA-3224-4881-9AC7-96080B533BC0}" dt="2023-03-06T10:14:45.319" v="1422" actId="478"/>
          <ac:picMkLst>
            <pc:docMk/>
            <pc:sldMk cId="3192832062" sldId="318"/>
            <ac:picMk id="7170" creationId="{1F8CF462-DDE0-4ED9-B250-5439E3808A23}"/>
          </ac:picMkLst>
        </pc:picChg>
        <pc:picChg chg="del">
          <ac:chgData name="Sodermans An Katrien" userId="334aac57-07c6-422a-9e70-08da419cc6fa" providerId="ADAL" clId="{03DD0ABA-3224-4881-9AC7-96080B533BC0}" dt="2023-03-06T10:13:45.127" v="1419" actId="478"/>
          <ac:picMkLst>
            <pc:docMk/>
            <pc:sldMk cId="3192832062" sldId="318"/>
            <ac:picMk id="7172" creationId="{A673CC6C-82EC-C47B-67B2-DFC8D6842330}"/>
          </ac:picMkLst>
        </pc:picChg>
      </pc:sldChg>
      <pc:sldChg chg="addSp modSp new mod">
        <pc:chgData name="Sodermans An Katrien" userId="334aac57-07c6-422a-9e70-08da419cc6fa" providerId="ADAL" clId="{03DD0ABA-3224-4881-9AC7-96080B533BC0}" dt="2023-03-06T10:31:13.347" v="1691" actId="207"/>
        <pc:sldMkLst>
          <pc:docMk/>
          <pc:sldMk cId="509986910" sldId="319"/>
        </pc:sldMkLst>
        <pc:spChg chg="mod">
          <ac:chgData name="Sodermans An Katrien" userId="334aac57-07c6-422a-9e70-08da419cc6fa" providerId="ADAL" clId="{03DD0ABA-3224-4881-9AC7-96080B533BC0}" dt="2023-03-06T10:29:57.522" v="1671" actId="20577"/>
          <ac:spMkLst>
            <pc:docMk/>
            <pc:sldMk cId="509986910" sldId="319"/>
            <ac:spMk id="2" creationId="{2C2C8784-48AF-386D-9545-905010F00B8E}"/>
          </ac:spMkLst>
        </pc:spChg>
        <pc:spChg chg="add mod">
          <ac:chgData name="Sodermans An Katrien" userId="334aac57-07c6-422a-9e70-08da419cc6fa" providerId="ADAL" clId="{03DD0ABA-3224-4881-9AC7-96080B533BC0}" dt="2023-03-06T10:31:13.347" v="1691" actId="207"/>
          <ac:spMkLst>
            <pc:docMk/>
            <pc:sldMk cId="509986910" sldId="319"/>
            <ac:spMk id="5" creationId="{E0229817-EFB7-489C-DFDE-28CCE238D5D2}"/>
          </ac:spMkLst>
        </pc:spChg>
      </pc:sldChg>
    </pc:docChg>
  </pc:docChgLst>
  <pc:docChgLst>
    <pc:chgData name="Sodermans An Katrien" userId="S::ankatrien.sodermans@vlaanderen.be::334aac57-07c6-422a-9e70-08da419cc6fa" providerId="AD" clId="Web-{D67AF3C3-B4D5-586B-1762-25E92FDC696F}"/>
    <pc:docChg chg="addSld delSld modSld">
      <pc:chgData name="Sodermans An Katrien" userId="S::ankatrien.sodermans@vlaanderen.be::334aac57-07c6-422a-9e70-08da419cc6fa" providerId="AD" clId="Web-{D67AF3C3-B4D5-586B-1762-25E92FDC696F}" dt="2023-03-07T21:08:53.864" v="37"/>
      <pc:docMkLst>
        <pc:docMk/>
      </pc:docMkLst>
      <pc:sldChg chg="del">
        <pc:chgData name="Sodermans An Katrien" userId="S::ankatrien.sodermans@vlaanderen.be::334aac57-07c6-422a-9e70-08da419cc6fa" providerId="AD" clId="Web-{D67AF3C3-B4D5-586B-1762-25E92FDC696F}" dt="2023-03-07T21:06:09.202" v="0"/>
        <pc:sldMkLst>
          <pc:docMk/>
          <pc:sldMk cId="1285606726" sldId="278"/>
        </pc:sldMkLst>
      </pc:sldChg>
      <pc:sldChg chg="del">
        <pc:chgData name="Sodermans An Katrien" userId="S::ankatrien.sodermans@vlaanderen.be::334aac57-07c6-422a-9e70-08da419cc6fa" providerId="AD" clId="Web-{D67AF3C3-B4D5-586B-1762-25E92FDC696F}" dt="2023-03-07T21:07:02.360" v="8"/>
        <pc:sldMkLst>
          <pc:docMk/>
          <pc:sldMk cId="1261623262" sldId="280"/>
        </pc:sldMkLst>
      </pc:sldChg>
      <pc:sldChg chg="del">
        <pc:chgData name="Sodermans An Katrien" userId="S::ankatrien.sodermans@vlaanderen.be::334aac57-07c6-422a-9e70-08da419cc6fa" providerId="AD" clId="Web-{D67AF3C3-B4D5-586B-1762-25E92FDC696F}" dt="2023-03-07T21:08:48.410" v="35"/>
        <pc:sldMkLst>
          <pc:docMk/>
          <pc:sldMk cId="2748139684" sldId="281"/>
        </pc:sldMkLst>
      </pc:sldChg>
      <pc:sldChg chg="del">
        <pc:chgData name="Sodermans An Katrien" userId="S::ankatrien.sodermans@vlaanderen.be::334aac57-07c6-422a-9e70-08da419cc6fa" providerId="AD" clId="Web-{D67AF3C3-B4D5-586B-1762-25E92FDC696F}" dt="2023-03-07T21:07:00.548" v="7"/>
        <pc:sldMkLst>
          <pc:docMk/>
          <pc:sldMk cId="1476240729" sldId="289"/>
        </pc:sldMkLst>
      </pc:sldChg>
      <pc:sldChg chg="new del">
        <pc:chgData name="Sodermans An Katrien" userId="S::ankatrien.sodermans@vlaanderen.be::334aac57-07c6-422a-9e70-08da419cc6fa" providerId="AD" clId="Web-{D67AF3C3-B4D5-586B-1762-25E92FDC696F}" dt="2023-03-07T21:07:17.595" v="22"/>
        <pc:sldMkLst>
          <pc:docMk/>
          <pc:sldMk cId="505834914" sldId="323"/>
        </pc:sldMkLst>
      </pc:sldChg>
      <pc:sldChg chg="add del">
        <pc:chgData name="Sodermans An Katrien" userId="S::ankatrien.sodermans@vlaanderen.be::334aac57-07c6-422a-9e70-08da419cc6fa" providerId="AD" clId="Web-{D67AF3C3-B4D5-586B-1762-25E92FDC696F}" dt="2023-03-07T21:07:15.236" v="21"/>
        <pc:sldMkLst>
          <pc:docMk/>
          <pc:sldMk cId="368717662" sldId="324"/>
        </pc:sldMkLst>
      </pc:sldChg>
      <pc:sldChg chg="new del">
        <pc:chgData name="Sodermans An Katrien" userId="S::ankatrien.sodermans@vlaanderen.be::334aac57-07c6-422a-9e70-08da419cc6fa" providerId="AD" clId="Web-{D67AF3C3-B4D5-586B-1762-25E92FDC696F}" dt="2023-03-07T21:07:05.173" v="9"/>
        <pc:sldMkLst>
          <pc:docMk/>
          <pc:sldMk cId="1013599665" sldId="325"/>
        </pc:sldMkLst>
      </pc:sldChg>
      <pc:sldChg chg="new del">
        <pc:chgData name="Sodermans An Katrien" userId="S::ankatrien.sodermans@vlaanderen.be::334aac57-07c6-422a-9e70-08da419cc6fa" providerId="AD" clId="Web-{D67AF3C3-B4D5-586B-1762-25E92FDC696F}" dt="2023-03-07T21:06:57.173" v="6"/>
        <pc:sldMkLst>
          <pc:docMk/>
          <pc:sldMk cId="231847715" sldId="326"/>
        </pc:sldMkLst>
      </pc:sldChg>
      <pc:sldChg chg="add">
        <pc:chgData name="Sodermans An Katrien" userId="S::ankatrien.sodermans@vlaanderen.be::334aac57-07c6-422a-9e70-08da419cc6fa" providerId="AD" clId="Web-{D67AF3C3-B4D5-586B-1762-25E92FDC696F}" dt="2023-03-07T21:06:53.532" v="5"/>
        <pc:sldMkLst>
          <pc:docMk/>
          <pc:sldMk cId="4155805110" sldId="327"/>
        </pc:sldMkLst>
      </pc:sldChg>
      <pc:sldChg chg="modSp new">
        <pc:chgData name="Sodermans An Katrien" userId="S::ankatrien.sodermans@vlaanderen.be::334aac57-07c6-422a-9e70-08da419cc6fa" providerId="AD" clId="Web-{D67AF3C3-B4D5-586B-1762-25E92FDC696F}" dt="2023-03-07T21:07:13.329" v="20" actId="20577"/>
        <pc:sldMkLst>
          <pc:docMk/>
          <pc:sldMk cId="2299148281" sldId="328"/>
        </pc:sldMkLst>
        <pc:spChg chg="mod">
          <ac:chgData name="Sodermans An Katrien" userId="S::ankatrien.sodermans@vlaanderen.be::334aac57-07c6-422a-9e70-08da419cc6fa" providerId="AD" clId="Web-{D67AF3C3-B4D5-586B-1762-25E92FDC696F}" dt="2023-03-07T21:07:13.329" v="20" actId="20577"/>
          <ac:spMkLst>
            <pc:docMk/>
            <pc:sldMk cId="2299148281" sldId="328"/>
            <ac:spMk id="2" creationId="{266D23D9-1438-E79C-31A6-1E7202866271}"/>
          </ac:spMkLst>
        </pc:spChg>
      </pc:sldChg>
      <pc:sldChg chg="new del">
        <pc:chgData name="Sodermans An Katrien" userId="S::ankatrien.sodermans@vlaanderen.be::334aac57-07c6-422a-9e70-08da419cc6fa" providerId="AD" clId="Web-{D67AF3C3-B4D5-586B-1762-25E92FDC696F}" dt="2023-03-07T21:07:38.596" v="25"/>
        <pc:sldMkLst>
          <pc:docMk/>
          <pc:sldMk cId="2174807353" sldId="329"/>
        </pc:sldMkLst>
      </pc:sldChg>
      <pc:sldChg chg="add">
        <pc:chgData name="Sodermans An Katrien" userId="S::ankatrien.sodermans@vlaanderen.be::334aac57-07c6-422a-9e70-08da419cc6fa" providerId="AD" clId="Web-{D67AF3C3-B4D5-586B-1762-25E92FDC696F}" dt="2023-03-07T21:07:35.627" v="24"/>
        <pc:sldMkLst>
          <pc:docMk/>
          <pc:sldMk cId="304061794" sldId="330"/>
        </pc:sldMkLst>
      </pc:sldChg>
      <pc:sldChg chg="new del">
        <pc:chgData name="Sodermans An Katrien" userId="S::ankatrien.sodermans@vlaanderen.be::334aac57-07c6-422a-9e70-08da419cc6fa" providerId="AD" clId="Web-{D67AF3C3-B4D5-586B-1762-25E92FDC696F}" dt="2023-03-07T21:08:53.864" v="37"/>
        <pc:sldMkLst>
          <pc:docMk/>
          <pc:sldMk cId="636666529" sldId="331"/>
        </pc:sldMkLst>
      </pc:sldChg>
      <pc:sldChg chg="add">
        <pc:chgData name="Sodermans An Katrien" userId="S::ankatrien.sodermans@vlaanderen.be::334aac57-07c6-422a-9e70-08da419cc6fa" providerId="AD" clId="Web-{D67AF3C3-B4D5-586B-1762-25E92FDC696F}" dt="2023-03-07T21:07:50.221" v="27"/>
        <pc:sldMkLst>
          <pc:docMk/>
          <pc:sldMk cId="3679655199" sldId="332"/>
        </pc:sldMkLst>
      </pc:sldChg>
      <pc:sldChg chg="add">
        <pc:chgData name="Sodermans An Katrien" userId="S::ankatrien.sodermans@vlaanderen.be::334aac57-07c6-422a-9e70-08da419cc6fa" providerId="AD" clId="Web-{D67AF3C3-B4D5-586B-1762-25E92FDC696F}" dt="2023-03-07T21:07:50.284" v="28"/>
        <pc:sldMkLst>
          <pc:docMk/>
          <pc:sldMk cId="119078390" sldId="333"/>
        </pc:sldMkLst>
      </pc:sldChg>
      <pc:sldChg chg="add">
        <pc:chgData name="Sodermans An Katrien" userId="S::ankatrien.sodermans@vlaanderen.be::334aac57-07c6-422a-9e70-08da419cc6fa" providerId="AD" clId="Web-{D67AF3C3-B4D5-586B-1762-25E92FDC696F}" dt="2023-03-07T21:07:50.362" v="29"/>
        <pc:sldMkLst>
          <pc:docMk/>
          <pc:sldMk cId="414653983" sldId="334"/>
        </pc:sldMkLst>
      </pc:sldChg>
      <pc:sldChg chg="new del">
        <pc:chgData name="Sodermans An Katrien" userId="S::ankatrien.sodermans@vlaanderen.be::334aac57-07c6-422a-9e70-08da419cc6fa" providerId="AD" clId="Web-{D67AF3C3-B4D5-586B-1762-25E92FDC696F}" dt="2023-03-07T21:08:10.440" v="32"/>
        <pc:sldMkLst>
          <pc:docMk/>
          <pc:sldMk cId="2043233536" sldId="335"/>
        </pc:sldMkLst>
      </pc:sldChg>
      <pc:sldChg chg="add">
        <pc:chgData name="Sodermans An Katrien" userId="S::ankatrien.sodermans@vlaanderen.be::334aac57-07c6-422a-9e70-08da419cc6fa" providerId="AD" clId="Web-{D67AF3C3-B4D5-586B-1762-25E92FDC696F}" dt="2023-03-07T21:08:07.893" v="31"/>
        <pc:sldMkLst>
          <pc:docMk/>
          <pc:sldMk cId="2925984848" sldId="336"/>
        </pc:sldMkLst>
      </pc:sldChg>
      <pc:sldChg chg="new del">
        <pc:chgData name="Sodermans An Katrien" userId="S::ankatrien.sodermans@vlaanderen.be::334aac57-07c6-422a-9e70-08da419cc6fa" providerId="AD" clId="Web-{D67AF3C3-B4D5-586B-1762-25E92FDC696F}" dt="2023-03-07T21:08:50.207" v="36"/>
        <pc:sldMkLst>
          <pc:docMk/>
          <pc:sldMk cId="367599495" sldId="337"/>
        </pc:sldMkLst>
      </pc:sldChg>
      <pc:sldChg chg="add">
        <pc:chgData name="Sodermans An Katrien" userId="S::ankatrien.sodermans@vlaanderen.be::334aac57-07c6-422a-9e70-08da419cc6fa" providerId="AD" clId="Web-{D67AF3C3-B4D5-586B-1762-25E92FDC696F}" dt="2023-03-07T21:08:42.066" v="34"/>
        <pc:sldMkLst>
          <pc:docMk/>
          <pc:sldMk cId="1941366463" sldId="33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937DD8-B20A-47A6-AA94-FD478FAA3C28}" type="datetimeFigureOut">
              <a:rPr lang="nl-BE" smtClean="0"/>
              <a:pPr/>
              <a:t>8/03/2023</a:t>
            </a:fld>
            <a:endParaRPr lang="nl-BE"/>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5A0D9C-0CD0-4097-81EC-9B83965EC080}" type="slidenum">
              <a:rPr lang="nl-BE" smtClean="0"/>
              <a:pPr/>
              <a:t>‹nr.›</a:t>
            </a:fld>
            <a:endParaRPr lang="nl-BE"/>
          </a:p>
        </p:txBody>
      </p:sp>
    </p:spTree>
    <p:extLst>
      <p:ext uri="{BB962C8B-B14F-4D97-AF65-F5344CB8AC3E}">
        <p14:creationId xmlns:p14="http://schemas.microsoft.com/office/powerpoint/2010/main" val="4276783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a:t>
            </a:fld>
            <a:endParaRPr lang="nl-B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15</a:t>
            </a:fld>
            <a:endParaRPr lang="nl-BE"/>
          </a:p>
        </p:txBody>
      </p:sp>
    </p:spTree>
    <p:extLst>
      <p:ext uri="{BB962C8B-B14F-4D97-AF65-F5344CB8AC3E}">
        <p14:creationId xmlns:p14="http://schemas.microsoft.com/office/powerpoint/2010/main" val="1199490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21</a:t>
            </a:fld>
            <a:endParaRPr lang="nl-BE"/>
          </a:p>
        </p:txBody>
      </p:sp>
    </p:spTree>
    <p:extLst>
      <p:ext uri="{BB962C8B-B14F-4D97-AF65-F5344CB8AC3E}">
        <p14:creationId xmlns:p14="http://schemas.microsoft.com/office/powerpoint/2010/main" val="1852615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23</a:t>
            </a:fld>
            <a:endParaRPr lang="nl-BE"/>
          </a:p>
        </p:txBody>
      </p:sp>
    </p:spTree>
    <p:extLst>
      <p:ext uri="{BB962C8B-B14F-4D97-AF65-F5344CB8AC3E}">
        <p14:creationId xmlns:p14="http://schemas.microsoft.com/office/powerpoint/2010/main" val="2772316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200" err="1"/>
              <a:t>Adding</a:t>
            </a:r>
            <a:r>
              <a:rPr lang="nl-BE" sz="1200"/>
              <a:t> energy management </a:t>
            </a:r>
            <a:r>
              <a:rPr lang="nl-BE" sz="1200" err="1"/>
              <a:t>to</a:t>
            </a:r>
            <a:r>
              <a:rPr lang="nl-BE" sz="1200"/>
              <a:t> </a:t>
            </a:r>
            <a:r>
              <a:rPr lang="nl-BE" sz="1200" err="1"/>
              <a:t>the</a:t>
            </a:r>
            <a:r>
              <a:rPr lang="nl-BE" sz="1200"/>
              <a:t> </a:t>
            </a:r>
            <a:r>
              <a:rPr lang="nl-BE" sz="1200" err="1"/>
              <a:t>distillation</a:t>
            </a:r>
            <a:r>
              <a:rPr lang="nl-BE" sz="1200"/>
              <a:t> training</a:t>
            </a:r>
          </a:p>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24</a:t>
            </a:fld>
            <a:endParaRPr lang="nl-BE"/>
          </a:p>
        </p:txBody>
      </p:sp>
    </p:spTree>
    <p:extLst>
      <p:ext uri="{BB962C8B-B14F-4D97-AF65-F5344CB8AC3E}">
        <p14:creationId xmlns:p14="http://schemas.microsoft.com/office/powerpoint/2010/main" val="40058905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5225" y="1241425"/>
            <a:ext cx="4467225" cy="3349625"/>
          </a:xfrm>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26</a:t>
            </a:fld>
            <a:endParaRPr lang="nl-BE"/>
          </a:p>
        </p:txBody>
      </p:sp>
    </p:spTree>
    <p:extLst>
      <p:ext uri="{BB962C8B-B14F-4D97-AF65-F5344CB8AC3E}">
        <p14:creationId xmlns:p14="http://schemas.microsoft.com/office/powerpoint/2010/main" val="886011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5225" y="1241425"/>
            <a:ext cx="4467225" cy="3349625"/>
          </a:xfrm>
        </p:spPr>
      </p:sp>
      <p:sp>
        <p:nvSpPr>
          <p:cNvPr id="3" name="Tijdelijke aanduiding voor notities 2"/>
          <p:cNvSpPr>
            <a:spLocks noGrp="1"/>
          </p:cNvSpPr>
          <p:nvPr>
            <p:ph type="body" idx="1"/>
          </p:nvPr>
        </p:nvSpPr>
        <p:spPr/>
        <p:txBody>
          <a:bodyPr>
            <a:normAutofit fontScale="70000" lnSpcReduction="20000"/>
          </a:bodyPr>
          <a:lstStyle/>
          <a:p>
            <a:pPr marL="228600" indent="-228600">
              <a:buAutoNum type="arabicParenR"/>
            </a:pPr>
            <a:r>
              <a:rPr lang="en-US"/>
              <a:t>Before skills for the green transition can be included in curricula and apprenticeships </a:t>
            </a:r>
            <a:r>
              <a:rPr lang="en-US" err="1"/>
              <a:t>programmes</a:t>
            </a:r>
            <a:r>
              <a:rPr lang="en-US"/>
              <a:t>, it must be clear which skills are desired. Skills assessments and anticipation/forecasting exercises give policy-makers, companies and training providers information on current and future skill needs. The study on skills for the green transition in the energy-intensive industry made these skills more concrete for stakeholders (sectoral actors, training providers and policy-makers) and demonstrated the urgency of taking action in this field. The ACTA case showed that a skill forecast study, as carried out for the energy-intensive sectors in Flanders, can be a good start to thinking about adapting training modules to skill needs for the green transition.</a:t>
            </a:r>
          </a:p>
          <a:p>
            <a:pPr marL="228600" indent="-228600">
              <a:buAutoNum type="arabicParenR"/>
            </a:pPr>
            <a:r>
              <a:rPr lang="en-US" sz="1050"/>
              <a:t>skills for the green transition are not yet a topic high on the agenda in sectors and companies. Therefore, there is no demand stimulus for training providers to develop training courses. To solve this, it is recommended for governments to give financial support to education and training providers to adapt their courses to new developments regarding skills for the green transition. Ideally, these support measures are put in place simultaneously with measures to stimulate skills forecasting in clusters and sectors. However, it is not enough to include this in objectives and school curricula. It must also be made transparent how teachers can get started developing skills for the green transition and how they can work on them in the classroom. The theme should, therefore, also be addressed in teacher training courses and classroom materials.</a:t>
            </a:r>
          </a:p>
          <a:p>
            <a:pPr marL="228600" indent="-228600">
              <a:buAutoNum type="arabicParenR"/>
            </a:pPr>
            <a:r>
              <a:rPr lang="en-US" sz="1400"/>
              <a:t>Skills for the green transition are best taught in a combination of learning at school and at the workplace. The classroom or school, on the one hand, is necessary to gather theoretical knowledge on green technologies and innovations. The workplace, on the other hand, is a good place to develop a ‘green attitude’ when performing tasks, which complements knowledge of green technologies. Apprenticeships can provide added value for developing skills for the green transition. Through dual learning, apprentices immediately apply learning content at the workplace. The interview with graduates showed that theoretical knowledge on green innovation and technology learned in the classroom did not have the same impact on them as learning at the workplace during their apprenticeship at a company. </a:t>
            </a:r>
          </a:p>
          <a:p>
            <a:pPr marL="228600" indent="-228600">
              <a:buAutoNum type="arabicParenR"/>
            </a:pPr>
            <a:r>
              <a:rPr lang="en-US" sz="2000"/>
              <a:t>The present case makes it clear that a strong (local) partnership is necessary for apprenticeships to work. The roles and tasks of the various players must be clear. Our case identified the stakeholders who are crucial: </a:t>
            </a:r>
            <a:r>
              <a:rPr lang="nl-BE" sz="2000" err="1"/>
              <a:t>Educational</a:t>
            </a:r>
            <a:r>
              <a:rPr lang="nl-BE" sz="2000"/>
              <a:t> providers, companies, </a:t>
            </a:r>
            <a:r>
              <a:rPr lang="nl-BE" sz="2000" err="1"/>
              <a:t>Sectoral</a:t>
            </a:r>
            <a:r>
              <a:rPr lang="nl-BE" sz="2000"/>
              <a:t> </a:t>
            </a:r>
            <a:r>
              <a:rPr lang="nl-BE" sz="2000" err="1"/>
              <a:t>players</a:t>
            </a:r>
            <a:r>
              <a:rPr lang="nl-BE" sz="2000"/>
              <a:t>, </a:t>
            </a:r>
            <a:r>
              <a:rPr lang="nl-BE" sz="2000" err="1"/>
              <a:t>Regional</a:t>
            </a:r>
            <a:r>
              <a:rPr lang="nl-BE" sz="2000"/>
              <a:t> </a:t>
            </a:r>
            <a:r>
              <a:rPr lang="nl-BE" sz="2000" err="1"/>
              <a:t>players</a:t>
            </a:r>
            <a:endParaRPr lang="en-US" sz="1400"/>
          </a:p>
          <a:p>
            <a:pPr marL="228600" indent="-228600">
              <a:buAutoNum type="arabicParenR"/>
            </a:pPr>
            <a:endParaRPr lang="en-US" sz="1400"/>
          </a:p>
          <a:p>
            <a:pPr marL="228600" indent="-228600">
              <a:buAutoNum type="arabicParenR"/>
            </a:pPr>
            <a:endParaRPr lang="nl-BE" sz="105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35</a:t>
            </a:fld>
            <a:endParaRPr lang="nl-BE"/>
          </a:p>
        </p:txBody>
      </p:sp>
    </p:spTree>
    <p:extLst>
      <p:ext uri="{BB962C8B-B14F-4D97-AF65-F5344CB8AC3E}">
        <p14:creationId xmlns:p14="http://schemas.microsoft.com/office/powerpoint/2010/main" val="21127868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36</a:t>
            </a:fld>
            <a:endParaRPr lang="nl-BE"/>
          </a:p>
        </p:txBody>
      </p:sp>
    </p:spTree>
    <p:extLst>
      <p:ext uri="{BB962C8B-B14F-4D97-AF65-F5344CB8AC3E}">
        <p14:creationId xmlns:p14="http://schemas.microsoft.com/office/powerpoint/2010/main" val="2028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2</a:t>
            </a:fld>
            <a:endParaRPr lang="nl-BE"/>
          </a:p>
        </p:txBody>
      </p:sp>
    </p:spTree>
    <p:extLst>
      <p:ext uri="{BB962C8B-B14F-4D97-AF65-F5344CB8AC3E}">
        <p14:creationId xmlns:p14="http://schemas.microsoft.com/office/powerpoint/2010/main" val="25716137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BE"/>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3</a:t>
            </a:fld>
            <a:endParaRPr lang="nl-B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err="1"/>
              <a:t>Transversal</a:t>
            </a:r>
            <a:r>
              <a:rPr lang="nl-BE"/>
              <a:t> </a:t>
            </a:r>
            <a:r>
              <a:rPr lang="nl-BE" err="1"/>
              <a:t>lifelong</a:t>
            </a:r>
            <a:r>
              <a:rPr lang="nl-BE"/>
              <a:t> </a:t>
            </a:r>
            <a:r>
              <a:rPr lang="nl-BE" err="1"/>
              <a:t>learning</a:t>
            </a:r>
            <a:r>
              <a:rPr lang="nl-BE"/>
              <a:t> policies. </a:t>
            </a:r>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5</a:t>
            </a:fld>
            <a:endParaRPr lang="nl-BE"/>
          </a:p>
        </p:txBody>
      </p:sp>
    </p:spTree>
    <p:extLst>
      <p:ext uri="{BB962C8B-B14F-4D97-AF65-F5344CB8AC3E}">
        <p14:creationId xmlns:p14="http://schemas.microsoft.com/office/powerpoint/2010/main" val="222325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7</a:t>
            </a:fld>
            <a:endParaRPr lang="nl-BE"/>
          </a:p>
        </p:txBody>
      </p:sp>
    </p:spTree>
    <p:extLst>
      <p:ext uri="{BB962C8B-B14F-4D97-AF65-F5344CB8AC3E}">
        <p14:creationId xmlns:p14="http://schemas.microsoft.com/office/powerpoint/2010/main" val="2746143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10</a:t>
            </a:fld>
            <a:endParaRPr lang="nl-BE"/>
          </a:p>
        </p:txBody>
      </p:sp>
    </p:spTree>
    <p:extLst>
      <p:ext uri="{BB962C8B-B14F-4D97-AF65-F5344CB8AC3E}">
        <p14:creationId xmlns:p14="http://schemas.microsoft.com/office/powerpoint/2010/main" val="683454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5225" y="1241425"/>
            <a:ext cx="4467225" cy="3349625"/>
          </a:xfrm>
        </p:spPr>
      </p:sp>
      <p:sp>
        <p:nvSpPr>
          <p:cNvPr id="3" name="Tijdelijke aanduiding voor notities 2"/>
          <p:cNvSpPr>
            <a:spLocks noGrp="1"/>
          </p:cNvSpPr>
          <p:nvPr>
            <p:ph type="body" idx="1"/>
          </p:nvPr>
        </p:nvSpPr>
        <p:spPr/>
        <p:txBody>
          <a:bodyPr>
            <a:normAutofit/>
          </a:bodyPr>
          <a:lstStyle/>
          <a:p>
            <a:endParaRPr lang="nl-BE"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11</a:t>
            </a:fld>
            <a:endParaRPr lang="nl-BE"/>
          </a:p>
        </p:txBody>
      </p:sp>
    </p:spTree>
    <p:extLst>
      <p:ext uri="{BB962C8B-B14F-4D97-AF65-F5344CB8AC3E}">
        <p14:creationId xmlns:p14="http://schemas.microsoft.com/office/powerpoint/2010/main" val="3156227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165225" y="1241425"/>
            <a:ext cx="4467225" cy="3349625"/>
          </a:xfrm>
        </p:spPr>
      </p:sp>
      <p:sp>
        <p:nvSpPr>
          <p:cNvPr id="3" name="Tijdelijke aanduiding voor notities 2"/>
          <p:cNvSpPr>
            <a:spLocks noGrp="1"/>
          </p:cNvSpPr>
          <p:nvPr>
            <p:ph type="body" idx="1"/>
          </p:nvPr>
        </p:nvSpPr>
        <p:spPr/>
        <p:txBody>
          <a:bodyPr>
            <a:normAutofit/>
          </a:bodyPr>
          <a:lstStyle/>
          <a:p>
            <a:endParaRPr lang="en-US" dirty="0"/>
          </a:p>
        </p:txBody>
      </p:sp>
      <p:sp>
        <p:nvSpPr>
          <p:cNvPr id="4" name="Tijdelijke aanduiding voor dianummer 3"/>
          <p:cNvSpPr>
            <a:spLocks noGrp="1"/>
          </p:cNvSpPr>
          <p:nvPr>
            <p:ph type="sldNum" sz="quarter" idx="10"/>
          </p:nvPr>
        </p:nvSpPr>
        <p:spPr/>
        <p:txBody>
          <a:bodyPr/>
          <a:lstStyle/>
          <a:p>
            <a:fld id="{A15A0D9C-0CD0-4097-81EC-9B83965EC080}" type="slidenum">
              <a:rPr lang="nl-BE" smtClean="0"/>
              <a:pPr/>
              <a:t>13</a:t>
            </a:fld>
            <a:endParaRPr lang="nl-BE"/>
          </a:p>
        </p:txBody>
      </p:sp>
    </p:spTree>
    <p:extLst>
      <p:ext uri="{BB962C8B-B14F-4D97-AF65-F5344CB8AC3E}">
        <p14:creationId xmlns:p14="http://schemas.microsoft.com/office/powerpoint/2010/main" val="2881647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A15A0D9C-0CD0-4097-81EC-9B83965EC080}" type="slidenum">
              <a:rPr lang="nl-BE" smtClean="0"/>
              <a:pPr/>
              <a:t>14</a:t>
            </a:fld>
            <a:endParaRPr lang="nl-BE"/>
          </a:p>
        </p:txBody>
      </p:sp>
    </p:spTree>
    <p:extLst>
      <p:ext uri="{BB962C8B-B14F-4D97-AF65-F5344CB8AC3E}">
        <p14:creationId xmlns:p14="http://schemas.microsoft.com/office/powerpoint/2010/main" val="20696667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64712" y="288000"/>
            <a:ext cx="900000" cy="1795445"/>
          </a:xfrm>
          <a:prstGeom prst="rect">
            <a:avLst/>
          </a:prstGeom>
        </p:spPr>
      </p:pic>
      <p:sp>
        <p:nvSpPr>
          <p:cNvPr id="2" name="Titel 1"/>
          <p:cNvSpPr>
            <a:spLocks noGrp="1"/>
          </p:cNvSpPr>
          <p:nvPr>
            <p:ph type="ctrTitle"/>
          </p:nvPr>
        </p:nvSpPr>
        <p:spPr>
          <a:xfrm>
            <a:off x="1296000" y="2083444"/>
            <a:ext cx="7416000" cy="2020555"/>
          </a:xfrm>
        </p:spPr>
        <p:txBody>
          <a:bodyPr anchor="b" anchorCtr="0">
            <a:noAutofit/>
          </a:bodyPr>
          <a:lstStyle>
            <a:lvl1pPr indent="0"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3" name="Ondertitel 2"/>
          <p:cNvSpPr>
            <a:spLocks noGrp="1"/>
          </p:cNvSpPr>
          <p:nvPr>
            <p:ph type="subTitle" idx="1"/>
          </p:nvPr>
        </p:nvSpPr>
        <p:spPr>
          <a:xfrm>
            <a:off x="1296000" y="4140000"/>
            <a:ext cx="7416000" cy="1655762"/>
          </a:xfrm>
        </p:spPr>
        <p:txBody>
          <a:bodyPr bIns="0">
            <a:noAutofit/>
          </a:bodyPr>
          <a:lstStyle>
            <a:lvl1pPr marL="0" indent="0" algn="l">
              <a:lnSpc>
                <a:spcPts val="1760"/>
              </a:lnSpc>
              <a:buNone/>
              <a:defRPr sz="158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9"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tx1"/>
                </a:solidFill>
                <a:latin typeface="FlandersArtSans-Regular" panose="00000500000000000000" pitchFamily="2" charset="0"/>
              </a:defRPr>
            </a:lvl1pPr>
          </a:lstStyle>
          <a:p>
            <a:pPr lvl="0"/>
            <a:r>
              <a:rPr lang="nl-NL"/>
              <a:t>KLIK OM DE MODELSTIJLEN TE BEWERKEN</a:t>
            </a:r>
          </a:p>
        </p:txBody>
      </p:sp>
    </p:spTree>
    <p:extLst>
      <p:ext uri="{BB962C8B-B14F-4D97-AF65-F5344CB8AC3E}">
        <p14:creationId xmlns:p14="http://schemas.microsoft.com/office/powerpoint/2010/main" val="1129012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dia">
    <p:spTree>
      <p:nvGrpSpPr>
        <p:cNvPr id="1" name=""/>
        <p:cNvGrpSpPr/>
        <p:nvPr/>
      </p:nvGrpSpPr>
      <p:grpSpPr>
        <a:xfrm>
          <a:off x="0" y="0"/>
          <a:ext cx="0" cy="0"/>
          <a:chOff x="0" y="0"/>
          <a:chExt cx="0" cy="0"/>
        </a:xfrm>
      </p:grpSpPr>
      <p:grpSp>
        <p:nvGrpSpPr>
          <p:cNvPr id="12" name="Groeperen 11"/>
          <p:cNvGrpSpPr/>
          <p:nvPr userDrawn="1"/>
        </p:nvGrpSpPr>
        <p:grpSpPr>
          <a:xfrm>
            <a:off x="288000" y="288000"/>
            <a:ext cx="8553506" cy="6265475"/>
            <a:chOff x="288000" y="288000"/>
            <a:chExt cx="8553506" cy="6265475"/>
          </a:xfrm>
          <a:solidFill>
            <a:schemeClr val="accent1"/>
          </a:solidFill>
        </p:grpSpPr>
        <p:sp>
          <p:nvSpPr>
            <p:cNvPr id="10" name="Rechthoek 9"/>
            <p:cNvSpPr>
              <a:spLocks/>
            </p:cNvSpPr>
            <p:nvPr userDrawn="1"/>
          </p:nvSpPr>
          <p:spPr>
            <a:xfrm>
              <a:off x="288000" y="288000"/>
              <a:ext cx="6767999"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Rechthoekige driehoek 10"/>
            <p:cNvSpPr/>
            <p:nvPr userDrawn="1"/>
          </p:nvSpPr>
          <p:spPr>
            <a:xfrm>
              <a:off x="705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2304000" y="2520000"/>
            <a:ext cx="5342082" cy="1579711"/>
          </a:xfrm>
        </p:spPr>
        <p:txBody>
          <a:bodyPr anchor="b" anchorCtr="0">
            <a:noAutofit/>
          </a:bodyPr>
          <a:lstStyle>
            <a:lvl1pPr algn="l">
              <a:lnSpc>
                <a:spcPts val="5400"/>
              </a:lnSpc>
              <a:defRPr sz="54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2304000" y="4174702"/>
            <a:ext cx="5354606" cy="1053708"/>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sp>
        <p:nvSpPr>
          <p:cNvPr id="13"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a:t>KLIK OM DE MODELSTIJLEN TE BEWERKEN</a:t>
            </a:r>
          </a:p>
          <a:p>
            <a:pPr lvl="4"/>
            <a:endParaRPr lang="nl-BE"/>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3766" y="535659"/>
            <a:ext cx="900000" cy="1795442"/>
          </a:xfrm>
          <a:prstGeom prst="rect">
            <a:avLst/>
          </a:prstGeom>
        </p:spPr>
      </p:pic>
    </p:spTree>
    <p:extLst>
      <p:ext uri="{BB962C8B-B14F-4D97-AF65-F5344CB8AC3E}">
        <p14:creationId xmlns:p14="http://schemas.microsoft.com/office/powerpoint/2010/main" val="401875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grpSp>
        <p:nvGrpSpPr>
          <p:cNvPr id="4" name="Groeperen 3"/>
          <p:cNvGrpSpPr/>
          <p:nvPr userDrawn="1"/>
        </p:nvGrpSpPr>
        <p:grpSpPr>
          <a:xfrm>
            <a:off x="1476000" y="288000"/>
            <a:ext cx="7379999" cy="6265475"/>
            <a:chOff x="1476000" y="288000"/>
            <a:chExt cx="7379999" cy="6265475"/>
          </a:xfrm>
          <a:solidFill>
            <a:schemeClr val="accent1"/>
          </a:solidFill>
        </p:grpSpPr>
        <p:sp>
          <p:nvSpPr>
            <p:cNvPr id="8" name="Rechthoek 7"/>
            <p:cNvSpPr>
              <a:spLocks/>
            </p:cNvSpPr>
            <p:nvPr userDrawn="1"/>
          </p:nvSpPr>
          <p:spPr>
            <a:xfrm>
              <a:off x="3277896" y="288000"/>
              <a:ext cx="5578103"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H="1">
              <a:off x="1476000" y="288000"/>
              <a:ext cx="1800000"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3996052" y="2104574"/>
            <a:ext cx="3816000" cy="2484000"/>
          </a:xfrm>
        </p:spPr>
        <p:txBody>
          <a:bodyPr anchor="t" anchorCtr="0">
            <a:noAutofit/>
          </a:bodyPr>
          <a:lstStyle>
            <a:lvl1pPr algn="l">
              <a:lnSpc>
                <a:spcPts val="5400"/>
              </a:lnSpc>
              <a:defRPr sz="5400"/>
            </a:lvl1pPr>
          </a:lstStyle>
          <a:p>
            <a:r>
              <a:rPr lang="nl-NL"/>
              <a:t>Klik om de stijl te bewerken</a:t>
            </a:r>
            <a:endParaRPr lang="nl-BE"/>
          </a:p>
        </p:txBody>
      </p:sp>
      <p:sp>
        <p:nvSpPr>
          <p:cNvPr id="3" name="Ondertitel 2"/>
          <p:cNvSpPr>
            <a:spLocks noGrp="1"/>
          </p:cNvSpPr>
          <p:nvPr>
            <p:ph type="subTitle" idx="1"/>
          </p:nvPr>
        </p:nvSpPr>
        <p:spPr>
          <a:xfrm>
            <a:off x="4000832" y="4631622"/>
            <a:ext cx="3816000" cy="1224000"/>
          </a:xfrm>
          <a:prstGeom prst="rect">
            <a:avLst/>
          </a:prstGeom>
        </p:spPr>
        <p:txBody>
          <a:bodyPr bIns="0">
            <a:noAutofit/>
          </a:bodyPr>
          <a:lstStyle>
            <a:lvl1pPr marL="0" indent="0" algn="l">
              <a:lnSpc>
                <a:spcPts val="1760"/>
              </a:lnSpc>
              <a:spcBef>
                <a:spcPts val="0"/>
              </a:spcBef>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1008" y="288000"/>
            <a:ext cx="900000" cy="1795442"/>
          </a:xfrm>
          <a:prstGeom prst="rect">
            <a:avLst/>
          </a:prstGeom>
        </p:spPr>
      </p:pic>
      <p:sp>
        <p:nvSpPr>
          <p:cNvPr id="12" name="Tijdelijke aanduiding voor tekst 2"/>
          <p:cNvSpPr>
            <a:spLocks noGrp="1"/>
          </p:cNvSpPr>
          <p:nvPr>
            <p:ph idx="12" hasCustomPrompt="1"/>
          </p:nvPr>
        </p:nvSpPr>
        <p:spPr>
          <a:xfrm>
            <a:off x="3636022" y="6044105"/>
            <a:ext cx="4773240" cy="352800"/>
          </a:xfrm>
          <a:prstGeom prst="rect">
            <a:avLst/>
          </a:prstGeom>
        </p:spPr>
        <p:txBody>
          <a:bodyPr vert="horz" lIns="0" tIns="0" rIns="0" bIns="0" rtlCol="0" anchor="t" anchorCtr="0">
            <a:noAutofit/>
          </a:bodyPr>
          <a:lstStyle>
            <a:lvl1pPr marL="0" indent="0" algn="r">
              <a:buFontTx/>
              <a:buNone/>
              <a:defRPr sz="1700">
                <a:latin typeface="FlandersArtSans-Regular" panose="00000500000000000000" pitchFamily="2" charset="0"/>
              </a:defRPr>
            </a:lvl1pPr>
            <a:lvl5pPr algn="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3384214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3" name="Tijdelijke aanduiding voor afbeelding 2"/>
          <p:cNvSpPr>
            <a:spLocks noGrp="1"/>
          </p:cNvSpPr>
          <p:nvPr>
            <p:ph type="pic" sz="quarter" idx="14"/>
          </p:nvPr>
        </p:nvSpPr>
        <p:spPr>
          <a:xfrm>
            <a:off x="0" y="-1"/>
            <a:ext cx="9144000" cy="6858001"/>
          </a:xfrm>
        </p:spPr>
        <p:txBody>
          <a:bodyPr anchor="ctr"/>
          <a:lstStyle>
            <a:lvl1pPr marL="0" indent="0" algn="r">
              <a:buNone/>
              <a:defRPr>
                <a:solidFill>
                  <a:srgbClr val="FF0000"/>
                </a:solidFill>
              </a:defRPr>
            </a:lvl1pPr>
          </a:lstStyle>
          <a:p>
            <a:endParaRPr lang="nl-BE"/>
          </a:p>
        </p:txBody>
      </p:sp>
      <p:grpSp>
        <p:nvGrpSpPr>
          <p:cNvPr id="11" name="Groep 10"/>
          <p:cNvGrpSpPr/>
          <p:nvPr userDrawn="1"/>
        </p:nvGrpSpPr>
        <p:grpSpPr>
          <a:xfrm>
            <a:off x="-1" y="0"/>
            <a:ext cx="6228000" cy="6858000"/>
            <a:chOff x="288001" y="288000"/>
            <a:chExt cx="6033505" cy="6265475"/>
          </a:xfrm>
          <a:solidFill>
            <a:schemeClr val="accent1"/>
          </a:solidFill>
        </p:grpSpPr>
        <p:sp>
          <p:nvSpPr>
            <p:cNvPr id="9" name="Rechthoek 8"/>
            <p:cNvSpPr>
              <a:spLocks/>
            </p:cNvSpPr>
            <p:nvPr userDrawn="1"/>
          </p:nvSpPr>
          <p:spPr>
            <a:xfrm flipV="1">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userDrawn="1"/>
          </p:nvSpPr>
          <p:spPr>
            <a:xfrm flipV="1">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7" name="Tijdelijke aanduiding voor dianummer 6"/>
          <p:cNvSpPr>
            <a:spLocks noGrp="1"/>
          </p:cNvSpPr>
          <p:nvPr>
            <p:ph type="sldNum" sz="quarter" idx="12"/>
          </p:nvPr>
        </p:nvSpPr>
        <p:spPr>
          <a:xfrm>
            <a:off x="6876014" y="6328278"/>
            <a:ext cx="2141621" cy="365125"/>
          </a:xfrm>
          <a:prstGeom prst="rect">
            <a:avLst/>
          </a:prstGeom>
        </p:spPr>
        <p:txBody>
          <a:bodyPr/>
          <a:lstStyle>
            <a:lvl1pPr>
              <a:defRPr sz="900">
                <a:latin typeface="FlandersArtSans-Regular" panose="00000500000000000000" pitchFamily="2" charset="0"/>
              </a:defRPr>
            </a:lvl1pPr>
          </a:lstStyle>
          <a:p>
            <a:fld id="{7749CDD0-7D77-4D23-9A27-F361E39BA472}" type="datetime1">
              <a:rPr lang="nl-BE" smtClean="0"/>
              <a:pPr/>
              <a:t>8/03/2023</a:t>
            </a:fld>
            <a:r>
              <a:rPr lang="nl-BE"/>
              <a:t> </a:t>
            </a:r>
            <a:r>
              <a:rPr lang="nl-BE" b="1"/>
              <a:t>│</a:t>
            </a:r>
            <a:fld id="{B263F6C6-2226-4286-8995-C42CB1E7C290}" type="slidenum">
              <a:rPr lang="nl-BE" smtClean="0"/>
              <a:pPr/>
              <a:t>‹nr.›</a:t>
            </a:fld>
            <a:endParaRPr lang="nl-BE"/>
          </a:p>
        </p:txBody>
      </p:sp>
      <p:sp>
        <p:nvSpPr>
          <p:cNvPr id="8" name="Titel 1"/>
          <p:cNvSpPr>
            <a:spLocks noGrp="1"/>
          </p:cNvSpPr>
          <p:nvPr>
            <p:ph type="ctrTitle"/>
          </p:nvPr>
        </p:nvSpPr>
        <p:spPr>
          <a:xfrm>
            <a:off x="1332000" y="756846"/>
            <a:ext cx="3456131" cy="1800000"/>
          </a:xfrm>
        </p:spPr>
        <p:txBody>
          <a:bodyPr anchor="b" anchorCtr="0">
            <a:noAutofit/>
          </a:bodyPr>
          <a:lstStyle>
            <a:lvl1pPr algn="l">
              <a:lnSpc>
                <a:spcPts val="3800"/>
              </a:lnSpc>
              <a:defRPr sz="37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5" name="Tijdelijke aanduiding voor inhoud 4"/>
          <p:cNvSpPr>
            <a:spLocks noGrp="1"/>
          </p:cNvSpPr>
          <p:nvPr>
            <p:ph sz="quarter" idx="13"/>
          </p:nvPr>
        </p:nvSpPr>
        <p:spPr>
          <a:xfrm>
            <a:off x="1332000" y="2987448"/>
            <a:ext cx="3112678" cy="2770098"/>
          </a:xfrm>
        </p:spPr>
        <p:txBody>
          <a:bodyPr/>
          <a:lstStyle>
            <a:lvl1pPr marL="0" indent="0">
              <a:lnSpc>
                <a:spcPts val="2500"/>
              </a:lnSpc>
              <a:spcBef>
                <a:spcPts val="0"/>
              </a:spcBef>
              <a:buFontTx/>
              <a:buNone/>
              <a:defRPr sz="2100">
                <a:latin typeface="FlandersArtSans-Regular" panose="00000500000000000000" pitchFamily="2" charset="0"/>
              </a:defRPr>
            </a:lvl1pPr>
            <a:lvl2pPr>
              <a:defRPr sz="1800"/>
            </a:lvl2pPr>
            <a:lvl3pPr>
              <a:defRPr sz="1800"/>
            </a:lvl3pPr>
            <a:lvl4pPr>
              <a:defRPr sz="1800"/>
            </a:lvl4pPr>
            <a:lvl5pPr>
              <a:defRPr sz="1800"/>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2101868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8/03/2023</a:t>
            </a:fld>
            <a:r>
              <a:rPr lang="nl-BE"/>
              <a:t> </a:t>
            </a:r>
            <a:r>
              <a:rPr lang="nl-BE" b="1"/>
              <a:t>│</a:t>
            </a:r>
            <a:fld id="{B263F6C6-2226-4286-8995-C42CB1E7C290}" type="slidenum">
              <a:rPr lang="nl-BE" smtClean="0"/>
              <a:pPr/>
              <a:t>‹nr.›</a:t>
            </a:fld>
            <a:endParaRPr lang="nl-BE"/>
          </a:p>
        </p:txBody>
      </p:sp>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stijl te bewerken</a:t>
            </a:r>
            <a:endParaRPr lang="nl-BE"/>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9119" y="5857200"/>
            <a:ext cx="1733762" cy="714310"/>
          </a:xfrm>
          <a:prstGeom prst="rect">
            <a:avLst/>
          </a:prstGeom>
        </p:spPr>
      </p:pic>
    </p:spTree>
    <p:extLst>
      <p:ext uri="{BB962C8B-B14F-4D97-AF65-F5344CB8AC3E}">
        <p14:creationId xmlns:p14="http://schemas.microsoft.com/office/powerpoint/2010/main" val="2250043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dia">
    <p:spTree>
      <p:nvGrpSpPr>
        <p:cNvPr id="1" name=""/>
        <p:cNvGrpSpPr/>
        <p:nvPr/>
      </p:nvGrpSpPr>
      <p:grpSpPr>
        <a:xfrm>
          <a:off x="0" y="0"/>
          <a:ext cx="0" cy="0"/>
          <a:chOff x="0" y="0"/>
          <a:chExt cx="0" cy="0"/>
        </a:xfrm>
      </p:grpSpPr>
      <p:sp>
        <p:nvSpPr>
          <p:cNvPr id="4" name="Tijdelijke aanduiding voor afbeelding 3"/>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pic>
        <p:nvPicPr>
          <p:cNvPr id="12" name="Afbeelding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805" y="4781437"/>
            <a:ext cx="900000" cy="1795440"/>
          </a:xfrm>
          <a:prstGeom prst="rect">
            <a:avLst/>
          </a:prstGeom>
        </p:spPr>
      </p:pic>
      <p:sp>
        <p:nvSpPr>
          <p:cNvPr id="15"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8/03/2023</a:t>
            </a:fld>
            <a:r>
              <a:rPr lang="nl-BE"/>
              <a:t> </a:t>
            </a:r>
            <a:r>
              <a:rPr lang="nl-BE" b="1"/>
              <a:t>│</a:t>
            </a:r>
            <a:fld id="{B263F6C6-2226-4286-8995-C42CB1E7C290}" type="slidenum">
              <a:rPr lang="nl-BE" smtClean="0"/>
              <a:pPr/>
              <a:t>‹nr.›</a:t>
            </a:fld>
            <a:endParaRPr lang="nl-BE"/>
          </a:p>
        </p:txBody>
      </p:sp>
    </p:spTree>
    <p:extLst>
      <p:ext uri="{BB962C8B-B14F-4D97-AF65-F5344CB8AC3E}">
        <p14:creationId xmlns:p14="http://schemas.microsoft.com/office/powerpoint/2010/main" val="506108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eldia">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2"/>
          </p:nvPr>
        </p:nvSpPr>
        <p:spPr>
          <a:xfrm>
            <a:off x="287999" y="0"/>
            <a:ext cx="8856000" cy="6858000"/>
          </a:xfrm>
        </p:spPr>
        <p:txBody>
          <a:bodyP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2023200"/>
            <a:ext cx="3108049" cy="2073600"/>
          </a:xfrm>
        </p:spPr>
        <p:txBody>
          <a:bodyPr anchor="b" anchorCtr="0">
            <a:noAutofit/>
          </a:bodyPr>
          <a:lstStyle>
            <a:lvl1pPr indent="0" algn="l">
              <a:lnSpc>
                <a:spcPts val="5400"/>
              </a:lnSpc>
              <a:defRPr sz="5400">
                <a:solidFill>
                  <a:schemeClr val="bg1"/>
                </a:solidFill>
              </a:defRPr>
            </a:lvl1pPr>
          </a:lstStyle>
          <a:p>
            <a:r>
              <a:rPr lang="nl-NL"/>
              <a:t>Klik om stijl te bewerken</a:t>
            </a:r>
            <a:endParaRPr lang="nl-BE"/>
          </a:p>
        </p:txBody>
      </p:sp>
      <p:sp>
        <p:nvSpPr>
          <p:cNvPr id="3" name="Ondertitel 2"/>
          <p:cNvSpPr>
            <a:spLocks noGrp="1"/>
          </p:cNvSpPr>
          <p:nvPr>
            <p:ph type="subTitle" idx="1"/>
          </p:nvPr>
        </p:nvSpPr>
        <p:spPr>
          <a:xfrm>
            <a:off x="1296000" y="4154400"/>
            <a:ext cx="7416000" cy="1656000"/>
          </a:xfrm>
        </p:spPr>
        <p:txBody>
          <a:bodyPr bIns="0">
            <a:noAutofit/>
          </a:bodyPr>
          <a:lstStyle>
            <a:lvl1pPr marL="0" indent="0" algn="l">
              <a:lnSpc>
                <a:spcPts val="1760"/>
              </a:lnSpc>
              <a:buNone/>
              <a:defRPr sz="1600">
                <a:solidFill>
                  <a:schemeClr val="bg1"/>
                </a:solidFill>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sp>
        <p:nvSpPr>
          <p:cNvPr id="15" name="Tijdelijke aanduiding voor tekst 10"/>
          <p:cNvSpPr>
            <a:spLocks noGrp="1"/>
          </p:cNvSpPr>
          <p:nvPr>
            <p:ph type="body" sz="quarter" idx="15" hasCustomPrompt="1"/>
          </p:nvPr>
        </p:nvSpPr>
        <p:spPr>
          <a:xfrm>
            <a:off x="4426123" y="6361602"/>
            <a:ext cx="4435200" cy="352800"/>
          </a:xfrm>
        </p:spPr>
        <p:txBody>
          <a:bodyPr/>
          <a:lstStyle>
            <a:lvl1pPr marL="0" indent="0" algn="r">
              <a:buNone/>
              <a:defRPr sz="1700">
                <a:solidFill>
                  <a:schemeClr val="bg1"/>
                </a:solidFill>
                <a:latin typeface="FlandersArtSans-Regular" panose="00000500000000000000" pitchFamily="2" charset="0"/>
              </a:defRPr>
            </a:lvl1pPr>
          </a:lstStyle>
          <a:p>
            <a:pPr lvl="0"/>
            <a:r>
              <a:rPr lang="nl-NL"/>
              <a:t>KLIK OM DE MODELSTIJLEN TE BEWERKEN</a:t>
            </a:r>
          </a:p>
        </p:txBody>
      </p:sp>
      <p:pic>
        <p:nvPicPr>
          <p:cNvPr id="9" name="Tijdelijke aanduiding voor afbeelding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07999" y="247781"/>
            <a:ext cx="900000" cy="1795441"/>
          </a:xfrm>
          <a:prstGeom prst="rect">
            <a:avLst/>
          </a:prstGeom>
          <a:noFill/>
          <a:ln>
            <a:noFill/>
          </a:ln>
        </p:spPr>
      </p:pic>
    </p:spTree>
    <p:extLst>
      <p:ext uri="{BB962C8B-B14F-4D97-AF65-F5344CB8AC3E}">
        <p14:creationId xmlns:p14="http://schemas.microsoft.com/office/powerpoint/2010/main" val="32881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sp>
        <p:nvSpPr>
          <p:cNvPr id="2" name="Titel 1"/>
          <p:cNvSpPr>
            <a:spLocks noGrp="1"/>
          </p:cNvSpPr>
          <p:nvPr>
            <p:ph type="ctrTitle"/>
          </p:nvPr>
        </p:nvSpPr>
        <p:spPr>
          <a:xfrm>
            <a:off x="1296000" y="756000"/>
            <a:ext cx="4400361"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8/03/2023</a:t>
            </a:fld>
            <a:r>
              <a:rPr lang="nl-BE"/>
              <a:t> </a:t>
            </a:r>
            <a:r>
              <a:rPr lang="nl-BE" b="1"/>
              <a:t>│</a:t>
            </a:r>
            <a:fld id="{B263F6C6-2226-4286-8995-C42CB1E7C290}" type="slidenum">
              <a:rPr lang="nl-BE" smtClean="0"/>
              <a:pPr/>
              <a:t>‹nr.›</a:t>
            </a:fld>
            <a:endParaRPr lang="nl-BE"/>
          </a:p>
        </p:txBody>
      </p:sp>
      <p:sp>
        <p:nvSpPr>
          <p:cNvPr id="12" name="Ondertitel 2"/>
          <p:cNvSpPr>
            <a:spLocks noGrp="1"/>
          </p:cNvSpPr>
          <p:nvPr>
            <p:ph type="subTitle" idx="1"/>
          </p:nvPr>
        </p:nvSpPr>
        <p:spPr>
          <a:xfrm>
            <a:off x="5176691" y="4191642"/>
            <a:ext cx="3408509" cy="2112905"/>
          </a:xfrm>
        </p:spPr>
        <p:txBody>
          <a:bodyPr lIns="0" tIns="0" rIns="0" bIns="0">
            <a:noAutofit/>
          </a:bodyPr>
          <a:lstStyle>
            <a:lvl1pPr marL="0" indent="0" algn="l">
              <a:lnSpc>
                <a:spcPts val="2500"/>
              </a:lnSpc>
              <a:spcBef>
                <a:spcPts val="0"/>
              </a:spcBef>
              <a:buNone/>
              <a:defRPr sz="2100">
                <a:latin typeface="FlandersArtSans-Regular"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9805" y="4808332"/>
            <a:ext cx="900000" cy="1795440"/>
          </a:xfrm>
          <a:prstGeom prst="rect">
            <a:avLst/>
          </a:prstGeom>
        </p:spPr>
      </p:pic>
    </p:spTree>
    <p:extLst>
      <p:ext uri="{BB962C8B-B14F-4D97-AF65-F5344CB8AC3E}">
        <p14:creationId xmlns:p14="http://schemas.microsoft.com/office/powerpoint/2010/main" val="27635579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eldia">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3"/>
          </p:nvPr>
        </p:nvSpPr>
        <p:spPr>
          <a:xfrm>
            <a:off x="288000" y="0"/>
            <a:ext cx="8856000" cy="6858000"/>
          </a:xfrm>
        </p:spPr>
        <p:txBody>
          <a:bodyPr anchor="ctr"/>
          <a:lstStyle>
            <a:lvl1pPr algn="ctr">
              <a:buNone/>
              <a:defRPr>
                <a:solidFill>
                  <a:srgbClr val="FF0000"/>
                </a:solidFill>
              </a:defRPr>
            </a:lvl1pPr>
          </a:lstStyle>
          <a:p>
            <a:r>
              <a:rPr lang="nl-NL"/>
              <a:t>Klik op het pictogram als u een afbeelding wilt toevoegen</a:t>
            </a:r>
            <a:endParaRPr lang="nl-BE"/>
          </a:p>
        </p:txBody>
      </p:sp>
      <p:grpSp>
        <p:nvGrpSpPr>
          <p:cNvPr id="11" name="Groeperen 10"/>
          <p:cNvGrpSpPr/>
          <p:nvPr userDrawn="1"/>
        </p:nvGrpSpPr>
        <p:grpSpPr>
          <a:xfrm>
            <a:off x="288000" y="3402000"/>
            <a:ext cx="8856000" cy="3456000"/>
            <a:chOff x="288000" y="3402000"/>
            <a:chExt cx="8856000" cy="3456000"/>
          </a:xfrm>
        </p:grpSpPr>
        <p:sp>
          <p:nvSpPr>
            <p:cNvPr id="5" name="Rechthoek 4"/>
            <p:cNvSpPr/>
            <p:nvPr userDrawn="1"/>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Rechthoekige driehoek 6"/>
            <p:cNvSpPr/>
            <p:nvPr userDrawn="1"/>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296000" y="756000"/>
            <a:ext cx="3686547" cy="2196000"/>
          </a:xfrm>
        </p:spPr>
        <p:txBody>
          <a:bodyPr anchor="t">
            <a:noAutofit/>
          </a:bodyPr>
          <a:lstStyle>
            <a:lvl1pPr indent="0" algn="l">
              <a:lnSpc>
                <a:spcPts val="3800"/>
              </a:lnSpc>
              <a:defRPr sz="3700" b="0" i="0">
                <a:solidFill>
                  <a:schemeClr val="bg1"/>
                </a:solidFill>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8"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8/03/2023</a:t>
            </a:fld>
            <a:r>
              <a:rPr lang="nl-BE"/>
              <a:t> </a:t>
            </a:r>
            <a:r>
              <a:rPr lang="nl-BE" b="1"/>
              <a:t>│</a:t>
            </a:r>
            <a:fld id="{B263F6C6-2226-4286-8995-C42CB1E7C290}" type="slidenum">
              <a:rPr lang="nl-BE" smtClean="0"/>
              <a:pPr/>
              <a:t>‹nr.›</a:t>
            </a:fld>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7310" y="4792399"/>
            <a:ext cx="900000" cy="1795440"/>
          </a:xfrm>
          <a:prstGeom prst="rect">
            <a:avLst/>
          </a:prstGeom>
        </p:spPr>
      </p:pic>
    </p:spTree>
    <p:extLst>
      <p:ext uri="{BB962C8B-B14F-4D97-AF65-F5344CB8AC3E}">
        <p14:creationId xmlns:p14="http://schemas.microsoft.com/office/powerpoint/2010/main" val="336198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3" name="Tijdelijke aanduiding voor inhoud 2"/>
          <p:cNvSpPr>
            <a:spLocks noGrp="1"/>
          </p:cNvSpPr>
          <p:nvPr>
            <p:ph idx="1"/>
          </p:nvPr>
        </p:nvSpPr>
        <p:spPr>
          <a:xfrm>
            <a:off x="5320146" y="1908000"/>
            <a:ext cx="3391854" cy="3780000"/>
          </a:xfrm>
        </p:spPr>
        <p:txBody>
          <a:bodyPr bIns="0"/>
          <a:lstStyle>
            <a:lvl1pPr>
              <a:spcBef>
                <a:spcPts val="300"/>
              </a:spcBef>
              <a:defRPr sz="2000"/>
            </a:lvl1pPr>
            <a:lvl2pPr>
              <a:spcBef>
                <a:spcPts val="300"/>
              </a:spcBef>
              <a:defRPr sz="2000">
                <a:solidFill>
                  <a:schemeClr val="bg1">
                    <a:lumMod val="50000"/>
                  </a:schemeClr>
                </a:solidFill>
              </a:defRPr>
            </a:lvl2pPr>
            <a:lvl3pPr>
              <a:spcBef>
                <a:spcPts val="300"/>
              </a:spcBef>
              <a:defRPr sz="1600"/>
            </a:lvl3pPr>
            <a:lvl4pPr>
              <a:spcBef>
                <a:spcPts val="300"/>
              </a:spcBef>
              <a:defRPr sz="1600"/>
            </a:lvl4pPr>
            <a:lvl5pPr>
              <a:spcBef>
                <a:spcPts val="300"/>
              </a:spcBef>
              <a:defRPr sz="1600"/>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2"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8/03/2023</a:t>
            </a:fld>
            <a:r>
              <a:rPr lang="nl-BE"/>
              <a:t> </a:t>
            </a:r>
            <a:r>
              <a:rPr lang="nl-BE" b="1"/>
              <a:t>│</a:t>
            </a:r>
            <a:fld id="{B263F6C6-2226-4286-8995-C42CB1E7C290}" type="slidenum">
              <a:rPr lang="nl-BE" smtClean="0"/>
              <a:pPr/>
              <a:t>‹nr.›</a:t>
            </a:fld>
            <a:endParaRPr lang="nl-BE"/>
          </a:p>
        </p:txBody>
      </p:sp>
      <p:sp>
        <p:nvSpPr>
          <p:cNvPr id="5" name="Tijdelijke aanduiding voor afbeelding 4"/>
          <p:cNvSpPr>
            <a:spLocks noGrp="1"/>
          </p:cNvSpPr>
          <p:nvPr>
            <p:ph type="pic" sz="quarter" idx="13"/>
          </p:nvPr>
        </p:nvSpPr>
        <p:spPr>
          <a:xfrm>
            <a:off x="1294228" y="1908000"/>
            <a:ext cx="3708000" cy="3780000"/>
          </a:xfrm>
        </p:spPr>
        <p:txBody>
          <a:bodyPr anchor="ctr"/>
          <a:lstStyle>
            <a:lvl1pPr algn="ctr">
              <a:buNone/>
              <a:defRPr>
                <a:solidFill>
                  <a:srgbClr val="FF0000"/>
                </a:solidFill>
              </a:defRPr>
            </a:lvl1pPr>
          </a:lstStyle>
          <a:p>
            <a:r>
              <a:rPr lang="nl-NL"/>
              <a:t>Klik op het pictogram als u een afbeelding wilt toevoegen</a:t>
            </a:r>
            <a:endParaRPr lang="nl-BE"/>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119" y="5857200"/>
            <a:ext cx="1733762" cy="714310"/>
          </a:xfrm>
          <a:prstGeom prst="rect">
            <a:avLst/>
          </a:prstGeom>
        </p:spPr>
      </p:pic>
    </p:spTree>
    <p:extLst>
      <p:ext uri="{BB962C8B-B14F-4D97-AF65-F5344CB8AC3E}">
        <p14:creationId xmlns:p14="http://schemas.microsoft.com/office/powerpoint/2010/main" val="933013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1296000" y="756000"/>
            <a:ext cx="7416000" cy="1116000"/>
          </a:xfrm>
        </p:spPr>
        <p:txBody>
          <a:bodyPr anchor="t" anchorCtr="0"/>
          <a:lstStyle>
            <a:lvl1pPr>
              <a:defRPr b="0" i="0">
                <a:latin typeface="FlandersArtSans-Bold" panose="00000800000000000000" pitchFamily="2" charset="0"/>
                <a:cs typeface="FlandersArtSans-Bold" panose="00000800000000000000" pitchFamily="2" charset="0"/>
              </a:defRPr>
            </a:lvl1pPr>
          </a:lstStyle>
          <a:p>
            <a:r>
              <a:rPr lang="nl-NL"/>
              <a:t>Klik om stijl te bewerken</a:t>
            </a:r>
            <a:endParaRPr lang="nl-BE"/>
          </a:p>
        </p:txBody>
      </p:sp>
      <p:sp>
        <p:nvSpPr>
          <p:cNvPr id="3" name="Tijdelijke aanduiding voor inhoud 2"/>
          <p:cNvSpPr>
            <a:spLocks noGrp="1"/>
          </p:cNvSpPr>
          <p:nvPr>
            <p:ph sz="half" idx="1"/>
          </p:nvPr>
        </p:nvSpPr>
        <p:spPr>
          <a:xfrm>
            <a:off x="1296000" y="1908000"/>
            <a:ext cx="3708000" cy="3780000"/>
          </a:xfrm>
        </p:spPr>
        <p:txBody>
          <a:bodyPr bIns="0"/>
          <a:lstStyle>
            <a:lvl1pPr>
              <a:spcBef>
                <a:spcPts val="300"/>
              </a:spcBef>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7"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8/03/2023</a:t>
            </a:fld>
            <a:r>
              <a:rPr lang="nl-BE"/>
              <a:t> </a:t>
            </a:r>
            <a:r>
              <a:rPr lang="nl-BE" b="1"/>
              <a:t>│</a:t>
            </a:r>
            <a:fld id="{B263F6C6-2226-4286-8995-C42CB1E7C290}" type="slidenum">
              <a:rPr lang="nl-BE" smtClean="0"/>
              <a:pPr/>
              <a:t>‹nr.›</a:t>
            </a:fld>
            <a:endParaRPr lang="nl-BE"/>
          </a:p>
        </p:txBody>
      </p:sp>
      <p:sp>
        <p:nvSpPr>
          <p:cNvPr id="10" name="Tijdelijke aanduiding voor inhoud 3"/>
          <p:cNvSpPr>
            <a:spLocks noGrp="1"/>
          </p:cNvSpPr>
          <p:nvPr>
            <p:ph sz="half" idx="13"/>
          </p:nvPr>
        </p:nvSpPr>
        <p:spPr>
          <a:xfrm>
            <a:off x="5040000" y="1908000"/>
            <a:ext cx="3672000" cy="3780000"/>
          </a:xfrm>
        </p:spPr>
        <p:txBody>
          <a:bodyPr bIns="0"/>
          <a:lstStyle>
            <a:lvl1pPr>
              <a:defRPr sz="2000">
                <a:latin typeface="FlandersArtSans-Bold" panose="00000800000000000000" pitchFamily="2" charset="0"/>
              </a:defRPr>
            </a:lvl1pPr>
            <a:lvl2pPr>
              <a:spcBef>
                <a:spcPts val="300"/>
              </a:spcBef>
              <a:defRPr sz="2000">
                <a:solidFill>
                  <a:schemeClr val="bg1">
                    <a:lumMod val="50000"/>
                  </a:schemeClr>
                </a:solidFill>
                <a:latin typeface="FlandersArtSans-Regular" panose="00000500000000000000" pitchFamily="2" charset="0"/>
              </a:defRPr>
            </a:lvl2pPr>
            <a:lvl3pPr>
              <a:spcBef>
                <a:spcPts val="300"/>
              </a:spcBef>
              <a:defRPr sz="1800">
                <a:latin typeface="FlandersArtSans-Regular" panose="00000500000000000000" pitchFamily="2" charset="0"/>
              </a:defRPr>
            </a:lvl3pPr>
            <a:lvl4pPr>
              <a:spcBef>
                <a:spcPts val="300"/>
              </a:spcBef>
              <a:defRPr sz="1800">
                <a:latin typeface="FlandersArtSans-Regular" panose="00000500000000000000" pitchFamily="2" charset="0"/>
              </a:defRPr>
            </a:lvl4pPr>
            <a:lvl5pPr>
              <a:spcBef>
                <a:spcPts val="300"/>
              </a:spcBef>
              <a:defRPr sz="1800">
                <a:latin typeface="FlandersArtSans-Regular" panose="00000500000000000000"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9119" y="5857200"/>
            <a:ext cx="1733762" cy="714310"/>
          </a:xfrm>
          <a:prstGeom prst="rect">
            <a:avLst/>
          </a:prstGeom>
        </p:spPr>
      </p:pic>
    </p:spTree>
    <p:extLst>
      <p:ext uri="{BB962C8B-B14F-4D97-AF65-F5344CB8AC3E}">
        <p14:creationId xmlns:p14="http://schemas.microsoft.com/office/powerpoint/2010/main" val="272729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6" name="Tijdelijke aanduiding voor dianummer 6"/>
          <p:cNvSpPr>
            <a:spLocks noGrp="1"/>
          </p:cNvSpPr>
          <p:nvPr>
            <p:ph type="sldNum" sz="quarter" idx="12"/>
          </p:nvPr>
        </p:nvSpPr>
        <p:spPr>
          <a:xfrm>
            <a:off x="6876014" y="6336000"/>
            <a:ext cx="2141621" cy="365125"/>
          </a:xfrm>
        </p:spPr>
        <p:txBody>
          <a:bodyPr/>
          <a:lstStyle>
            <a:lvl1pPr>
              <a:defRPr sz="900">
                <a:latin typeface="FlandersArtSans-Regular" panose="00000500000000000000" pitchFamily="2" charset="0"/>
              </a:defRPr>
            </a:lvl1pPr>
          </a:lstStyle>
          <a:p>
            <a:fld id="{7749CDD0-7D77-4D23-9A27-F361E39BA472}" type="datetime1">
              <a:rPr lang="nl-BE" smtClean="0"/>
              <a:pPr/>
              <a:t>8/03/2023</a:t>
            </a:fld>
            <a:r>
              <a:rPr lang="nl-BE"/>
              <a:t> </a:t>
            </a:r>
            <a:r>
              <a:rPr lang="nl-BE" b="1"/>
              <a:t>│</a:t>
            </a:r>
            <a:fld id="{B263F6C6-2226-4286-8995-C42CB1E7C290}" type="slidenum">
              <a:rPr lang="nl-BE" smtClean="0"/>
              <a:pPr/>
              <a:t>‹nr.›</a:t>
            </a:fld>
            <a:endParaRPr lang="nl-BE"/>
          </a:p>
        </p:txBody>
      </p:sp>
      <p:sp>
        <p:nvSpPr>
          <p:cNvPr id="8" name="Titel 1"/>
          <p:cNvSpPr>
            <a:spLocks noGrp="1"/>
          </p:cNvSpPr>
          <p:nvPr>
            <p:ph type="title"/>
          </p:nvPr>
        </p:nvSpPr>
        <p:spPr>
          <a:xfrm>
            <a:off x="1296000" y="756000"/>
            <a:ext cx="7416000" cy="1116000"/>
          </a:xfrm>
        </p:spPr>
        <p:txBody>
          <a:bodyPr anchor="t" anchorCtr="0"/>
          <a:lstStyle>
            <a:lvl1pPr>
              <a:defRPr>
                <a:latin typeface="FlandersArtSans-Bold" panose="00000800000000000000" pitchFamily="2" charset="0"/>
              </a:defRPr>
            </a:lvl1pPr>
          </a:lstStyle>
          <a:p>
            <a:r>
              <a:rPr lang="nl-NL"/>
              <a:t>Klik om stijl te bewerken</a:t>
            </a:r>
            <a:endParaRPr lang="nl-BE"/>
          </a:p>
        </p:txBody>
      </p:sp>
      <p:sp>
        <p:nvSpPr>
          <p:cNvPr id="9" name="Tijdelijke aanduiding voor inhoud 2"/>
          <p:cNvSpPr>
            <a:spLocks noGrp="1"/>
          </p:cNvSpPr>
          <p:nvPr>
            <p:ph sz="half" idx="1"/>
          </p:nvPr>
        </p:nvSpPr>
        <p:spPr>
          <a:xfrm>
            <a:off x="1296000" y="1915200"/>
            <a:ext cx="7416000" cy="3672000"/>
          </a:xfrm>
        </p:spPr>
        <p:txBody>
          <a:bodyPr bIns="0"/>
          <a:lstStyle>
            <a:lvl1pPr marL="0" indent="0">
              <a:lnSpc>
                <a:spcPct val="90000"/>
              </a:lnSpc>
              <a:buFontTx/>
              <a:buBlip>
                <a:blip r:embed="rId2"/>
              </a:buBlip>
              <a:defRPr sz="2200">
                <a:latin typeface="FlandersArtSans-Regular" panose="00000500000000000000" pitchFamily="2" charset="0"/>
              </a:defRPr>
            </a:lvl1pPr>
            <a:lvl2pPr>
              <a:lnSpc>
                <a:spcPct val="90000"/>
              </a:lnSpc>
              <a:buSzPct val="75000"/>
              <a:buFontTx/>
              <a:buBlip>
                <a:blip r:embed="rId3"/>
              </a:buBlip>
              <a:defRPr sz="2200">
                <a:solidFill>
                  <a:schemeClr val="bg1">
                    <a:lumMod val="50000"/>
                  </a:schemeClr>
                </a:solidFill>
                <a:latin typeface="FlandersArtSans-Regular" panose="00000500000000000000" pitchFamily="2" charset="0"/>
              </a:defRPr>
            </a:lvl2pPr>
            <a:lvl3pPr>
              <a:lnSpc>
                <a:spcPct val="90000"/>
              </a:lnSpc>
              <a:buSzPct val="85000"/>
              <a:defRPr>
                <a:latin typeface="FlandersArtSans-Regular" panose="00000500000000000000" pitchFamily="2" charset="0"/>
              </a:defRPr>
            </a:lvl3pPr>
            <a:lvl4pPr>
              <a:lnSpc>
                <a:spcPct val="90000"/>
              </a:lnSpc>
              <a:defRPr>
                <a:latin typeface="FlandersArtSans-Regular" panose="00000500000000000000" pitchFamily="2" charset="0"/>
              </a:defRPr>
            </a:lvl4pPr>
            <a:lvl5pPr>
              <a:lnSpc>
                <a:spcPct val="90000"/>
              </a:lnSpc>
              <a:defRPr>
                <a:latin typeface="FlandersArtSans-Regular" panose="00000500000000000000" pitchFamily="2" charset="0"/>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BE"/>
          </a:p>
        </p:txBody>
      </p:sp>
      <p:pic>
        <p:nvPicPr>
          <p:cNvPr id="10" name="Afbeelding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99119" y="5857200"/>
            <a:ext cx="1733762" cy="714310"/>
          </a:xfrm>
          <a:prstGeom prst="rect">
            <a:avLst/>
          </a:prstGeom>
        </p:spPr>
      </p:pic>
    </p:spTree>
    <p:extLst>
      <p:ext uri="{BB962C8B-B14F-4D97-AF65-F5344CB8AC3E}">
        <p14:creationId xmlns:p14="http://schemas.microsoft.com/office/powerpoint/2010/main" val="1785133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5" name="Tijdelijke aanduiding voor afbeelding 4"/>
          <p:cNvSpPr>
            <a:spLocks noGrp="1"/>
          </p:cNvSpPr>
          <p:nvPr>
            <p:ph type="pic" sz="quarter" idx="10"/>
          </p:nvPr>
        </p:nvSpPr>
        <p:spPr>
          <a:xfrm>
            <a:off x="288000" y="288000"/>
            <a:ext cx="8568000" cy="6264000"/>
          </a:xfrm>
        </p:spPr>
        <p:txBody>
          <a:bodyPr anchor="ctr"/>
          <a:lstStyle>
            <a:lvl1pPr marL="0" indent="0" algn="r">
              <a:buNone/>
              <a:defRPr>
                <a:solidFill>
                  <a:srgbClr val="FF0000"/>
                </a:solidFill>
              </a:defRPr>
            </a:lvl1pPr>
          </a:lstStyle>
          <a:p>
            <a:endParaRPr lang="nl-BE"/>
          </a:p>
        </p:txBody>
      </p:sp>
      <p:grpSp>
        <p:nvGrpSpPr>
          <p:cNvPr id="16" name="Groeperen 15"/>
          <p:cNvGrpSpPr/>
          <p:nvPr userDrawn="1"/>
        </p:nvGrpSpPr>
        <p:grpSpPr>
          <a:xfrm>
            <a:off x="288001" y="288000"/>
            <a:ext cx="6033505" cy="6265475"/>
            <a:chOff x="288001" y="288000"/>
            <a:chExt cx="6033505" cy="6265475"/>
          </a:xfrm>
          <a:solidFill>
            <a:schemeClr val="accent1"/>
          </a:solidFill>
        </p:grpSpPr>
        <p:sp>
          <p:nvSpPr>
            <p:cNvPr id="12" name="Rechthoek 11"/>
            <p:cNvSpPr>
              <a:spLocks/>
            </p:cNvSpPr>
            <p:nvPr userDrawn="1"/>
          </p:nvSpPr>
          <p:spPr>
            <a:xfrm>
              <a:off x="288001" y="288000"/>
              <a:ext cx="4248000" cy="6265475"/>
            </a:xfrm>
            <a:prstGeom prst="rect">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3" name="Rechthoekige driehoek 12"/>
            <p:cNvSpPr/>
            <p:nvPr userDrawn="1"/>
          </p:nvSpPr>
          <p:spPr>
            <a:xfrm>
              <a:off x="4536000" y="288000"/>
              <a:ext cx="1785506" cy="6264000"/>
            </a:xfrm>
            <a:prstGeom prst="rtTriangle">
              <a:avLst/>
            </a:prstGeom>
            <a:grp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2" name="Titel 1"/>
          <p:cNvSpPr>
            <a:spLocks noGrp="1"/>
          </p:cNvSpPr>
          <p:nvPr>
            <p:ph type="ctrTitle"/>
          </p:nvPr>
        </p:nvSpPr>
        <p:spPr>
          <a:xfrm>
            <a:off x="1332000" y="2556000"/>
            <a:ext cx="3816000" cy="1943998"/>
          </a:xfrm>
        </p:spPr>
        <p:txBody>
          <a:bodyPr wrap="square" anchor="t" anchorCtr="0">
            <a:noAutofit/>
          </a:bodyPr>
          <a:lstStyle>
            <a:lvl1pPr algn="l">
              <a:lnSpc>
                <a:spcPts val="5200"/>
              </a:lnSpc>
              <a:defRPr sz="5200" b="0" i="0">
                <a:latin typeface="FlandersArtSans-Bold" panose="00000800000000000000" pitchFamily="2" charset="0"/>
                <a:cs typeface="FlandersArtSans-Bold" panose="00000800000000000000" pitchFamily="2" charset="0"/>
              </a:defRPr>
            </a:lvl1pPr>
          </a:lstStyle>
          <a:p>
            <a:r>
              <a:rPr lang="nl-NL"/>
              <a:t>Klik om de stijl te bewerken</a:t>
            </a:r>
            <a:endParaRPr lang="nl-BE"/>
          </a:p>
        </p:txBody>
      </p:sp>
      <p:sp>
        <p:nvSpPr>
          <p:cNvPr id="3" name="Ondertitel 2"/>
          <p:cNvSpPr>
            <a:spLocks noGrp="1"/>
          </p:cNvSpPr>
          <p:nvPr>
            <p:ph type="subTitle" idx="1"/>
          </p:nvPr>
        </p:nvSpPr>
        <p:spPr>
          <a:xfrm>
            <a:off x="1333577" y="4650972"/>
            <a:ext cx="3816000" cy="1224000"/>
          </a:xfrm>
          <a:prstGeom prst="rect">
            <a:avLst/>
          </a:prstGeom>
        </p:spPr>
        <p:txBody>
          <a:bodyPr bIns="0">
            <a:noAutofit/>
          </a:bodyPr>
          <a:lstStyle>
            <a:lvl1pPr marL="0" indent="0" algn="l">
              <a:lnSpc>
                <a:spcPts val="1760"/>
              </a:lnSpc>
              <a:buNone/>
              <a:defRPr sz="158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BE"/>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5261" y="549106"/>
            <a:ext cx="900000" cy="1795442"/>
          </a:xfrm>
          <a:prstGeom prst="rect">
            <a:avLst/>
          </a:prstGeom>
        </p:spPr>
      </p:pic>
      <p:sp>
        <p:nvSpPr>
          <p:cNvPr id="14" name="Tijdelijke aanduiding voor tekst 2"/>
          <p:cNvSpPr>
            <a:spLocks noGrp="1"/>
          </p:cNvSpPr>
          <p:nvPr>
            <p:ph idx="12" hasCustomPrompt="1"/>
          </p:nvPr>
        </p:nvSpPr>
        <p:spPr>
          <a:xfrm>
            <a:off x="504001" y="6044105"/>
            <a:ext cx="4773240" cy="352800"/>
          </a:xfrm>
          <a:prstGeom prst="rect">
            <a:avLst/>
          </a:prstGeom>
        </p:spPr>
        <p:txBody>
          <a:bodyPr vert="horz" lIns="0" tIns="0" rIns="0" bIns="0" rtlCol="0" anchor="t" anchorCtr="0">
            <a:noAutofit/>
          </a:bodyPr>
          <a:lstStyle>
            <a:lvl1pPr marL="0" indent="0">
              <a:buFontTx/>
              <a:buNone/>
              <a:defRPr sz="1700">
                <a:latin typeface="FlandersArtSans-Regular" panose="00000500000000000000" pitchFamily="2" charset="0"/>
              </a:defRPr>
            </a:lvl1pPr>
            <a:lvl5pPr>
              <a:defRPr>
                <a:latin typeface="FlandersArtSans-Regular" panose="00000500000000000000" pitchFamily="2" charset="0"/>
              </a:defRPr>
            </a:lvl5pPr>
          </a:lstStyle>
          <a:p>
            <a:pPr lvl="0"/>
            <a:r>
              <a:rPr lang="nl-NL"/>
              <a:t>KLIK OM DE MODELSTIJLEN TE BEWERKEN</a:t>
            </a:r>
          </a:p>
          <a:p>
            <a:pPr lvl="4"/>
            <a:endParaRPr lang="nl-BE"/>
          </a:p>
        </p:txBody>
      </p:sp>
    </p:spTree>
    <p:extLst>
      <p:ext uri="{BB962C8B-B14F-4D97-AF65-F5344CB8AC3E}">
        <p14:creationId xmlns:p14="http://schemas.microsoft.com/office/powerpoint/2010/main" val="1273513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1.xml"/><Relationship Id="rId7" Type="http://schemas.openxmlformats.org/officeDocument/2006/relationships/image" Target="../media/image2.png"/><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theme" Target="../theme/theme2.xml"/><Relationship Id="rId5" Type="http://schemas.openxmlformats.org/officeDocument/2006/relationships/slideLayout" Target="../slideLayouts/slideLayout13.xml"/><Relationship Id="rId10" Type="http://schemas.openxmlformats.org/officeDocument/2006/relationships/image" Target="../media/image5.png"/><Relationship Id="rId4" Type="http://schemas.openxmlformats.org/officeDocument/2006/relationships/slideLayout" Target="../slideLayouts/slideLayout12.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3" name="Tijdelijke aanduiding voor tekst 2"/>
          <p:cNvSpPr>
            <a:spLocks noGrp="1"/>
          </p:cNvSpPr>
          <p:nvPr>
            <p:ph type="body" idx="1"/>
          </p:nvPr>
        </p:nvSpPr>
        <p:spPr>
          <a:xfrm>
            <a:off x="1296000" y="1916140"/>
            <a:ext cx="7416000" cy="36720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
        <p:nvSpPr>
          <p:cNvPr id="4" name="Tijdelijke aanduiding voor datum 3"/>
          <p:cNvSpPr>
            <a:spLocks noGrp="1"/>
          </p:cNvSpPr>
          <p:nvPr>
            <p:ph type="dt" sz="half" idx="2"/>
          </p:nvPr>
        </p:nvSpPr>
        <p:spPr>
          <a:xfrm>
            <a:off x="3050875" y="6336000"/>
            <a:ext cx="900000" cy="360000"/>
          </a:xfrm>
          <a:prstGeom prst="rect">
            <a:avLst/>
          </a:prstGeom>
        </p:spPr>
        <p:txBody>
          <a:bodyPr vert="horz" lIns="91440" tIns="45720" rIns="91440" bIns="45720" rtlCol="0" anchor="ctr"/>
          <a:lstStyle>
            <a:lvl1pPr algn="l">
              <a:defRPr sz="900">
                <a:solidFill>
                  <a:schemeClr val="bg1">
                    <a:lumMod val="50000"/>
                  </a:schemeClr>
                </a:solidFill>
                <a:latin typeface="FlandersArtSans-Regular" panose="00000500000000000000" pitchFamily="2" charset="0"/>
              </a:defRPr>
            </a:lvl1pPr>
          </a:lstStyle>
          <a:p>
            <a:fld id="{FD6BEBD5-99F3-4C1B-B5AF-C9279F4847C2}" type="datetimeFigureOut">
              <a:rPr lang="nl-BE" smtClean="0"/>
              <a:pPr/>
              <a:t>8/03/2023</a:t>
            </a:fld>
            <a:endParaRPr lang="nl-BE"/>
          </a:p>
        </p:txBody>
      </p:sp>
      <p:sp>
        <p:nvSpPr>
          <p:cNvPr id="5" name="Tijdelijke aanduiding voor voettekst 4"/>
          <p:cNvSpPr>
            <a:spLocks noGrp="1"/>
          </p:cNvSpPr>
          <p:nvPr>
            <p:ph type="ftr" sz="quarter" idx="3"/>
          </p:nvPr>
        </p:nvSpPr>
        <p:spPr>
          <a:xfrm>
            <a:off x="3993393" y="6336000"/>
            <a:ext cx="1890000" cy="360000"/>
          </a:xfrm>
          <a:prstGeom prst="rect">
            <a:avLst/>
          </a:prstGeom>
        </p:spPr>
        <p:txBody>
          <a:bodyPr vert="horz" lIns="91440" tIns="45720" rIns="91440" bIns="45720" rtlCol="0" anchor="ctr"/>
          <a:lstStyle>
            <a:lvl1pPr algn="ctr">
              <a:defRPr sz="900">
                <a:solidFill>
                  <a:schemeClr val="bg1">
                    <a:lumMod val="50000"/>
                  </a:schemeClr>
                </a:solidFill>
                <a:latin typeface="FlandersArtSans-Regular" panose="00000500000000000000" pitchFamily="2" charset="0"/>
              </a:defRPr>
            </a:lvl1pPr>
          </a:lstStyle>
          <a:p>
            <a:endParaRPr lang="nl-BE"/>
          </a:p>
        </p:txBody>
      </p:sp>
      <p:sp>
        <p:nvSpPr>
          <p:cNvPr id="6" name="Tijdelijke aanduiding voor dianummer 5"/>
          <p:cNvSpPr>
            <a:spLocks noGrp="1"/>
          </p:cNvSpPr>
          <p:nvPr>
            <p:ph type="sldNum" sz="quarter" idx="4"/>
          </p:nvPr>
        </p:nvSpPr>
        <p:spPr>
          <a:xfrm>
            <a:off x="5944611" y="6336000"/>
            <a:ext cx="540000" cy="360000"/>
          </a:xfrm>
          <a:prstGeom prst="rect">
            <a:avLst/>
          </a:prstGeom>
        </p:spPr>
        <p:txBody>
          <a:bodyPr vert="horz" lIns="91440" tIns="45720" rIns="91440" bIns="45720" rtlCol="0" anchor="ctr"/>
          <a:lstStyle>
            <a:lvl1pPr algn="r">
              <a:defRPr sz="900">
                <a:solidFill>
                  <a:schemeClr val="bg1">
                    <a:lumMod val="50000"/>
                  </a:schemeClr>
                </a:solidFill>
                <a:latin typeface="FlandersArtSans-Regular" panose="00000500000000000000" pitchFamily="2" charset="0"/>
              </a:defRPr>
            </a:lvl1pPr>
          </a:lstStyle>
          <a:p>
            <a:fld id="{492AD3B4-D906-4191-84FB-4FE613E48036}" type="slidenum">
              <a:rPr lang="nl-BE" smtClean="0"/>
              <a:pPr/>
              <a:t>‹nr.›</a:t>
            </a:fld>
            <a:endParaRPr lang="nl-BE"/>
          </a:p>
        </p:txBody>
      </p:sp>
      <p:pic>
        <p:nvPicPr>
          <p:cNvPr id="8" name="Afbeelding 7"/>
          <p:cNvPicPr>
            <a:picLocks/>
          </p:cNvPicPr>
          <p:nvPr/>
        </p:nvPicPr>
        <p:blipFill>
          <a:blip r:embed="rId10" cstate="print">
            <a:extLst>
              <a:ext uri="{28A0092B-C50C-407E-A947-70E740481C1C}">
                <a14:useLocalDpi xmlns:a14="http://schemas.microsoft.com/office/drawing/2010/main" val="0"/>
              </a:ext>
            </a:extLst>
          </a:blip>
          <a:stretch>
            <a:fillRect/>
          </a:stretch>
        </p:blipFill>
        <p:spPr>
          <a:xfrm flipH="1">
            <a:off x="0" y="0"/>
            <a:ext cx="288000" cy="6858000"/>
          </a:xfrm>
          <a:prstGeom prst="rect">
            <a:avLst/>
          </a:prstGeom>
        </p:spPr>
      </p:pic>
    </p:spTree>
    <p:extLst>
      <p:ext uri="{BB962C8B-B14F-4D97-AF65-F5344CB8AC3E}">
        <p14:creationId xmlns:p14="http://schemas.microsoft.com/office/powerpoint/2010/main" val="2448228591"/>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72" r:id="rId3"/>
    <p:sldLayoutId id="2147483674" r:id="rId4"/>
    <p:sldLayoutId id="2147483678" r:id="rId5"/>
    <p:sldLayoutId id="2147483650" r:id="rId6"/>
    <p:sldLayoutId id="2147483652" r:id="rId7"/>
    <p:sldLayoutId id="2147483655" r:id="rId8"/>
  </p:sldLayoutIdLst>
  <p:txStyles>
    <p:titleStyle>
      <a:lvl1pPr algn="l" defTabSz="914400" rtl="0" eaLnBrk="1" latinLnBrk="0" hangingPunct="1">
        <a:lnSpc>
          <a:spcPts val="3800"/>
        </a:lnSpc>
        <a:spcBef>
          <a:spcPts val="0"/>
        </a:spcBef>
        <a:buNone/>
        <a:defRPr sz="3700" b="0" i="0" kern="1200">
          <a:solidFill>
            <a:schemeClr val="tx1"/>
          </a:solidFill>
          <a:latin typeface="FlandersArtSans-Bold" panose="00000800000000000000" pitchFamily="2" charset="0"/>
          <a:ea typeface="+mj-ea"/>
          <a:cs typeface="FlandersArtSans-Bold" panose="00000800000000000000" pitchFamily="2" charset="0"/>
        </a:defRPr>
      </a:lvl1pPr>
    </p:titleStyle>
    <p:bodyStyle>
      <a:lvl1pPr marL="288000" indent="-288000" algn="l" defTabSz="914400" rtl="0" eaLnBrk="1" latinLnBrk="0" hangingPunct="1">
        <a:lnSpc>
          <a:spcPct val="90000"/>
        </a:lnSpc>
        <a:spcBef>
          <a:spcPts val="300"/>
        </a:spcBef>
        <a:buSzPct val="90000"/>
        <a:buFontTx/>
        <a:buBlip>
          <a:blip r:embed="rId11"/>
        </a:buBlip>
        <a:defRPr sz="2200" kern="1200" spc="0">
          <a:solidFill>
            <a:schemeClr val="tx1"/>
          </a:solidFill>
          <a:latin typeface="FlandersArtSans-Bold" panose="00000800000000000000" pitchFamily="2" charset="0"/>
          <a:ea typeface="+mn-ea"/>
          <a:cs typeface="+mn-cs"/>
        </a:defRPr>
      </a:lvl1pPr>
      <a:lvl2pPr marL="576000" indent="-288000" algn="l" defTabSz="914400" rtl="0" eaLnBrk="1" latinLnBrk="0" hangingPunct="1">
        <a:lnSpc>
          <a:spcPct val="90000"/>
        </a:lnSpc>
        <a:spcBef>
          <a:spcPts val="300"/>
        </a:spcBef>
        <a:buSzPct val="70000"/>
        <a:buFontTx/>
        <a:buBlip>
          <a:blip r:embed="rId12"/>
        </a:buBlip>
        <a:defRPr sz="2200" kern="1200" spc="0">
          <a:solidFill>
            <a:schemeClr val="bg1">
              <a:lumMod val="50000"/>
            </a:schemeClr>
          </a:solidFill>
          <a:latin typeface="FlandersArtSans-Regular" panose="00000500000000000000" pitchFamily="2" charset="0"/>
          <a:ea typeface="+mn-ea"/>
          <a:cs typeface="+mn-cs"/>
        </a:defRPr>
      </a:lvl2pPr>
      <a:lvl3pPr marL="864000" indent="-288000" algn="l" defTabSz="914400" rtl="0" eaLnBrk="1" latinLnBrk="0" hangingPunct="1">
        <a:lnSpc>
          <a:spcPct val="90000"/>
        </a:lnSpc>
        <a:spcBef>
          <a:spcPts val="300"/>
        </a:spcBef>
        <a:buSzPct val="90000"/>
        <a:buFontTx/>
        <a:buBlip>
          <a:blip r:embed="rId13"/>
        </a:buBlip>
        <a:defRPr sz="2000" kern="1200" spc="0">
          <a:solidFill>
            <a:schemeClr val="tx1"/>
          </a:solidFill>
          <a:latin typeface="FlandersArtSans-Regular" panose="00000500000000000000" pitchFamily="2" charset="0"/>
          <a:ea typeface="+mn-ea"/>
          <a:cs typeface="+mn-cs"/>
        </a:defRPr>
      </a:lvl3pPr>
      <a:lvl4pPr marL="1152000" indent="-288000" algn="l" defTabSz="914400" rtl="0" eaLnBrk="1" latinLnBrk="0" hangingPunct="1">
        <a:lnSpc>
          <a:spcPct val="90000"/>
        </a:lnSpc>
        <a:spcBef>
          <a:spcPts val="300"/>
        </a:spcBef>
        <a:buSzPct val="75000"/>
        <a:buFontTx/>
        <a:buBlip>
          <a:blip r:embed="rId14"/>
        </a:buBlip>
        <a:defRPr sz="2000" kern="1200" spc="0">
          <a:solidFill>
            <a:schemeClr val="tx1"/>
          </a:solidFill>
          <a:latin typeface="FlandersArtSans-Regular" panose="00000500000000000000" pitchFamily="2" charset="0"/>
          <a:ea typeface="+mn-ea"/>
          <a:cs typeface="+mn-cs"/>
        </a:defRPr>
      </a:lvl4pPr>
      <a:lvl5pPr marL="1440000" indent="-288000" algn="l" defTabSz="914400" rtl="0" eaLnBrk="1" latinLnBrk="0" hangingPunct="1">
        <a:lnSpc>
          <a:spcPct val="90000"/>
        </a:lnSpc>
        <a:spcBef>
          <a:spcPts val="300"/>
        </a:spcBef>
        <a:buSzPct val="90000"/>
        <a:buFontTx/>
        <a:buBlip>
          <a:blip r:embed="rId11"/>
        </a:buBlip>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296000" y="756000"/>
            <a:ext cx="7416000" cy="1116000"/>
          </a:xfrm>
          <a:prstGeom prst="rect">
            <a:avLst/>
          </a:prstGeom>
        </p:spPr>
        <p:txBody>
          <a:bodyPr vert="horz" lIns="0" tIns="0" rIns="0" bIns="0" rtlCol="0" anchor="t" anchorCtr="0">
            <a:noAutofit/>
          </a:bodyPr>
          <a:lstStyle/>
          <a:p>
            <a:r>
              <a:rPr lang="nl-NL"/>
              <a:t>Klik om de stijl te bewerken</a:t>
            </a:r>
            <a:endParaRPr lang="nl-BE"/>
          </a:p>
        </p:txBody>
      </p:sp>
      <p:sp>
        <p:nvSpPr>
          <p:cNvPr id="7" name="Tijdelijke aanduiding voor datum 3"/>
          <p:cNvSpPr>
            <a:spLocks noGrp="1"/>
          </p:cNvSpPr>
          <p:nvPr>
            <p:ph type="dt" sz="half" idx="2"/>
          </p:nvPr>
        </p:nvSpPr>
        <p:spPr>
          <a:xfrm>
            <a:off x="3050875" y="6339600"/>
            <a:ext cx="900000" cy="360000"/>
          </a:xfrm>
          <a:prstGeom prst="rect">
            <a:avLst/>
          </a:prstGeom>
        </p:spPr>
        <p:txBody>
          <a:bodyPr vert="horz" lIns="91440" tIns="45720" rIns="91440" bIns="45720" rtlCol="0" anchor="ctr"/>
          <a:lstStyle>
            <a:lvl1pPr algn="l">
              <a:defRPr sz="1200">
                <a:solidFill>
                  <a:schemeClr val="tx1">
                    <a:tint val="75000"/>
                  </a:schemeClr>
                </a:solidFill>
                <a:latin typeface="FlandersArtSans-Regular" panose="00000500000000000000" pitchFamily="2" charset="0"/>
              </a:defRPr>
            </a:lvl1pPr>
          </a:lstStyle>
          <a:p>
            <a:fld id="{FD6BEBD5-99F3-4C1B-B5AF-C9279F4847C2}" type="datetimeFigureOut">
              <a:rPr lang="nl-BE" smtClean="0"/>
              <a:pPr/>
              <a:t>8/03/2023</a:t>
            </a:fld>
            <a:endParaRPr lang="nl-BE"/>
          </a:p>
        </p:txBody>
      </p:sp>
      <p:sp>
        <p:nvSpPr>
          <p:cNvPr id="8" name="Tijdelijke aanduiding voor voettekst 4"/>
          <p:cNvSpPr>
            <a:spLocks noGrp="1"/>
          </p:cNvSpPr>
          <p:nvPr>
            <p:ph type="ftr" sz="quarter" idx="3"/>
          </p:nvPr>
        </p:nvSpPr>
        <p:spPr>
          <a:xfrm>
            <a:off x="3993393" y="6339600"/>
            <a:ext cx="1890000" cy="360000"/>
          </a:xfrm>
          <a:prstGeom prst="rect">
            <a:avLst/>
          </a:prstGeom>
        </p:spPr>
        <p:txBody>
          <a:bodyPr vert="horz" lIns="91440" tIns="45720" rIns="91440" bIns="45720" rtlCol="0" anchor="ctr"/>
          <a:lstStyle>
            <a:lvl1pPr algn="ctr">
              <a:defRPr sz="1200">
                <a:solidFill>
                  <a:schemeClr val="tx1">
                    <a:tint val="75000"/>
                  </a:schemeClr>
                </a:solidFill>
                <a:latin typeface="FlandersArtSerif-Regular" panose="00000500000000000000" pitchFamily="2" charset="0"/>
              </a:defRPr>
            </a:lvl1pPr>
          </a:lstStyle>
          <a:p>
            <a:endParaRPr lang="nl-BE"/>
          </a:p>
        </p:txBody>
      </p:sp>
      <p:sp>
        <p:nvSpPr>
          <p:cNvPr id="9" name="Tijdelijke aanduiding voor dianummer 5"/>
          <p:cNvSpPr>
            <a:spLocks noGrp="1"/>
          </p:cNvSpPr>
          <p:nvPr>
            <p:ph type="sldNum" sz="quarter" idx="4"/>
          </p:nvPr>
        </p:nvSpPr>
        <p:spPr>
          <a:xfrm>
            <a:off x="5944611" y="6339600"/>
            <a:ext cx="540000" cy="360000"/>
          </a:xfrm>
          <a:prstGeom prst="rect">
            <a:avLst/>
          </a:prstGeom>
        </p:spPr>
        <p:txBody>
          <a:bodyPr vert="horz" lIns="91440" tIns="45720" rIns="91440" bIns="45720" rtlCol="0" anchor="ctr"/>
          <a:lstStyle>
            <a:lvl1pPr algn="r">
              <a:defRPr sz="1100">
                <a:solidFill>
                  <a:schemeClr val="tx1">
                    <a:tint val="75000"/>
                  </a:schemeClr>
                </a:solidFill>
                <a:latin typeface="FlandersArtSans-Regular" panose="00000500000000000000" pitchFamily="2" charset="0"/>
              </a:defRPr>
            </a:lvl1pPr>
          </a:lstStyle>
          <a:p>
            <a:fld id="{492AD3B4-D906-4191-84FB-4FE613E48036}" type="slidenum">
              <a:rPr lang="nl-BE" smtClean="0"/>
              <a:pPr/>
              <a:t>‹nr.›</a:t>
            </a:fld>
            <a:endParaRPr lang="nl-BE"/>
          </a:p>
        </p:txBody>
      </p:sp>
      <p:sp>
        <p:nvSpPr>
          <p:cNvPr id="10" name="Tijdelijke aanduiding voor tekst 2"/>
          <p:cNvSpPr>
            <a:spLocks noGrp="1"/>
          </p:cNvSpPr>
          <p:nvPr>
            <p:ph type="body" idx="1"/>
          </p:nvPr>
        </p:nvSpPr>
        <p:spPr>
          <a:xfrm>
            <a:off x="1296000" y="1915200"/>
            <a:ext cx="7444800" cy="4352400"/>
          </a:xfrm>
          <a:prstGeom prst="rect">
            <a:avLst/>
          </a:prstGeom>
        </p:spPr>
        <p:txBody>
          <a:bodyPr vert="horz" lIns="0" tIns="0" rIns="0" bIns="45720" rtlCol="0">
            <a:no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 </a:t>
            </a:r>
            <a:endParaRPr lang="nl-BE"/>
          </a:p>
          <a:p>
            <a:pPr lvl="4"/>
            <a:endParaRPr lang="nl-BE"/>
          </a:p>
        </p:txBody>
      </p:sp>
    </p:spTree>
    <p:extLst>
      <p:ext uri="{BB962C8B-B14F-4D97-AF65-F5344CB8AC3E}">
        <p14:creationId xmlns:p14="http://schemas.microsoft.com/office/powerpoint/2010/main" val="541548204"/>
      </p:ext>
    </p:extLst>
  </p:cSld>
  <p:clrMap bg1="lt1" tx1="dk1" bg2="lt2" tx2="dk2" accent1="accent1" accent2="accent2" accent3="accent3" accent4="accent4" accent5="accent5" accent6="accent6" hlink="hlink" folHlink="folHlink"/>
  <p:sldLayoutIdLst>
    <p:sldLayoutId id="2147483661" r:id="rId1"/>
    <p:sldLayoutId id="2147483675" r:id="rId2"/>
    <p:sldLayoutId id="2147483677" r:id="rId3"/>
    <p:sldLayoutId id="2147483676" r:id="rId4"/>
    <p:sldLayoutId id="2147483679" r:id="rId5"/>
  </p:sldLayoutIdLst>
  <p:txStyles>
    <p:titleStyle>
      <a:lvl1pPr algn="l" defTabSz="914400" rtl="0" eaLnBrk="1" latinLnBrk="0" hangingPunct="1">
        <a:lnSpc>
          <a:spcPts val="3800"/>
        </a:lnSpc>
        <a:spcBef>
          <a:spcPct val="0"/>
        </a:spcBef>
        <a:buNone/>
        <a:defRPr sz="3700" kern="1200">
          <a:solidFill>
            <a:schemeClr val="tx1"/>
          </a:solidFill>
          <a:latin typeface="FlandersArtSans-Bold" panose="00000800000000000000" pitchFamily="2" charset="0"/>
          <a:ea typeface="+mj-ea"/>
          <a:cs typeface="+mj-cs"/>
        </a:defRPr>
      </a:lvl1pPr>
    </p:titleStyle>
    <p:bodyStyle>
      <a:lvl1pPr marL="288000" marR="0" indent="-288000" algn="l" defTabSz="914400" rtl="0" eaLnBrk="1" fontAlgn="auto" latinLnBrk="0" hangingPunct="1">
        <a:lnSpc>
          <a:spcPct val="90000"/>
        </a:lnSpc>
        <a:spcBef>
          <a:spcPts val="300"/>
        </a:spcBef>
        <a:spcAft>
          <a:spcPts val="0"/>
        </a:spcAft>
        <a:buClrTx/>
        <a:buSzPct val="90000"/>
        <a:buFontTx/>
        <a:buBlip>
          <a:blip r:embed="rId7"/>
        </a:buBlip>
        <a:tabLst/>
        <a:defRPr sz="2200" kern="1200" spc="0" baseline="0">
          <a:solidFill>
            <a:schemeClr val="tx1"/>
          </a:solidFill>
          <a:latin typeface="FlandersArtSans-Bold" panose="00000800000000000000" pitchFamily="2" charset="0"/>
          <a:ea typeface="+mn-ea"/>
          <a:cs typeface="+mn-cs"/>
        </a:defRPr>
      </a:lvl1pPr>
      <a:lvl2pPr marL="576000" marR="0" indent="-288000" algn="l" defTabSz="914400" rtl="0" eaLnBrk="1" fontAlgn="auto" latinLnBrk="0" hangingPunct="1">
        <a:lnSpc>
          <a:spcPct val="90000"/>
        </a:lnSpc>
        <a:spcBef>
          <a:spcPts val="300"/>
        </a:spcBef>
        <a:spcAft>
          <a:spcPts val="0"/>
        </a:spcAft>
        <a:buClrTx/>
        <a:buSzPct val="75000"/>
        <a:buFontTx/>
        <a:buBlip>
          <a:blip r:embed="rId8"/>
        </a:buBlip>
        <a:tabLst/>
        <a:defRPr sz="2200" kern="1200" spc="0" baseline="0">
          <a:solidFill>
            <a:srgbClr val="9B9B9B"/>
          </a:solidFill>
          <a:latin typeface="FlandersArtSans-Regular" panose="00000500000000000000" pitchFamily="2" charset="0"/>
          <a:ea typeface="+mn-ea"/>
          <a:cs typeface="+mn-cs"/>
        </a:defRPr>
      </a:lvl2pPr>
      <a:lvl3pPr marL="864000" marR="0" indent="-288000" algn="l" defTabSz="914400" rtl="0" eaLnBrk="1" fontAlgn="auto" latinLnBrk="0" hangingPunct="1">
        <a:lnSpc>
          <a:spcPct val="90000"/>
        </a:lnSpc>
        <a:spcBef>
          <a:spcPts val="300"/>
        </a:spcBef>
        <a:spcAft>
          <a:spcPts val="0"/>
        </a:spcAft>
        <a:buClrTx/>
        <a:buSzPct val="85000"/>
        <a:buFontTx/>
        <a:buBlip>
          <a:blip r:embed="rId9"/>
        </a:buBlip>
        <a:tabLst/>
        <a:defRPr sz="2000" kern="1200" spc="0" baseline="0">
          <a:solidFill>
            <a:schemeClr val="tx1"/>
          </a:solidFill>
          <a:latin typeface="FlandersArtSans-Regular" panose="00000500000000000000" pitchFamily="2" charset="0"/>
          <a:ea typeface="+mn-ea"/>
          <a:cs typeface="+mn-cs"/>
        </a:defRPr>
      </a:lvl3pPr>
      <a:lvl4pPr marL="1152000" marR="0" indent="-288000" algn="l" defTabSz="914400" rtl="0" eaLnBrk="1" fontAlgn="auto" latinLnBrk="0" hangingPunct="1">
        <a:lnSpc>
          <a:spcPct val="90000"/>
        </a:lnSpc>
        <a:spcBef>
          <a:spcPts val="300"/>
        </a:spcBef>
        <a:spcAft>
          <a:spcPts val="0"/>
        </a:spcAft>
        <a:buClrTx/>
        <a:buSzPct val="75000"/>
        <a:buFontTx/>
        <a:buBlip>
          <a:blip r:embed="rId10"/>
        </a:buBlip>
        <a:tabLst/>
        <a:defRPr sz="2000" kern="1200" spc="0" baseline="0">
          <a:solidFill>
            <a:schemeClr val="tx1"/>
          </a:solidFill>
          <a:latin typeface="FlandersArtSans-Regular" panose="00000500000000000000" pitchFamily="2" charset="0"/>
          <a:ea typeface="+mn-ea"/>
          <a:cs typeface="+mn-cs"/>
        </a:defRPr>
      </a:lvl4pPr>
      <a:lvl5pPr marL="1440000" marR="0" indent="-288000" algn="l" defTabSz="914400" rtl="0" eaLnBrk="1" fontAlgn="auto" latinLnBrk="0" hangingPunct="1">
        <a:lnSpc>
          <a:spcPct val="90000"/>
        </a:lnSpc>
        <a:spcBef>
          <a:spcPts val="300"/>
        </a:spcBef>
        <a:spcAft>
          <a:spcPts val="0"/>
        </a:spcAft>
        <a:buClrTx/>
        <a:buSzPct val="90000"/>
        <a:buFontTx/>
        <a:buBlip>
          <a:blip r:embed="rId7"/>
        </a:buBlip>
        <a:tabLst/>
        <a:defRPr sz="2000" kern="1200" spc="0" baseline="0">
          <a:solidFill>
            <a:schemeClr val="tx1"/>
          </a:solidFill>
          <a:latin typeface="FlandersArtSans-Regular"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25.sv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6.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7.png"/><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25.sv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36.xml.rels><?xml version="1.0" encoding="UTF-8" standalone="yes"?>
<Relationships xmlns="http://schemas.openxmlformats.org/package/2006/relationships"><Relationship Id="rId8" Type="http://schemas.openxmlformats.org/officeDocument/2006/relationships/hyperlink" Target="mailto:Ankatrien.sodermans@vlaanderen.be" TargetMode="External"/><Relationship Id="rId3" Type="http://schemas.openxmlformats.org/officeDocument/2006/relationships/image" Target="../media/image44.jpeg"/><Relationship Id="rId7" Type="http://schemas.openxmlformats.org/officeDocument/2006/relationships/hyperlink" Target="mailto:Helena.vanlangenhove@vlaanderen.be"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www.rolandberger.com/en/Insights/Publications/Skills-Roadmap-for-climate-transition-%5B2020-2035%5D.html" TargetMode="External"/><Relationship Id="rId5" Type="http://schemas.openxmlformats.org/officeDocument/2006/relationships/hyperlink" Target="https://www.vlaanderen.be/publicaties/skills-roadmap-voor-de-vlaamse-klimaattransitie-focus-op-de-energie-intensieve-sectoren-2020-2035" TargetMode="External"/><Relationship Id="rId4" Type="http://schemas.openxmlformats.org/officeDocument/2006/relationships/hyperlink" Target="https://www.cedefop.europa.eu/en/events/2021-joint-cedefopoecd-symposium-apprenticeships-greener-economies-and-societies" TargetMode="External"/><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4.jpeg"/><Relationship Id="rId4" Type="http://schemas.openxmlformats.org/officeDocument/2006/relationships/hyperlink" Target="https://www.rolandberger.com/en/Insights/Publications/Skills-Roadmap-for-climate-transition-%5B2020-2035%5D.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Tijdelijke aanduiding voor afbeelding 11" descr="Achiel-TOM_aangepast.jpg"/>
          <p:cNvPicPr>
            <a:picLocks noGrp="1" noChangeAspect="1"/>
          </p:cNvPicPr>
          <p:nvPr>
            <p:ph type="pic" sz="quarter" idx="12"/>
          </p:nvPr>
        </p:nvPicPr>
        <p:blipFill>
          <a:blip r:embed="rId3" cstate="print"/>
          <a:srcRect l="6952" r="6952"/>
          <a:stretch>
            <a:fillRect/>
          </a:stretch>
        </p:blipFill>
        <p:spPr/>
      </p:pic>
      <p:sp>
        <p:nvSpPr>
          <p:cNvPr id="18" name="Titel 17"/>
          <p:cNvSpPr>
            <a:spLocks noGrp="1"/>
          </p:cNvSpPr>
          <p:nvPr>
            <p:ph type="ctrTitle"/>
          </p:nvPr>
        </p:nvSpPr>
        <p:spPr>
          <a:xfrm>
            <a:off x="665683" y="2841999"/>
            <a:ext cx="8478316" cy="2073600"/>
          </a:xfrm>
        </p:spPr>
        <p:txBody>
          <a:bodyPr anchor="b"/>
          <a:lstStyle/>
          <a:p>
            <a:r>
              <a:rPr lang="en-US" sz="4800"/>
              <a:t>A g</a:t>
            </a:r>
            <a:r>
              <a:rPr lang="en-US" sz="4800" b="0">
                <a:latin typeface="FlandersArtSans-Bold" panose="00000800000000000000" pitchFamily="2" charset="0"/>
              </a:rPr>
              <a:t>reen Skills roadmap for the climate transition in the </a:t>
            </a:r>
            <a:r>
              <a:rPr lang="en-US" sz="4800"/>
              <a:t>energy intensive industry</a:t>
            </a:r>
            <a:endParaRPr lang="nl-BE" sz="4800" b="0">
              <a:latin typeface="FlandersArtSans-Bold" panose="00000800000000000000" pitchFamily="2" charset="0"/>
            </a:endParaRPr>
          </a:p>
        </p:txBody>
      </p:sp>
      <p:sp>
        <p:nvSpPr>
          <p:cNvPr id="19" name="Ondertitel 18"/>
          <p:cNvSpPr>
            <a:spLocks noGrp="1"/>
          </p:cNvSpPr>
          <p:nvPr>
            <p:ph type="subTitle" idx="1"/>
          </p:nvPr>
        </p:nvSpPr>
        <p:spPr>
          <a:xfrm>
            <a:off x="718123" y="5058402"/>
            <a:ext cx="7416000" cy="1656000"/>
          </a:xfrm>
        </p:spPr>
        <p:txBody>
          <a:bodyPr/>
          <a:lstStyle/>
          <a:p>
            <a:r>
              <a:rPr lang="nl-BE" sz="2000"/>
              <a:t>Helena Van Langenhove &amp; An Katrien Sodermans</a:t>
            </a:r>
          </a:p>
          <a:p>
            <a:r>
              <a:rPr lang="nl-BE" sz="2000" err="1"/>
              <a:t>Department</a:t>
            </a:r>
            <a:r>
              <a:rPr lang="nl-BE" sz="2000"/>
              <a:t> of </a:t>
            </a:r>
            <a:r>
              <a:rPr lang="nl-BE" sz="2000" err="1"/>
              <a:t>Work</a:t>
            </a:r>
            <a:r>
              <a:rPr lang="nl-BE" sz="2000"/>
              <a:t> </a:t>
            </a:r>
            <a:r>
              <a:rPr lang="nl-BE" sz="2000" err="1"/>
              <a:t>and</a:t>
            </a:r>
            <a:r>
              <a:rPr lang="nl-BE" sz="2000"/>
              <a:t> </a:t>
            </a:r>
            <a:r>
              <a:rPr lang="nl-BE" sz="2000" err="1"/>
              <a:t>Social</a:t>
            </a:r>
            <a:r>
              <a:rPr lang="nl-BE" sz="2000"/>
              <a:t> </a:t>
            </a:r>
            <a:r>
              <a:rPr lang="nl-BE" sz="2000" err="1"/>
              <a:t>Economy</a:t>
            </a:r>
            <a:r>
              <a:rPr lang="nl-BE" sz="2000"/>
              <a:t> – </a:t>
            </a:r>
            <a:r>
              <a:rPr lang="nl-BE" sz="2000" err="1"/>
              <a:t>Flanders</a:t>
            </a:r>
            <a:r>
              <a:rPr lang="nl-BE" sz="2000"/>
              <a:t> (Belgium)</a:t>
            </a:r>
          </a:p>
        </p:txBody>
      </p:sp>
      <p:sp>
        <p:nvSpPr>
          <p:cNvPr id="20" name="Tijdelijke aanduiding voor tekst 19"/>
          <p:cNvSpPr>
            <a:spLocks noGrp="1"/>
          </p:cNvSpPr>
          <p:nvPr>
            <p:ph type="body" sz="quarter" idx="15"/>
          </p:nvPr>
        </p:nvSpPr>
        <p:spPr>
          <a:xfrm>
            <a:off x="2698812" y="6361602"/>
            <a:ext cx="6162511" cy="352800"/>
          </a:xfrm>
        </p:spPr>
        <p:txBody>
          <a:bodyPr/>
          <a:lstStyle/>
          <a:p>
            <a:r>
              <a:rPr lang="en-GB"/>
              <a:t>On the Road to Climate Neutrality 2050, </a:t>
            </a:r>
            <a:r>
              <a:rPr lang="nl-BE">
                <a:latin typeface="FlandersArtSans-Regular" panose="00000500000000000000" pitchFamily="2" charset="0"/>
              </a:rPr>
              <a:t>Rome, 8/03/2023</a:t>
            </a:r>
          </a:p>
        </p:txBody>
      </p:sp>
      <p:pic>
        <p:nvPicPr>
          <p:cNvPr id="21" name="Tijdelijke aanduiding voor afbeelding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01555" y="288121"/>
            <a:ext cx="900000" cy="1795440"/>
          </a:xfrm>
          <a:prstGeom prst="rect">
            <a:avLst/>
          </a:prstGeom>
          <a:noFill/>
          <a:ln>
            <a:noFill/>
          </a:ln>
        </p:spPr>
      </p:pic>
    </p:spTree>
    <p:extLst>
      <p:ext uri="{BB962C8B-B14F-4D97-AF65-F5344CB8AC3E}">
        <p14:creationId xmlns:p14="http://schemas.microsoft.com/office/powerpoint/2010/main" val="26871295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23E215FD-AC24-4F25-969E-DEF6F50B13A4}"/>
              </a:ext>
            </a:extLst>
          </p:cNvPr>
          <p:cNvSpPr/>
          <p:nvPr/>
        </p:nvSpPr>
        <p:spPr>
          <a:xfrm>
            <a:off x="1054838" y="2194320"/>
            <a:ext cx="2086253" cy="347417"/>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6" name="Rechthoek 5">
            <a:extLst>
              <a:ext uri="{FF2B5EF4-FFF2-40B4-BE49-F238E27FC236}">
                <a16:creationId xmlns:a16="http://schemas.microsoft.com/office/drawing/2014/main" id="{E1F22CDA-38D2-4AB0-9FB2-088DCFE1C5D5}"/>
              </a:ext>
            </a:extLst>
          </p:cNvPr>
          <p:cNvSpPr/>
          <p:nvPr/>
        </p:nvSpPr>
        <p:spPr>
          <a:xfrm>
            <a:off x="3972879" y="5293934"/>
            <a:ext cx="4637721" cy="64966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7" name="Rechthoek 6">
            <a:extLst>
              <a:ext uri="{FF2B5EF4-FFF2-40B4-BE49-F238E27FC236}">
                <a16:creationId xmlns:a16="http://schemas.microsoft.com/office/drawing/2014/main" id="{49F3AE87-B541-4C61-BF3A-7D450BCFC2E0}"/>
              </a:ext>
            </a:extLst>
          </p:cNvPr>
          <p:cNvSpPr/>
          <p:nvPr/>
        </p:nvSpPr>
        <p:spPr>
          <a:xfrm>
            <a:off x="928947" y="5703761"/>
            <a:ext cx="2212144" cy="24079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pic>
        <p:nvPicPr>
          <p:cNvPr id="8" name="Afbeelding 7">
            <a:extLst>
              <a:ext uri="{FF2B5EF4-FFF2-40B4-BE49-F238E27FC236}">
                <a16:creationId xmlns:a16="http://schemas.microsoft.com/office/drawing/2014/main" id="{4D78FC62-C167-46C9-87D0-AB514C795D80}"/>
              </a:ext>
            </a:extLst>
          </p:cNvPr>
          <p:cNvPicPr>
            <a:picLocks noChangeAspect="1"/>
          </p:cNvPicPr>
          <p:nvPr/>
        </p:nvPicPr>
        <p:blipFill>
          <a:blip r:embed="rId3"/>
          <a:stretch>
            <a:fillRect/>
          </a:stretch>
        </p:blipFill>
        <p:spPr>
          <a:xfrm>
            <a:off x="7540425" y="5744812"/>
            <a:ext cx="1171575" cy="714375"/>
          </a:xfrm>
          <a:prstGeom prst="rect">
            <a:avLst/>
          </a:prstGeom>
        </p:spPr>
      </p:pic>
      <p:sp>
        <p:nvSpPr>
          <p:cNvPr id="2" name="Titel 1">
            <a:extLst>
              <a:ext uri="{FF2B5EF4-FFF2-40B4-BE49-F238E27FC236}">
                <a16:creationId xmlns:a16="http://schemas.microsoft.com/office/drawing/2014/main" id="{AF58EB39-5B4F-44E9-94D8-9F060722B38B}"/>
              </a:ext>
            </a:extLst>
          </p:cNvPr>
          <p:cNvSpPr>
            <a:spLocks noGrp="1"/>
          </p:cNvSpPr>
          <p:nvPr>
            <p:ph type="title"/>
          </p:nvPr>
        </p:nvSpPr>
        <p:spPr>
          <a:xfrm>
            <a:off x="1111037" y="402517"/>
            <a:ext cx="7416000" cy="1116000"/>
          </a:xfrm>
        </p:spPr>
        <p:txBody>
          <a:bodyPr anchor="t">
            <a:noAutofit/>
          </a:bodyPr>
          <a:lstStyle/>
          <a:p>
            <a:r>
              <a:rPr lang="en-US" sz="3300"/>
              <a:t>In the workplace of the future, the green and digital transition go hand in hand </a:t>
            </a:r>
            <a:endParaRPr lang="nl-BE" sz="3300"/>
          </a:p>
        </p:txBody>
      </p:sp>
      <p:sp>
        <p:nvSpPr>
          <p:cNvPr id="3" name="Tekstvak 2">
            <a:extLst>
              <a:ext uri="{FF2B5EF4-FFF2-40B4-BE49-F238E27FC236}">
                <a16:creationId xmlns:a16="http://schemas.microsoft.com/office/drawing/2014/main" id="{7DA9E82F-CB8F-3834-3B2A-FE9576E94744}"/>
              </a:ext>
            </a:extLst>
          </p:cNvPr>
          <p:cNvSpPr txBox="1"/>
          <p:nvPr/>
        </p:nvSpPr>
        <p:spPr>
          <a:xfrm flipH="1">
            <a:off x="3141091" y="1612476"/>
            <a:ext cx="3850639" cy="523220"/>
          </a:xfrm>
          <a:prstGeom prst="rect">
            <a:avLst/>
          </a:prstGeom>
          <a:noFill/>
        </p:spPr>
        <p:txBody>
          <a:bodyPr wrap="square" rtlCol="0">
            <a:spAutoFit/>
          </a:bodyPr>
          <a:lstStyle/>
          <a:p>
            <a:r>
              <a:rPr lang="nl-BE" sz="2800">
                <a:solidFill>
                  <a:srgbClr val="92D050"/>
                </a:solidFill>
                <a:latin typeface="FlandersArtSans-Bold" panose="00000800000000000000" pitchFamily="2" charset="0"/>
                <a:ea typeface="+mj-ea"/>
                <a:sym typeface="Wingdings" panose="05000000000000000000" pitchFamily="2" charset="2"/>
              </a:rPr>
              <a:t>‘</a:t>
            </a:r>
            <a:r>
              <a:rPr lang="nl-BE" sz="2800" err="1">
                <a:solidFill>
                  <a:srgbClr val="92D050"/>
                </a:solidFill>
                <a:latin typeface="FlandersArtSans-Bold" panose="00000800000000000000" pitchFamily="2" charset="0"/>
                <a:ea typeface="+mj-ea"/>
              </a:rPr>
              <a:t>Twin</a:t>
            </a:r>
            <a:r>
              <a:rPr lang="nl-BE" sz="2800">
                <a:solidFill>
                  <a:srgbClr val="92D050"/>
                </a:solidFill>
                <a:latin typeface="FlandersArtSans-Bold" panose="00000800000000000000" pitchFamily="2" charset="0"/>
                <a:ea typeface="+mj-ea"/>
              </a:rPr>
              <a:t> </a:t>
            </a:r>
            <a:r>
              <a:rPr lang="nl-BE" sz="2800" err="1">
                <a:solidFill>
                  <a:srgbClr val="92D050"/>
                </a:solidFill>
                <a:latin typeface="FlandersArtSans-Bold" panose="00000800000000000000" pitchFamily="2" charset="0"/>
                <a:ea typeface="+mj-ea"/>
              </a:rPr>
              <a:t>transition</a:t>
            </a:r>
            <a:r>
              <a:rPr lang="nl-BE" sz="2800">
                <a:solidFill>
                  <a:srgbClr val="92D050"/>
                </a:solidFill>
                <a:latin typeface="FlandersArtSans-Bold" panose="00000800000000000000" pitchFamily="2" charset="0"/>
                <a:ea typeface="+mj-ea"/>
              </a:rPr>
              <a:t>’</a:t>
            </a:r>
          </a:p>
        </p:txBody>
      </p:sp>
      <p:pic>
        <p:nvPicPr>
          <p:cNvPr id="10" name="Afbeelding 9">
            <a:extLst>
              <a:ext uri="{FF2B5EF4-FFF2-40B4-BE49-F238E27FC236}">
                <a16:creationId xmlns:a16="http://schemas.microsoft.com/office/drawing/2014/main" id="{DC0A6431-A740-487A-BA81-CE7D764A1E02}"/>
              </a:ext>
            </a:extLst>
          </p:cNvPr>
          <p:cNvPicPr>
            <a:picLocks noChangeAspect="1"/>
          </p:cNvPicPr>
          <p:nvPr/>
        </p:nvPicPr>
        <p:blipFill>
          <a:blip r:embed="rId4"/>
          <a:stretch>
            <a:fillRect/>
          </a:stretch>
        </p:blipFill>
        <p:spPr>
          <a:xfrm>
            <a:off x="1133163" y="2077071"/>
            <a:ext cx="7520212" cy="3755708"/>
          </a:xfrm>
          <a:prstGeom prst="rect">
            <a:avLst/>
          </a:prstGeom>
        </p:spPr>
      </p:pic>
    </p:spTree>
    <p:extLst>
      <p:ext uri="{BB962C8B-B14F-4D97-AF65-F5344CB8AC3E}">
        <p14:creationId xmlns:p14="http://schemas.microsoft.com/office/powerpoint/2010/main" val="1692748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BE" sz="3300" err="1"/>
              <a:t>Competences</a:t>
            </a:r>
            <a:r>
              <a:rPr lang="nl-BE" sz="3300"/>
              <a:t> on the </a:t>
            </a:r>
            <a:r>
              <a:rPr lang="nl-BE" sz="3300" err="1"/>
              <a:t>workplace</a:t>
            </a:r>
            <a:r>
              <a:rPr lang="nl-BE" sz="3300"/>
              <a:t> are a </a:t>
            </a:r>
            <a:r>
              <a:rPr lang="nl-BE" sz="3300" err="1"/>
              <a:t>combination</a:t>
            </a:r>
            <a:r>
              <a:rPr lang="nl-BE" sz="3300"/>
              <a:t> of </a:t>
            </a:r>
            <a:r>
              <a:rPr lang="nl-BE" sz="3300" err="1"/>
              <a:t>knowledge</a:t>
            </a:r>
            <a:r>
              <a:rPr lang="nl-BE" sz="3300"/>
              <a:t>, </a:t>
            </a:r>
            <a:r>
              <a:rPr lang="nl-BE" sz="3300" err="1"/>
              <a:t>technical</a:t>
            </a:r>
            <a:r>
              <a:rPr lang="nl-BE" sz="3300"/>
              <a:t> </a:t>
            </a:r>
            <a:r>
              <a:rPr lang="nl-BE" sz="3300" err="1"/>
              <a:t>and</a:t>
            </a:r>
            <a:r>
              <a:rPr lang="nl-BE" sz="3300"/>
              <a:t> soft skills</a:t>
            </a:r>
          </a:p>
        </p:txBody>
      </p:sp>
      <p:pic>
        <p:nvPicPr>
          <p:cNvPr id="4" name="Content Placeholder 3">
            <a:extLst>
              <a:ext uri="{FF2B5EF4-FFF2-40B4-BE49-F238E27FC236}">
                <a16:creationId xmlns:a16="http://schemas.microsoft.com/office/drawing/2014/main" id="{7B326A9F-AF7F-410A-A926-AEC619F7F614}"/>
              </a:ext>
            </a:extLst>
          </p:cNvPr>
          <p:cNvPicPr>
            <a:picLocks noGrp="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296000" y="2448097"/>
            <a:ext cx="6729063" cy="2776616"/>
          </a:xfrm>
          <a:prstGeom prst="rect">
            <a:avLst/>
          </a:prstGeom>
          <a:noFill/>
          <a:ln>
            <a:noFill/>
          </a:ln>
        </p:spPr>
      </p:pic>
      <p:sp>
        <p:nvSpPr>
          <p:cNvPr id="6" name="Rechthoek 5">
            <a:extLst>
              <a:ext uri="{FF2B5EF4-FFF2-40B4-BE49-F238E27FC236}">
                <a16:creationId xmlns:a16="http://schemas.microsoft.com/office/drawing/2014/main" id="{4346E07D-3863-4DEA-9329-3D46BAC9551D}"/>
              </a:ext>
            </a:extLst>
          </p:cNvPr>
          <p:cNvSpPr/>
          <p:nvPr/>
        </p:nvSpPr>
        <p:spPr>
          <a:xfrm>
            <a:off x="426876" y="5293402"/>
            <a:ext cx="1564670" cy="629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pic>
        <p:nvPicPr>
          <p:cNvPr id="8" name="Afbeelding 7">
            <a:extLst>
              <a:ext uri="{FF2B5EF4-FFF2-40B4-BE49-F238E27FC236}">
                <a16:creationId xmlns:a16="http://schemas.microsoft.com/office/drawing/2014/main" id="{4DBD4A16-AD26-4FEF-AC42-68DD5E88B1C4}"/>
              </a:ext>
            </a:extLst>
          </p:cNvPr>
          <p:cNvPicPr>
            <a:picLocks noChangeAspect="1"/>
          </p:cNvPicPr>
          <p:nvPr/>
        </p:nvPicPr>
        <p:blipFill>
          <a:blip r:embed="rId4"/>
          <a:stretch>
            <a:fillRect/>
          </a:stretch>
        </p:blipFill>
        <p:spPr>
          <a:xfrm>
            <a:off x="7489625" y="5744812"/>
            <a:ext cx="1171575" cy="714375"/>
          </a:xfrm>
          <a:prstGeom prst="rect">
            <a:avLst/>
          </a:prstGeom>
        </p:spPr>
      </p:pic>
      <p:sp>
        <p:nvSpPr>
          <p:cNvPr id="2" name="Rechthoek: afgeronde hoeken 1">
            <a:extLst>
              <a:ext uri="{FF2B5EF4-FFF2-40B4-BE49-F238E27FC236}">
                <a16:creationId xmlns:a16="http://schemas.microsoft.com/office/drawing/2014/main" id="{07A9BFC9-6C53-9385-577B-3234EC5FC958}"/>
              </a:ext>
            </a:extLst>
          </p:cNvPr>
          <p:cNvSpPr/>
          <p:nvPr/>
        </p:nvSpPr>
        <p:spPr>
          <a:xfrm>
            <a:off x="1107440" y="2346960"/>
            <a:ext cx="7122160" cy="3291840"/>
          </a:xfrm>
          <a:prstGeom prst="round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5" name="Pijl: gebogen omhoog 4">
            <a:extLst>
              <a:ext uri="{FF2B5EF4-FFF2-40B4-BE49-F238E27FC236}">
                <a16:creationId xmlns:a16="http://schemas.microsoft.com/office/drawing/2014/main" id="{CE43E1E5-D4BA-FF4C-287A-E29592D4BE96}"/>
              </a:ext>
            </a:extLst>
          </p:cNvPr>
          <p:cNvSpPr/>
          <p:nvPr/>
        </p:nvSpPr>
        <p:spPr>
          <a:xfrm rot="5400000">
            <a:off x="2844800" y="5775960"/>
            <a:ext cx="497840" cy="508000"/>
          </a:xfrm>
          <a:prstGeom prst="bentUpArrow">
            <a:avLst/>
          </a:prstGeom>
          <a:solidFill>
            <a:srgbClr val="EEEEE7"/>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a:p>
        </p:txBody>
      </p:sp>
      <p:sp>
        <p:nvSpPr>
          <p:cNvPr id="7" name="Tekstvak 6">
            <a:extLst>
              <a:ext uri="{FF2B5EF4-FFF2-40B4-BE49-F238E27FC236}">
                <a16:creationId xmlns:a16="http://schemas.microsoft.com/office/drawing/2014/main" id="{99E09516-4274-FCA0-6043-98D95A3D06C0}"/>
              </a:ext>
            </a:extLst>
          </p:cNvPr>
          <p:cNvSpPr txBox="1"/>
          <p:nvPr/>
        </p:nvSpPr>
        <p:spPr>
          <a:xfrm flipH="1">
            <a:off x="3347720" y="5897900"/>
            <a:ext cx="3850639" cy="400110"/>
          </a:xfrm>
          <a:prstGeom prst="rect">
            <a:avLst/>
          </a:prstGeom>
          <a:noFill/>
        </p:spPr>
        <p:txBody>
          <a:bodyPr wrap="square" rtlCol="0">
            <a:spAutoFit/>
          </a:bodyPr>
          <a:lstStyle/>
          <a:p>
            <a:r>
              <a:rPr lang="en-US" sz="2000">
                <a:solidFill>
                  <a:srgbClr val="92D050"/>
                </a:solidFill>
                <a:latin typeface="FlandersArtSans-Bold" panose="00000800000000000000" pitchFamily="2" charset="0"/>
                <a:ea typeface="+mj-ea"/>
              </a:rPr>
              <a:t>Skills for the green transition</a:t>
            </a:r>
            <a:endParaRPr lang="nl-BE" sz="2000">
              <a:solidFill>
                <a:srgbClr val="92D050"/>
              </a:solidFill>
              <a:latin typeface="FlandersArtSans-Bold" panose="00000800000000000000" pitchFamily="2" charset="0"/>
              <a:ea typeface="+mj-ea"/>
            </a:endParaRPr>
          </a:p>
        </p:txBody>
      </p:sp>
    </p:spTree>
    <p:extLst>
      <p:ext uri="{BB962C8B-B14F-4D97-AF65-F5344CB8AC3E}">
        <p14:creationId xmlns:p14="http://schemas.microsoft.com/office/powerpoint/2010/main" val="3797300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EC852D01-EEC9-448E-BA5B-349777932337}"/>
              </a:ext>
            </a:extLst>
          </p:cNvPr>
          <p:cNvPicPr>
            <a:picLocks noChangeAspect="1"/>
          </p:cNvPicPr>
          <p:nvPr/>
        </p:nvPicPr>
        <p:blipFill>
          <a:blip r:embed="rId2"/>
          <a:stretch>
            <a:fillRect/>
          </a:stretch>
        </p:blipFill>
        <p:spPr>
          <a:xfrm>
            <a:off x="7489625" y="5744812"/>
            <a:ext cx="1171575" cy="714375"/>
          </a:xfrm>
          <a:prstGeom prst="rect">
            <a:avLst/>
          </a:prstGeom>
        </p:spPr>
      </p:pic>
      <p:sp>
        <p:nvSpPr>
          <p:cNvPr id="2" name="Titel 1">
            <a:extLst>
              <a:ext uri="{FF2B5EF4-FFF2-40B4-BE49-F238E27FC236}">
                <a16:creationId xmlns:a16="http://schemas.microsoft.com/office/drawing/2014/main" id="{13752E9A-7D23-4EF2-A48B-1CF2029D1BA8}"/>
              </a:ext>
            </a:extLst>
          </p:cNvPr>
          <p:cNvSpPr>
            <a:spLocks noGrp="1"/>
          </p:cNvSpPr>
          <p:nvPr>
            <p:ph type="title"/>
          </p:nvPr>
        </p:nvSpPr>
        <p:spPr/>
        <p:txBody>
          <a:bodyPr/>
          <a:lstStyle/>
          <a:p>
            <a:r>
              <a:rPr lang="nl-BE" sz="3300"/>
              <a:t>The most important skills </a:t>
            </a:r>
            <a:r>
              <a:rPr lang="nl-BE" sz="3300" err="1"/>
              <a:t>needs</a:t>
            </a:r>
            <a:r>
              <a:rPr lang="nl-BE" sz="3300"/>
              <a:t> </a:t>
            </a:r>
            <a:r>
              <a:rPr lang="nl-BE" sz="3300" err="1"/>
              <a:t>for</a:t>
            </a:r>
            <a:r>
              <a:rPr lang="nl-BE" sz="3300"/>
              <a:t> the </a:t>
            </a:r>
            <a:r>
              <a:rPr lang="nl-BE" sz="3300" err="1"/>
              <a:t>energy-intensive</a:t>
            </a:r>
            <a:r>
              <a:rPr lang="nl-BE" sz="3300"/>
              <a:t> </a:t>
            </a:r>
            <a:r>
              <a:rPr lang="nl-BE" sz="3300" err="1"/>
              <a:t>industry</a:t>
            </a:r>
            <a:endParaRPr lang="nl-BE" sz="3300"/>
          </a:p>
        </p:txBody>
      </p:sp>
      <p:pic>
        <p:nvPicPr>
          <p:cNvPr id="5" name="Tijdelijke aanduiding voor inhoud 4">
            <a:extLst>
              <a:ext uri="{FF2B5EF4-FFF2-40B4-BE49-F238E27FC236}">
                <a16:creationId xmlns:a16="http://schemas.microsoft.com/office/drawing/2014/main" id="{761C3B2C-D9E7-439A-85EF-C6887DEFBCD4}"/>
              </a:ext>
            </a:extLst>
          </p:cNvPr>
          <p:cNvPicPr>
            <a:picLocks noGrp="1" noChangeAspect="1"/>
          </p:cNvPicPr>
          <p:nvPr>
            <p:ph sz="half" idx="1"/>
          </p:nvPr>
        </p:nvPicPr>
        <p:blipFill rotWithShape="1">
          <a:blip r:embed="rId3"/>
          <a:srcRect t="4698" r="2285" b="-532"/>
          <a:stretch/>
        </p:blipFill>
        <p:spPr>
          <a:xfrm>
            <a:off x="327802" y="1735691"/>
            <a:ext cx="8816198" cy="4041561"/>
          </a:xfrm>
        </p:spPr>
      </p:pic>
      <p:sp>
        <p:nvSpPr>
          <p:cNvPr id="6" name="Rechthoek 5">
            <a:extLst>
              <a:ext uri="{FF2B5EF4-FFF2-40B4-BE49-F238E27FC236}">
                <a16:creationId xmlns:a16="http://schemas.microsoft.com/office/drawing/2014/main" id="{A69E844F-FF77-48CE-B655-5E2575E8B194}"/>
              </a:ext>
            </a:extLst>
          </p:cNvPr>
          <p:cNvSpPr/>
          <p:nvPr/>
        </p:nvSpPr>
        <p:spPr>
          <a:xfrm>
            <a:off x="4170174" y="5151120"/>
            <a:ext cx="5156706" cy="59369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8" name="Rechthoek 7">
            <a:extLst>
              <a:ext uri="{FF2B5EF4-FFF2-40B4-BE49-F238E27FC236}">
                <a16:creationId xmlns:a16="http://schemas.microsoft.com/office/drawing/2014/main" id="{BF4E3C10-DD0F-49C6-A984-146AF496AD5F}"/>
              </a:ext>
            </a:extLst>
          </p:cNvPr>
          <p:cNvSpPr/>
          <p:nvPr/>
        </p:nvSpPr>
        <p:spPr>
          <a:xfrm>
            <a:off x="794657" y="5640943"/>
            <a:ext cx="2212144" cy="2359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Tree>
    <p:extLst>
      <p:ext uri="{BB962C8B-B14F-4D97-AF65-F5344CB8AC3E}">
        <p14:creationId xmlns:p14="http://schemas.microsoft.com/office/powerpoint/2010/main" val="3850674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BE"/>
              <a:t>The skills </a:t>
            </a:r>
            <a:r>
              <a:rPr lang="nl-BE" err="1"/>
              <a:t>challenges</a:t>
            </a:r>
            <a:r>
              <a:rPr lang="nl-BE"/>
              <a:t> </a:t>
            </a:r>
            <a:r>
              <a:rPr lang="nl-BE" err="1"/>
              <a:t>for</a:t>
            </a:r>
            <a:r>
              <a:rPr lang="nl-BE"/>
              <a:t> the </a:t>
            </a:r>
            <a:r>
              <a:rPr lang="nl-BE" err="1"/>
              <a:t>energy-intensive</a:t>
            </a:r>
            <a:r>
              <a:rPr lang="nl-BE"/>
              <a:t> sectors in </a:t>
            </a:r>
            <a:r>
              <a:rPr lang="nl-BE" err="1"/>
              <a:t>Flanders</a:t>
            </a:r>
            <a:endParaRPr lang="nl-BE"/>
          </a:p>
        </p:txBody>
      </p:sp>
      <p:sp>
        <p:nvSpPr>
          <p:cNvPr id="5" name="Rechthoek 4">
            <a:extLst>
              <a:ext uri="{FF2B5EF4-FFF2-40B4-BE49-F238E27FC236}">
                <a16:creationId xmlns:a16="http://schemas.microsoft.com/office/drawing/2014/main" id="{78359370-054A-486D-82BB-0BBEDE78D77C}"/>
              </a:ext>
            </a:extLst>
          </p:cNvPr>
          <p:cNvSpPr/>
          <p:nvPr/>
        </p:nvSpPr>
        <p:spPr>
          <a:xfrm>
            <a:off x="426876" y="5293402"/>
            <a:ext cx="1564670" cy="629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pic>
        <p:nvPicPr>
          <p:cNvPr id="15" name="Afbeelding 14">
            <a:extLst>
              <a:ext uri="{FF2B5EF4-FFF2-40B4-BE49-F238E27FC236}">
                <a16:creationId xmlns:a16="http://schemas.microsoft.com/office/drawing/2014/main" id="{E5D5D0DB-240C-4568-8BBC-02F1276F6E9F}"/>
              </a:ext>
            </a:extLst>
          </p:cNvPr>
          <p:cNvPicPr>
            <a:picLocks noChangeAspect="1"/>
          </p:cNvPicPr>
          <p:nvPr/>
        </p:nvPicPr>
        <p:blipFill>
          <a:blip r:embed="rId3"/>
          <a:stretch>
            <a:fillRect/>
          </a:stretch>
        </p:blipFill>
        <p:spPr>
          <a:xfrm>
            <a:off x="285492" y="2352164"/>
            <a:ext cx="8879447" cy="2729287"/>
          </a:xfrm>
          <a:prstGeom prst="rect">
            <a:avLst/>
          </a:prstGeom>
        </p:spPr>
      </p:pic>
      <p:pic>
        <p:nvPicPr>
          <p:cNvPr id="6" name="Afbeelding 5">
            <a:extLst>
              <a:ext uri="{FF2B5EF4-FFF2-40B4-BE49-F238E27FC236}">
                <a16:creationId xmlns:a16="http://schemas.microsoft.com/office/drawing/2014/main" id="{E3CCA350-3E56-4A64-9D01-D1116FC70090}"/>
              </a:ext>
            </a:extLst>
          </p:cNvPr>
          <p:cNvPicPr>
            <a:picLocks noChangeAspect="1"/>
          </p:cNvPicPr>
          <p:nvPr/>
        </p:nvPicPr>
        <p:blipFill>
          <a:blip r:embed="rId4"/>
          <a:stretch>
            <a:fillRect/>
          </a:stretch>
        </p:blipFill>
        <p:spPr>
          <a:xfrm>
            <a:off x="7489625" y="5744812"/>
            <a:ext cx="1171575" cy="714375"/>
          </a:xfrm>
          <a:prstGeom prst="rect">
            <a:avLst/>
          </a:prstGeom>
        </p:spPr>
      </p:pic>
    </p:spTree>
    <p:extLst>
      <p:ext uri="{BB962C8B-B14F-4D97-AF65-F5344CB8AC3E}">
        <p14:creationId xmlns:p14="http://schemas.microsoft.com/office/powerpoint/2010/main" val="908719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C85C3F8-7052-F962-2B79-F37462AB1705}"/>
              </a:ext>
            </a:extLst>
          </p:cNvPr>
          <p:cNvSpPr>
            <a:spLocks noGrp="1"/>
          </p:cNvSpPr>
          <p:nvPr>
            <p:ph type="title"/>
          </p:nvPr>
        </p:nvSpPr>
        <p:spPr>
          <a:xfrm>
            <a:off x="1296000" y="756000"/>
            <a:ext cx="7416000" cy="1116000"/>
          </a:xfrm>
        </p:spPr>
        <p:txBody>
          <a:bodyPr/>
          <a:lstStyle/>
          <a:p>
            <a:r>
              <a:rPr lang="en-US"/>
              <a:t>The need for upskilling in green themes for c. 59 000 workers</a:t>
            </a:r>
          </a:p>
        </p:txBody>
      </p:sp>
      <p:pic>
        <p:nvPicPr>
          <p:cNvPr id="6" name="Tijdelijke aanduiding voor inhoud 5">
            <a:extLst>
              <a:ext uri="{FF2B5EF4-FFF2-40B4-BE49-F238E27FC236}">
                <a16:creationId xmlns:a16="http://schemas.microsoft.com/office/drawing/2014/main" id="{4A1AA3FD-F8DA-4C86-954C-61D82F553D73}"/>
              </a:ext>
            </a:extLst>
          </p:cNvPr>
          <p:cNvPicPr>
            <a:picLocks noGrp="1" noChangeAspect="1"/>
          </p:cNvPicPr>
          <p:nvPr>
            <p:ph sz="half" idx="1"/>
          </p:nvPr>
        </p:nvPicPr>
        <p:blipFill>
          <a:blip r:embed="rId3"/>
          <a:stretch>
            <a:fillRect/>
          </a:stretch>
        </p:blipFill>
        <p:spPr>
          <a:xfrm>
            <a:off x="404187" y="2369970"/>
            <a:ext cx="8424703" cy="3138201"/>
          </a:xfrm>
          <a:prstGeom prst="rect">
            <a:avLst/>
          </a:prstGeom>
          <a:noFill/>
        </p:spPr>
      </p:pic>
      <p:sp>
        <p:nvSpPr>
          <p:cNvPr id="8" name="Rechthoek 7">
            <a:extLst>
              <a:ext uri="{FF2B5EF4-FFF2-40B4-BE49-F238E27FC236}">
                <a16:creationId xmlns:a16="http://schemas.microsoft.com/office/drawing/2014/main" id="{CFF53803-4DB6-45F5-AD1D-DA137EA1A9AE}"/>
              </a:ext>
            </a:extLst>
          </p:cNvPr>
          <p:cNvSpPr/>
          <p:nvPr/>
        </p:nvSpPr>
        <p:spPr>
          <a:xfrm>
            <a:off x="4076700" y="4892040"/>
            <a:ext cx="4399843" cy="56279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sp>
        <p:nvSpPr>
          <p:cNvPr id="9" name="Rechthoek 8">
            <a:extLst>
              <a:ext uri="{FF2B5EF4-FFF2-40B4-BE49-F238E27FC236}">
                <a16:creationId xmlns:a16="http://schemas.microsoft.com/office/drawing/2014/main" id="{DDF797F7-AF68-437E-9507-8C24A520607C}"/>
              </a:ext>
            </a:extLst>
          </p:cNvPr>
          <p:cNvSpPr/>
          <p:nvPr/>
        </p:nvSpPr>
        <p:spPr>
          <a:xfrm>
            <a:off x="620485" y="5272232"/>
            <a:ext cx="2212144" cy="23593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pic>
        <p:nvPicPr>
          <p:cNvPr id="10" name="Afbeelding 9">
            <a:extLst>
              <a:ext uri="{FF2B5EF4-FFF2-40B4-BE49-F238E27FC236}">
                <a16:creationId xmlns:a16="http://schemas.microsoft.com/office/drawing/2014/main" id="{E37CB0E3-A871-4CE3-AD0C-4EF4B08E78D4}"/>
              </a:ext>
            </a:extLst>
          </p:cNvPr>
          <p:cNvPicPr>
            <a:picLocks noChangeAspect="1"/>
          </p:cNvPicPr>
          <p:nvPr/>
        </p:nvPicPr>
        <p:blipFill>
          <a:blip r:embed="rId4"/>
          <a:stretch>
            <a:fillRect/>
          </a:stretch>
        </p:blipFill>
        <p:spPr>
          <a:xfrm>
            <a:off x="7540425" y="5744812"/>
            <a:ext cx="1171575" cy="714375"/>
          </a:xfrm>
          <a:prstGeom prst="rect">
            <a:avLst/>
          </a:prstGeom>
        </p:spPr>
      </p:pic>
    </p:spTree>
    <p:extLst>
      <p:ext uri="{BB962C8B-B14F-4D97-AF65-F5344CB8AC3E}">
        <p14:creationId xmlns:p14="http://schemas.microsoft.com/office/powerpoint/2010/main" val="1663438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9A33BC-7A02-4ACC-8FF8-AE1B522A3A4F}"/>
              </a:ext>
            </a:extLst>
          </p:cNvPr>
          <p:cNvSpPr>
            <a:spLocks noGrp="1"/>
          </p:cNvSpPr>
          <p:nvPr>
            <p:ph type="title"/>
          </p:nvPr>
        </p:nvSpPr>
        <p:spPr>
          <a:xfrm>
            <a:off x="1296000" y="756000"/>
            <a:ext cx="7416000" cy="1116000"/>
          </a:xfrm>
        </p:spPr>
        <p:txBody>
          <a:bodyPr anchor="t">
            <a:normAutofit/>
          </a:bodyPr>
          <a:lstStyle/>
          <a:p>
            <a:r>
              <a:rPr lang="nl-BE"/>
              <a:t>The </a:t>
            </a:r>
            <a:r>
              <a:rPr lang="nl-BE" err="1"/>
              <a:t>need</a:t>
            </a:r>
            <a:r>
              <a:rPr lang="nl-BE"/>
              <a:t> </a:t>
            </a:r>
            <a:r>
              <a:rPr lang="nl-BE" err="1"/>
              <a:t>for</a:t>
            </a:r>
            <a:r>
              <a:rPr lang="nl-BE"/>
              <a:t> </a:t>
            </a:r>
            <a:r>
              <a:rPr lang="nl-BE" err="1"/>
              <a:t>upskilling</a:t>
            </a:r>
            <a:r>
              <a:rPr lang="nl-BE"/>
              <a:t> in digital </a:t>
            </a:r>
            <a:r>
              <a:rPr lang="nl-BE" err="1"/>
              <a:t>themes</a:t>
            </a:r>
            <a:r>
              <a:rPr lang="nl-BE"/>
              <a:t> </a:t>
            </a:r>
            <a:r>
              <a:rPr lang="nl-BE" err="1"/>
              <a:t>for</a:t>
            </a:r>
            <a:r>
              <a:rPr lang="nl-BE"/>
              <a:t> c. 49 000 </a:t>
            </a:r>
            <a:r>
              <a:rPr lang="nl-BE" err="1"/>
              <a:t>workers</a:t>
            </a:r>
            <a:endParaRPr lang="nl-BE"/>
          </a:p>
        </p:txBody>
      </p:sp>
      <p:pic>
        <p:nvPicPr>
          <p:cNvPr id="9" name="Afbeelding 8">
            <a:extLst>
              <a:ext uri="{FF2B5EF4-FFF2-40B4-BE49-F238E27FC236}">
                <a16:creationId xmlns:a16="http://schemas.microsoft.com/office/drawing/2014/main" id="{666B859E-5EA9-4D18-843F-98FE7DE93FBC}"/>
              </a:ext>
            </a:extLst>
          </p:cNvPr>
          <p:cNvPicPr>
            <a:picLocks noChangeAspect="1"/>
          </p:cNvPicPr>
          <p:nvPr/>
        </p:nvPicPr>
        <p:blipFill>
          <a:blip r:embed="rId3"/>
          <a:stretch>
            <a:fillRect/>
          </a:stretch>
        </p:blipFill>
        <p:spPr>
          <a:xfrm>
            <a:off x="1296000" y="2369970"/>
            <a:ext cx="7416000" cy="2762459"/>
          </a:xfrm>
          <a:prstGeom prst="rect">
            <a:avLst/>
          </a:prstGeom>
          <a:noFill/>
        </p:spPr>
      </p:pic>
      <p:sp>
        <p:nvSpPr>
          <p:cNvPr id="4" name="Rechthoek 3">
            <a:extLst>
              <a:ext uri="{FF2B5EF4-FFF2-40B4-BE49-F238E27FC236}">
                <a16:creationId xmlns:a16="http://schemas.microsoft.com/office/drawing/2014/main" id="{51F661DC-AE70-442F-A575-8311F2B4BFEA}"/>
              </a:ext>
            </a:extLst>
          </p:cNvPr>
          <p:cNvSpPr/>
          <p:nvPr/>
        </p:nvSpPr>
        <p:spPr>
          <a:xfrm>
            <a:off x="4488180" y="4640580"/>
            <a:ext cx="4399843" cy="56279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l-BE"/>
          </a:p>
        </p:txBody>
      </p:sp>
      <p:pic>
        <p:nvPicPr>
          <p:cNvPr id="5" name="Afbeelding 4">
            <a:extLst>
              <a:ext uri="{FF2B5EF4-FFF2-40B4-BE49-F238E27FC236}">
                <a16:creationId xmlns:a16="http://schemas.microsoft.com/office/drawing/2014/main" id="{C8B11803-6688-4F58-AB45-F8CFD33B5323}"/>
              </a:ext>
            </a:extLst>
          </p:cNvPr>
          <p:cNvPicPr>
            <a:picLocks noChangeAspect="1"/>
          </p:cNvPicPr>
          <p:nvPr/>
        </p:nvPicPr>
        <p:blipFill>
          <a:blip r:embed="rId4"/>
          <a:stretch>
            <a:fillRect/>
          </a:stretch>
        </p:blipFill>
        <p:spPr>
          <a:xfrm>
            <a:off x="7540425" y="5861095"/>
            <a:ext cx="1171575" cy="714375"/>
          </a:xfrm>
          <a:prstGeom prst="rect">
            <a:avLst/>
          </a:prstGeom>
        </p:spPr>
      </p:pic>
    </p:spTree>
    <p:extLst>
      <p:ext uri="{BB962C8B-B14F-4D97-AF65-F5344CB8AC3E}">
        <p14:creationId xmlns:p14="http://schemas.microsoft.com/office/powerpoint/2010/main" val="1121814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98268A93-CAEC-257E-8B00-3565E61FC36C}"/>
              </a:ext>
            </a:extLst>
          </p:cNvPr>
          <p:cNvPicPr>
            <a:picLocks noChangeAspect="1"/>
          </p:cNvPicPr>
          <p:nvPr/>
        </p:nvPicPr>
        <p:blipFill>
          <a:blip r:embed="rId2"/>
          <a:stretch>
            <a:fillRect/>
          </a:stretch>
        </p:blipFill>
        <p:spPr>
          <a:xfrm>
            <a:off x="472155" y="2011057"/>
            <a:ext cx="8199690" cy="3897925"/>
          </a:xfrm>
          <a:prstGeom prst="rect">
            <a:avLst/>
          </a:prstGeom>
        </p:spPr>
      </p:pic>
      <p:sp>
        <p:nvSpPr>
          <p:cNvPr id="6" name="Rectangle 1">
            <a:extLst>
              <a:ext uri="{FF2B5EF4-FFF2-40B4-BE49-F238E27FC236}">
                <a16:creationId xmlns:a16="http://schemas.microsoft.com/office/drawing/2014/main" id="{2475813E-3304-F21A-7C82-F2B5709E46F1}"/>
              </a:ext>
            </a:extLst>
          </p:cNvPr>
          <p:cNvSpPr>
            <a:spLocks noGrp="1" noChangeArrowheads="1"/>
          </p:cNvSpPr>
          <p:nvPr>
            <p:ph type="title"/>
          </p:nvPr>
        </p:nvSpPr>
        <p:spPr bwMode="auto">
          <a:xfrm>
            <a:off x="704143" y="200091"/>
            <a:ext cx="8199690" cy="1497854"/>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nl-BE" altLang="nl-BE" sz="3300" err="1"/>
              <a:t>Need</a:t>
            </a:r>
            <a:r>
              <a:rPr lang="nl-BE" altLang="nl-BE" sz="3300"/>
              <a:t> </a:t>
            </a:r>
            <a:r>
              <a:rPr lang="nl-BE" altLang="nl-BE" sz="3300" err="1"/>
              <a:t>for</a:t>
            </a:r>
            <a:r>
              <a:rPr lang="nl-BE" altLang="nl-BE" sz="3300"/>
              <a:t> </a:t>
            </a:r>
            <a:r>
              <a:rPr lang="nl-BE" altLang="nl-BE" sz="3300" err="1"/>
              <a:t>technicians</a:t>
            </a:r>
            <a:r>
              <a:rPr lang="nl-BE" altLang="nl-BE" sz="3300"/>
              <a:t> </a:t>
            </a:r>
            <a:r>
              <a:rPr lang="nl-BE" altLang="nl-BE" sz="3300" err="1"/>
              <a:t>expected</a:t>
            </a:r>
            <a:r>
              <a:rPr lang="nl-BE" altLang="nl-BE" sz="3300"/>
              <a:t> </a:t>
            </a:r>
            <a:r>
              <a:rPr lang="nl-BE" altLang="nl-BE" sz="3300" err="1"/>
              <a:t>to</a:t>
            </a:r>
            <a:r>
              <a:rPr lang="nl-BE" altLang="nl-BE" sz="3300"/>
              <a:t> </a:t>
            </a:r>
            <a:r>
              <a:rPr lang="nl-BE" altLang="nl-BE" sz="3300" err="1"/>
              <a:t>rise</a:t>
            </a:r>
            <a:r>
              <a:rPr lang="nl-BE" altLang="nl-BE" sz="3300"/>
              <a:t> </a:t>
            </a:r>
            <a:r>
              <a:rPr lang="nl-BE" altLang="nl-BE" sz="3300" err="1"/>
              <a:t>by</a:t>
            </a:r>
            <a:r>
              <a:rPr lang="nl-BE" altLang="nl-BE" sz="3300"/>
              <a:t> 2035 – Digital </a:t>
            </a:r>
            <a:r>
              <a:rPr lang="nl-BE" altLang="nl-BE" sz="3300" err="1"/>
              <a:t>and</a:t>
            </a:r>
            <a:r>
              <a:rPr lang="nl-BE" altLang="nl-BE" sz="3300"/>
              <a:t> green skills </a:t>
            </a:r>
            <a:r>
              <a:rPr lang="nl-BE" altLang="nl-BE" sz="3300" err="1"/>
              <a:t>needs</a:t>
            </a:r>
            <a:r>
              <a:rPr lang="nl-BE" altLang="nl-BE" sz="3300"/>
              <a:t>     </a:t>
            </a:r>
            <a:r>
              <a:rPr lang="nl-BE" altLang="nl-BE" sz="3300" err="1"/>
              <a:t>for</a:t>
            </a:r>
            <a:r>
              <a:rPr lang="nl-BE" altLang="nl-BE" sz="3300"/>
              <a:t> </a:t>
            </a:r>
            <a:r>
              <a:rPr lang="nl-BE" altLang="nl-BE" sz="3300" err="1"/>
              <a:t>technical</a:t>
            </a:r>
            <a:r>
              <a:rPr lang="nl-BE" altLang="nl-BE" sz="3300"/>
              <a:t> </a:t>
            </a:r>
            <a:r>
              <a:rPr lang="nl-BE" altLang="nl-BE" sz="3300" err="1"/>
              <a:t>profiles</a:t>
            </a:r>
            <a:r>
              <a:rPr lang="nl-BE" altLang="nl-BE" sz="3300"/>
              <a:t> </a:t>
            </a:r>
          </a:p>
        </p:txBody>
      </p:sp>
      <p:pic>
        <p:nvPicPr>
          <p:cNvPr id="3" name="Graphic 2" descr="Kolf met effen opvulling">
            <a:extLst>
              <a:ext uri="{FF2B5EF4-FFF2-40B4-BE49-F238E27FC236}">
                <a16:creationId xmlns:a16="http://schemas.microsoft.com/office/drawing/2014/main" id="{721C5070-D989-4B00-A3AA-27975F43E48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837714" y="783545"/>
            <a:ext cx="914400" cy="914400"/>
          </a:xfrm>
          <a:prstGeom prst="rect">
            <a:avLst/>
          </a:prstGeom>
        </p:spPr>
      </p:pic>
      <p:pic>
        <p:nvPicPr>
          <p:cNvPr id="7" name="Afbeelding 6">
            <a:extLst>
              <a:ext uri="{FF2B5EF4-FFF2-40B4-BE49-F238E27FC236}">
                <a16:creationId xmlns:a16="http://schemas.microsoft.com/office/drawing/2014/main" id="{E0434D30-DA64-4B36-A64D-71310BB52D6A}"/>
              </a:ext>
            </a:extLst>
          </p:cNvPr>
          <p:cNvPicPr>
            <a:picLocks noChangeAspect="1"/>
          </p:cNvPicPr>
          <p:nvPr/>
        </p:nvPicPr>
        <p:blipFill>
          <a:blip r:embed="rId5"/>
          <a:stretch>
            <a:fillRect/>
          </a:stretch>
        </p:blipFill>
        <p:spPr>
          <a:xfrm>
            <a:off x="7500270" y="6074455"/>
            <a:ext cx="1171575" cy="714375"/>
          </a:xfrm>
          <a:prstGeom prst="rect">
            <a:avLst/>
          </a:prstGeom>
        </p:spPr>
      </p:pic>
    </p:spTree>
    <p:extLst>
      <p:ext uri="{BB962C8B-B14F-4D97-AF65-F5344CB8AC3E}">
        <p14:creationId xmlns:p14="http://schemas.microsoft.com/office/powerpoint/2010/main" val="10533401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3AF582-85B8-4C90-9418-098AB929A779}"/>
              </a:ext>
            </a:extLst>
          </p:cNvPr>
          <p:cNvSpPr>
            <a:spLocks noGrp="1"/>
          </p:cNvSpPr>
          <p:nvPr>
            <p:ph type="title"/>
          </p:nvPr>
        </p:nvSpPr>
        <p:spPr>
          <a:xfrm>
            <a:off x="812900" y="305474"/>
            <a:ext cx="8076600" cy="1116000"/>
          </a:xfrm>
        </p:spPr>
        <p:txBody>
          <a:bodyPr/>
          <a:lstStyle/>
          <a:p>
            <a:r>
              <a:rPr lang="nl-BE" err="1"/>
              <a:t>Demand</a:t>
            </a:r>
            <a:r>
              <a:rPr lang="nl-BE"/>
              <a:t> </a:t>
            </a:r>
            <a:r>
              <a:rPr lang="nl-BE" err="1"/>
              <a:t>for</a:t>
            </a:r>
            <a:r>
              <a:rPr lang="nl-BE"/>
              <a:t> </a:t>
            </a:r>
            <a:r>
              <a:rPr lang="nl-BE" err="1"/>
              <a:t>scientists</a:t>
            </a:r>
            <a:r>
              <a:rPr lang="nl-BE"/>
              <a:t> </a:t>
            </a:r>
            <a:r>
              <a:rPr lang="nl-BE" err="1"/>
              <a:t>and</a:t>
            </a:r>
            <a:r>
              <a:rPr lang="nl-BE"/>
              <a:t> engineers </a:t>
            </a:r>
            <a:r>
              <a:rPr lang="nl-BE" err="1"/>
              <a:t>will</a:t>
            </a:r>
            <a:r>
              <a:rPr lang="nl-BE"/>
              <a:t> </a:t>
            </a:r>
            <a:r>
              <a:rPr lang="nl-BE" err="1"/>
              <a:t>rise</a:t>
            </a:r>
            <a:r>
              <a:rPr lang="nl-BE"/>
              <a:t> – </a:t>
            </a:r>
            <a:r>
              <a:rPr lang="nl-BE" err="1"/>
              <a:t>decline</a:t>
            </a:r>
            <a:r>
              <a:rPr lang="nl-BE"/>
              <a:t> in </a:t>
            </a:r>
            <a:r>
              <a:rPr lang="nl-BE" err="1"/>
              <a:t>administrative</a:t>
            </a:r>
            <a:r>
              <a:rPr lang="nl-BE"/>
              <a:t> </a:t>
            </a:r>
            <a:r>
              <a:rPr lang="nl-BE" err="1"/>
              <a:t>roles</a:t>
            </a:r>
            <a:endParaRPr lang="nl-BE"/>
          </a:p>
        </p:txBody>
      </p:sp>
      <p:pic>
        <p:nvPicPr>
          <p:cNvPr id="5" name="Tijdelijke aanduiding voor inhoud 4">
            <a:extLst>
              <a:ext uri="{FF2B5EF4-FFF2-40B4-BE49-F238E27FC236}">
                <a16:creationId xmlns:a16="http://schemas.microsoft.com/office/drawing/2014/main" id="{8D727717-FD70-4A82-A665-769D0EA4F350}"/>
              </a:ext>
            </a:extLst>
          </p:cNvPr>
          <p:cNvPicPr>
            <a:picLocks noGrp="1" noChangeAspect="1"/>
          </p:cNvPicPr>
          <p:nvPr>
            <p:ph sz="half" idx="1"/>
          </p:nvPr>
        </p:nvPicPr>
        <p:blipFill>
          <a:blip r:embed="rId2"/>
          <a:stretch>
            <a:fillRect/>
          </a:stretch>
        </p:blipFill>
        <p:spPr>
          <a:xfrm>
            <a:off x="812800" y="1912660"/>
            <a:ext cx="7416800" cy="3566759"/>
          </a:xfrm>
        </p:spPr>
      </p:pic>
      <p:pic>
        <p:nvPicPr>
          <p:cNvPr id="6" name="Graphic 5" descr="Kolf met effen opvulling">
            <a:extLst>
              <a:ext uri="{FF2B5EF4-FFF2-40B4-BE49-F238E27FC236}">
                <a16:creationId xmlns:a16="http://schemas.microsoft.com/office/drawing/2014/main" id="{CD2FA65A-963F-421D-9412-6A4483F7EC0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9600" y="1186316"/>
            <a:ext cx="914400" cy="914400"/>
          </a:xfrm>
          <a:prstGeom prst="rect">
            <a:avLst/>
          </a:prstGeom>
        </p:spPr>
      </p:pic>
      <p:pic>
        <p:nvPicPr>
          <p:cNvPr id="7" name="Afbeelding 6">
            <a:extLst>
              <a:ext uri="{FF2B5EF4-FFF2-40B4-BE49-F238E27FC236}">
                <a16:creationId xmlns:a16="http://schemas.microsoft.com/office/drawing/2014/main" id="{E4D3094D-655E-4BB0-A088-DD12727B2C6C}"/>
              </a:ext>
            </a:extLst>
          </p:cNvPr>
          <p:cNvPicPr>
            <a:picLocks noChangeAspect="1"/>
          </p:cNvPicPr>
          <p:nvPr/>
        </p:nvPicPr>
        <p:blipFill>
          <a:blip r:embed="rId5"/>
          <a:stretch>
            <a:fillRect/>
          </a:stretch>
        </p:blipFill>
        <p:spPr>
          <a:xfrm>
            <a:off x="7515225" y="5838151"/>
            <a:ext cx="1171575" cy="714375"/>
          </a:xfrm>
          <a:prstGeom prst="rect">
            <a:avLst/>
          </a:prstGeom>
        </p:spPr>
      </p:pic>
    </p:spTree>
    <p:extLst>
      <p:ext uri="{BB962C8B-B14F-4D97-AF65-F5344CB8AC3E}">
        <p14:creationId xmlns:p14="http://schemas.microsoft.com/office/powerpoint/2010/main" val="3864461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B8AFE7-2C67-4A6D-90D5-D221FAE09185}"/>
              </a:ext>
            </a:extLst>
          </p:cNvPr>
          <p:cNvSpPr>
            <a:spLocks noGrp="1"/>
          </p:cNvSpPr>
          <p:nvPr>
            <p:ph type="title"/>
          </p:nvPr>
        </p:nvSpPr>
        <p:spPr>
          <a:xfrm>
            <a:off x="607986" y="298800"/>
            <a:ext cx="8269114" cy="1116000"/>
          </a:xfrm>
        </p:spPr>
        <p:txBody>
          <a:bodyPr/>
          <a:lstStyle/>
          <a:p>
            <a:r>
              <a:rPr lang="en-US" sz="3300"/>
              <a:t>Increase in number of salespeople expected by 2035 with new skills needs such as circular economy sales models</a:t>
            </a:r>
            <a:endParaRPr lang="nl-BE" sz="3300"/>
          </a:p>
        </p:txBody>
      </p:sp>
      <p:pic>
        <p:nvPicPr>
          <p:cNvPr id="5" name="Tijdelijke aanduiding voor inhoud 4">
            <a:extLst>
              <a:ext uri="{FF2B5EF4-FFF2-40B4-BE49-F238E27FC236}">
                <a16:creationId xmlns:a16="http://schemas.microsoft.com/office/drawing/2014/main" id="{F4502135-D2BF-456B-8A4F-F9B0BC7D8544}"/>
              </a:ext>
            </a:extLst>
          </p:cNvPr>
          <p:cNvPicPr>
            <a:picLocks noGrp="1" noChangeAspect="1"/>
          </p:cNvPicPr>
          <p:nvPr>
            <p:ph sz="half" idx="1"/>
          </p:nvPr>
        </p:nvPicPr>
        <p:blipFill>
          <a:blip r:embed="rId2"/>
          <a:stretch>
            <a:fillRect/>
          </a:stretch>
        </p:blipFill>
        <p:spPr>
          <a:xfrm>
            <a:off x="700314" y="2100469"/>
            <a:ext cx="7416800" cy="3626572"/>
          </a:xfrm>
        </p:spPr>
      </p:pic>
      <p:pic>
        <p:nvPicPr>
          <p:cNvPr id="6" name="Graphic 5" descr="Kolf met effen opvulling">
            <a:extLst>
              <a:ext uri="{FF2B5EF4-FFF2-40B4-BE49-F238E27FC236}">
                <a16:creationId xmlns:a16="http://schemas.microsoft.com/office/drawing/2014/main" id="{E35A4EE1-0AFB-468D-B576-4C32192C14D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29600" y="1414800"/>
            <a:ext cx="914400" cy="914400"/>
          </a:xfrm>
          <a:prstGeom prst="rect">
            <a:avLst/>
          </a:prstGeom>
        </p:spPr>
      </p:pic>
      <p:pic>
        <p:nvPicPr>
          <p:cNvPr id="7" name="Afbeelding 6">
            <a:extLst>
              <a:ext uri="{FF2B5EF4-FFF2-40B4-BE49-F238E27FC236}">
                <a16:creationId xmlns:a16="http://schemas.microsoft.com/office/drawing/2014/main" id="{6628310F-3EFB-407D-A7BE-58124BC57870}"/>
              </a:ext>
            </a:extLst>
          </p:cNvPr>
          <p:cNvPicPr>
            <a:picLocks noChangeAspect="1"/>
          </p:cNvPicPr>
          <p:nvPr/>
        </p:nvPicPr>
        <p:blipFill>
          <a:blip r:embed="rId5"/>
          <a:stretch>
            <a:fillRect/>
          </a:stretch>
        </p:blipFill>
        <p:spPr>
          <a:xfrm>
            <a:off x="7515225" y="6055522"/>
            <a:ext cx="1171575" cy="714375"/>
          </a:xfrm>
          <a:prstGeom prst="rect">
            <a:avLst/>
          </a:prstGeom>
        </p:spPr>
      </p:pic>
    </p:spTree>
    <p:extLst>
      <p:ext uri="{BB962C8B-B14F-4D97-AF65-F5344CB8AC3E}">
        <p14:creationId xmlns:p14="http://schemas.microsoft.com/office/powerpoint/2010/main" val="28651458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D7CA76-2942-4B3F-ABB9-DB63602E4F0E}"/>
              </a:ext>
            </a:extLst>
          </p:cNvPr>
          <p:cNvSpPr>
            <a:spLocks noGrp="1"/>
          </p:cNvSpPr>
          <p:nvPr>
            <p:ph type="title"/>
          </p:nvPr>
        </p:nvSpPr>
        <p:spPr>
          <a:xfrm>
            <a:off x="587828" y="222069"/>
            <a:ext cx="8229601" cy="1153543"/>
          </a:xfrm>
        </p:spPr>
        <p:txBody>
          <a:bodyPr/>
          <a:lstStyle/>
          <a:p>
            <a:r>
              <a:rPr lang="en-US" sz="3300"/>
              <a:t>Actions for policy makers &amp; sector associations – Three objectives to be achieved to respond to the skills challenges</a:t>
            </a:r>
            <a:endParaRPr lang="nl-BE" sz="3300"/>
          </a:p>
        </p:txBody>
      </p:sp>
      <p:pic>
        <p:nvPicPr>
          <p:cNvPr id="5" name="Tijdelijke aanduiding voor inhoud 4">
            <a:extLst>
              <a:ext uri="{FF2B5EF4-FFF2-40B4-BE49-F238E27FC236}">
                <a16:creationId xmlns:a16="http://schemas.microsoft.com/office/drawing/2014/main" id="{1EE238BB-C15B-41F6-A491-3D05B81B2F62}"/>
              </a:ext>
            </a:extLst>
          </p:cNvPr>
          <p:cNvPicPr>
            <a:picLocks noGrp="1" noChangeAspect="1"/>
          </p:cNvPicPr>
          <p:nvPr>
            <p:ph sz="half" idx="1"/>
          </p:nvPr>
        </p:nvPicPr>
        <p:blipFill>
          <a:blip r:embed="rId2"/>
          <a:stretch>
            <a:fillRect/>
          </a:stretch>
        </p:blipFill>
        <p:spPr>
          <a:xfrm>
            <a:off x="302622" y="2297360"/>
            <a:ext cx="8841378" cy="3184132"/>
          </a:xfrm>
        </p:spPr>
      </p:pic>
      <p:pic>
        <p:nvPicPr>
          <p:cNvPr id="6" name="Afbeelding 5">
            <a:extLst>
              <a:ext uri="{FF2B5EF4-FFF2-40B4-BE49-F238E27FC236}">
                <a16:creationId xmlns:a16="http://schemas.microsoft.com/office/drawing/2014/main" id="{E498E1A2-3F68-4C70-9358-623BE13582B5}"/>
              </a:ext>
            </a:extLst>
          </p:cNvPr>
          <p:cNvPicPr>
            <a:picLocks noChangeAspect="1"/>
          </p:cNvPicPr>
          <p:nvPr/>
        </p:nvPicPr>
        <p:blipFill>
          <a:blip r:embed="rId3"/>
          <a:stretch>
            <a:fillRect/>
          </a:stretch>
        </p:blipFill>
        <p:spPr>
          <a:xfrm>
            <a:off x="7515225" y="6055522"/>
            <a:ext cx="1171575" cy="714375"/>
          </a:xfrm>
          <a:prstGeom prst="rect">
            <a:avLst/>
          </a:prstGeom>
        </p:spPr>
      </p:pic>
    </p:spTree>
    <p:extLst>
      <p:ext uri="{BB962C8B-B14F-4D97-AF65-F5344CB8AC3E}">
        <p14:creationId xmlns:p14="http://schemas.microsoft.com/office/powerpoint/2010/main" val="4042290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BE" err="1"/>
              <a:t>Overview</a:t>
            </a:r>
            <a:endParaRPr lang="nl-BE"/>
          </a:p>
        </p:txBody>
      </p:sp>
      <p:sp>
        <p:nvSpPr>
          <p:cNvPr id="10" name="Tijdelijke aanduiding voor inhoud 9"/>
          <p:cNvSpPr>
            <a:spLocks noGrp="1"/>
          </p:cNvSpPr>
          <p:nvPr>
            <p:ph sz="half" idx="1"/>
          </p:nvPr>
        </p:nvSpPr>
        <p:spPr/>
        <p:txBody>
          <a:bodyPr vert="horz" lIns="0" tIns="0" rIns="0" bIns="0" rtlCol="0">
            <a:noAutofit/>
          </a:bodyPr>
          <a:lstStyle/>
          <a:p>
            <a:pPr marL="288000" indent="-288000"/>
            <a:r>
              <a:rPr lang="nl-BE" sz="2000">
                <a:latin typeface="FlandersArtSans-Bold" panose="00000800000000000000" pitchFamily="2" charset="0"/>
              </a:rPr>
              <a:t>Policy context</a:t>
            </a:r>
          </a:p>
          <a:p>
            <a:pPr marL="288000" indent="-288000"/>
            <a:endParaRPr lang="nl-BE" sz="2000">
              <a:latin typeface="FlandersArtSans-Bold" panose="00000800000000000000" pitchFamily="2" charset="0"/>
            </a:endParaRPr>
          </a:p>
          <a:p>
            <a:pPr marL="288000" indent="-288000"/>
            <a:r>
              <a:rPr lang="nl-BE" sz="2000">
                <a:latin typeface="FlandersArtSans-Bold" panose="00000800000000000000" pitchFamily="2" charset="0"/>
              </a:rPr>
              <a:t>Green skills roadmap </a:t>
            </a:r>
            <a:r>
              <a:rPr lang="nl-BE" sz="2000" err="1">
                <a:latin typeface="FlandersArtSans-Bold" panose="00000800000000000000" pitchFamily="2" charset="0"/>
              </a:rPr>
              <a:t>study</a:t>
            </a:r>
            <a:r>
              <a:rPr lang="nl-BE" sz="2000">
                <a:latin typeface="FlandersArtSans-Bold" panose="00000800000000000000" pitchFamily="2" charset="0"/>
              </a:rPr>
              <a:t> </a:t>
            </a:r>
            <a:r>
              <a:rPr lang="nl-BE" sz="2000" err="1">
                <a:latin typeface="FlandersArtSans-Bold" panose="00000800000000000000" pitchFamily="2" charset="0"/>
              </a:rPr>
              <a:t>for</a:t>
            </a:r>
            <a:r>
              <a:rPr lang="nl-BE" sz="2000">
                <a:latin typeface="FlandersArtSans-Bold" panose="00000800000000000000" pitchFamily="2" charset="0"/>
              </a:rPr>
              <a:t> the energy intensive </a:t>
            </a:r>
            <a:r>
              <a:rPr lang="nl-BE" sz="2000" err="1">
                <a:latin typeface="FlandersArtSans-Bold" panose="00000800000000000000" pitchFamily="2" charset="0"/>
              </a:rPr>
              <a:t>industry</a:t>
            </a:r>
            <a:endParaRPr lang="nl-BE" sz="2000">
              <a:latin typeface="FlandersArtSans-Bold" panose="00000800000000000000" pitchFamily="2" charset="0"/>
            </a:endParaRPr>
          </a:p>
          <a:p>
            <a:pPr marL="288000" indent="-288000"/>
            <a:endParaRPr lang="nl-BE" sz="2000">
              <a:latin typeface="FlandersArtSans-Bold" panose="00000800000000000000" pitchFamily="2" charset="0"/>
            </a:endParaRPr>
          </a:p>
          <a:p>
            <a:pPr marL="288000" indent="-288000"/>
            <a:r>
              <a:rPr lang="nl-BE" sz="2000">
                <a:latin typeface="FlandersArtSans-Bold" panose="00000800000000000000" pitchFamily="2" charset="0"/>
              </a:rPr>
              <a:t>Case: green </a:t>
            </a:r>
            <a:r>
              <a:rPr lang="nl-BE" sz="2000" err="1">
                <a:latin typeface="FlandersArtSans-Bold" panose="00000800000000000000" pitchFamily="2" charset="0"/>
              </a:rPr>
              <a:t>apprenticeships</a:t>
            </a:r>
            <a:r>
              <a:rPr lang="nl-BE" sz="2000">
                <a:latin typeface="FlandersArtSans-Bold" panose="00000800000000000000" pitchFamily="2" charset="0"/>
              </a:rPr>
              <a:t> in the </a:t>
            </a:r>
            <a:r>
              <a:rPr lang="nl-BE" sz="2000" err="1">
                <a:latin typeface="FlandersArtSans-Bold" panose="00000800000000000000" pitchFamily="2" charset="0"/>
              </a:rPr>
              <a:t>chemical</a:t>
            </a:r>
            <a:r>
              <a:rPr lang="nl-BE" sz="2000">
                <a:latin typeface="FlandersArtSans-Bold" panose="00000800000000000000" pitchFamily="2" charset="0"/>
              </a:rPr>
              <a:t> </a:t>
            </a:r>
            <a:r>
              <a:rPr lang="nl-BE" sz="2000" err="1">
                <a:latin typeface="FlandersArtSans-Bold" panose="00000800000000000000" pitchFamily="2" charset="0"/>
              </a:rPr>
              <a:t>industry</a:t>
            </a:r>
            <a:endParaRPr lang="nl-BE" sz="2000">
              <a:latin typeface="FlandersArtSans-Bold" panose="00000800000000000000" pitchFamily="2" charset="0"/>
            </a:endParaRPr>
          </a:p>
          <a:p>
            <a:pPr marL="288000" indent="-288000"/>
            <a:endParaRPr lang="nl-BE" sz="2000">
              <a:latin typeface="FlandersArtSans-Bold" panose="00000800000000000000" pitchFamily="2" charset="0"/>
            </a:endParaRPr>
          </a:p>
          <a:p>
            <a:pPr marL="288000" indent="-288000"/>
            <a:r>
              <a:rPr lang="nl-BE" sz="2000">
                <a:latin typeface="FlandersArtSans-Bold" panose="00000800000000000000" pitchFamily="2" charset="0"/>
              </a:rPr>
              <a:t>Questions </a:t>
            </a:r>
            <a:r>
              <a:rPr lang="nl-BE" sz="2000" err="1">
                <a:latin typeface="FlandersArtSans-Bold" panose="00000800000000000000" pitchFamily="2" charset="0"/>
              </a:rPr>
              <a:t>and</a:t>
            </a:r>
            <a:r>
              <a:rPr lang="nl-BE" sz="2000">
                <a:latin typeface="FlandersArtSans-Bold" panose="00000800000000000000" pitchFamily="2" charset="0"/>
              </a:rPr>
              <a:t> </a:t>
            </a:r>
            <a:r>
              <a:rPr lang="nl-BE" sz="2000" err="1">
                <a:latin typeface="FlandersArtSans-Bold" panose="00000800000000000000" pitchFamily="2" charset="0"/>
              </a:rPr>
              <a:t>discussion</a:t>
            </a:r>
            <a:endParaRPr lang="nl-BE" sz="2000">
              <a:latin typeface="FlandersArtSans-Bold" panose="00000800000000000000" pitchFamily="2" charset="0"/>
            </a:endParaRPr>
          </a:p>
        </p:txBody>
      </p:sp>
    </p:spTree>
    <p:extLst>
      <p:ext uri="{BB962C8B-B14F-4D97-AF65-F5344CB8AC3E}">
        <p14:creationId xmlns:p14="http://schemas.microsoft.com/office/powerpoint/2010/main" val="647990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38F59AAB-976F-421A-8918-C7CA27A56BC1}"/>
              </a:ext>
            </a:extLst>
          </p:cNvPr>
          <p:cNvSpPr>
            <a:spLocks noGrp="1"/>
          </p:cNvSpPr>
          <p:nvPr>
            <p:ph type="ctrTitle"/>
          </p:nvPr>
        </p:nvSpPr>
        <p:spPr>
          <a:xfrm>
            <a:off x="2316524" y="3044934"/>
            <a:ext cx="5342082" cy="1579711"/>
          </a:xfrm>
        </p:spPr>
        <p:txBody>
          <a:bodyPr/>
          <a:lstStyle/>
          <a:p>
            <a:r>
              <a:rPr lang="nl-BE" sz="3300">
                <a:latin typeface="FlandersArtSans-Bold" panose="00000800000000000000" pitchFamily="2" charset="0"/>
              </a:rPr>
              <a:t>Case: green </a:t>
            </a:r>
            <a:r>
              <a:rPr lang="nl-BE" sz="3300" err="1">
                <a:latin typeface="FlandersArtSans-Bold" panose="00000800000000000000" pitchFamily="2" charset="0"/>
              </a:rPr>
              <a:t>apprenticeships</a:t>
            </a:r>
            <a:r>
              <a:rPr lang="nl-BE" sz="3300">
                <a:latin typeface="FlandersArtSans-Bold" panose="00000800000000000000" pitchFamily="2" charset="0"/>
              </a:rPr>
              <a:t> </a:t>
            </a:r>
            <a:r>
              <a:rPr lang="nl-BE" sz="3300" err="1">
                <a:latin typeface="FlandersArtSans-Bold" panose="00000800000000000000" pitchFamily="2" charset="0"/>
              </a:rPr>
              <a:t>for</a:t>
            </a:r>
            <a:r>
              <a:rPr lang="nl-BE" sz="3300">
                <a:latin typeface="FlandersArtSans-Bold" panose="00000800000000000000" pitchFamily="2" charset="0"/>
              </a:rPr>
              <a:t> operators in the </a:t>
            </a:r>
            <a:r>
              <a:rPr lang="nl-BE" sz="3300" err="1">
                <a:latin typeface="FlandersArtSans-Bold" panose="00000800000000000000" pitchFamily="2" charset="0"/>
              </a:rPr>
              <a:t>chemical</a:t>
            </a:r>
            <a:r>
              <a:rPr lang="nl-BE" sz="3300">
                <a:latin typeface="FlandersArtSans-Bold" panose="00000800000000000000" pitchFamily="2" charset="0"/>
              </a:rPr>
              <a:t> </a:t>
            </a:r>
            <a:r>
              <a:rPr lang="nl-BE" sz="3300" err="1">
                <a:latin typeface="FlandersArtSans-Bold" panose="00000800000000000000" pitchFamily="2" charset="0"/>
              </a:rPr>
              <a:t>industry</a:t>
            </a:r>
            <a:br>
              <a:rPr lang="nl-BE" sz="3300">
                <a:latin typeface="FlandersArtSans-Bold" panose="00000800000000000000" pitchFamily="2" charset="0"/>
              </a:rPr>
            </a:br>
            <a:endParaRPr lang="nl-BE" sz="3300"/>
          </a:p>
        </p:txBody>
      </p:sp>
      <p:sp>
        <p:nvSpPr>
          <p:cNvPr id="5" name="Ondertitel 4">
            <a:extLst>
              <a:ext uri="{FF2B5EF4-FFF2-40B4-BE49-F238E27FC236}">
                <a16:creationId xmlns:a16="http://schemas.microsoft.com/office/drawing/2014/main" id="{FF7997B4-6807-4486-B81F-D2CBA5515483}"/>
              </a:ext>
            </a:extLst>
          </p:cNvPr>
          <p:cNvSpPr>
            <a:spLocks noGrp="1"/>
          </p:cNvSpPr>
          <p:nvPr>
            <p:ph type="subTitle" idx="1"/>
          </p:nvPr>
        </p:nvSpPr>
        <p:spPr/>
        <p:txBody>
          <a:bodyPr/>
          <a:lstStyle/>
          <a:p>
            <a:r>
              <a:rPr lang="en-US"/>
              <a:t>2021 joint </a:t>
            </a:r>
            <a:r>
              <a:rPr lang="en-US" err="1"/>
              <a:t>Cedefop</a:t>
            </a:r>
            <a:r>
              <a:rPr lang="en-US"/>
              <a:t>/OECD symposium on Apprenticeships for greener economies and societies</a:t>
            </a:r>
          </a:p>
          <a:p>
            <a:endParaRPr lang="en-US"/>
          </a:p>
          <a:p>
            <a:r>
              <a:rPr lang="en-US"/>
              <a:t>An Katrien Sodermans, Helena Van Langenhove, Frederick Van Gysegem, Sarah Pascal</a:t>
            </a:r>
            <a:endParaRPr lang="nl-BE"/>
          </a:p>
        </p:txBody>
      </p:sp>
      <p:sp>
        <p:nvSpPr>
          <p:cNvPr id="6" name="Tijdelijke aanduiding voor inhoud 5">
            <a:extLst>
              <a:ext uri="{FF2B5EF4-FFF2-40B4-BE49-F238E27FC236}">
                <a16:creationId xmlns:a16="http://schemas.microsoft.com/office/drawing/2014/main" id="{E8766595-2359-4CEF-B9C3-9D6085B6337A}"/>
              </a:ext>
            </a:extLst>
          </p:cNvPr>
          <p:cNvSpPr>
            <a:spLocks noGrp="1"/>
          </p:cNvSpPr>
          <p:nvPr>
            <p:ph idx="12"/>
          </p:nvPr>
        </p:nvSpPr>
        <p:spPr/>
        <p:txBody>
          <a:bodyPr/>
          <a:lstStyle/>
          <a:p>
            <a:endParaRPr lang="nl-BE"/>
          </a:p>
        </p:txBody>
      </p:sp>
      <p:pic>
        <p:nvPicPr>
          <p:cNvPr id="7" name="Afbeelding 6">
            <a:extLst>
              <a:ext uri="{FF2B5EF4-FFF2-40B4-BE49-F238E27FC236}">
                <a16:creationId xmlns:a16="http://schemas.microsoft.com/office/drawing/2014/main" id="{2EDF561F-8540-44D2-99AA-0BB7DF71DED0}"/>
              </a:ext>
            </a:extLst>
          </p:cNvPr>
          <p:cNvPicPr>
            <a:picLocks noChangeAspect="1"/>
          </p:cNvPicPr>
          <p:nvPr/>
        </p:nvPicPr>
        <p:blipFill>
          <a:blip r:embed="rId2"/>
          <a:stretch>
            <a:fillRect/>
          </a:stretch>
        </p:blipFill>
        <p:spPr>
          <a:xfrm>
            <a:off x="552900" y="2605372"/>
            <a:ext cx="1171575" cy="714375"/>
          </a:xfrm>
          <a:prstGeom prst="rect">
            <a:avLst/>
          </a:prstGeom>
        </p:spPr>
      </p:pic>
    </p:spTree>
    <p:extLst>
      <p:ext uri="{BB962C8B-B14F-4D97-AF65-F5344CB8AC3E}">
        <p14:creationId xmlns:p14="http://schemas.microsoft.com/office/powerpoint/2010/main" val="1009996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772F487-EE03-42B5-927F-39B71834EC36}"/>
              </a:ext>
            </a:extLst>
          </p:cNvPr>
          <p:cNvSpPr>
            <a:spLocks noGrp="1"/>
          </p:cNvSpPr>
          <p:nvPr>
            <p:ph type="title"/>
          </p:nvPr>
        </p:nvSpPr>
        <p:spPr>
          <a:xfrm>
            <a:off x="864000" y="376782"/>
            <a:ext cx="7416000" cy="1116000"/>
          </a:xfrm>
        </p:spPr>
        <p:txBody>
          <a:bodyPr/>
          <a:lstStyle/>
          <a:p>
            <a:r>
              <a:rPr lang="nl-BE" sz="3300" err="1"/>
              <a:t>Apprenticeships</a:t>
            </a:r>
            <a:r>
              <a:rPr lang="nl-BE" sz="3300"/>
              <a:t> as a solution </a:t>
            </a:r>
            <a:r>
              <a:rPr lang="nl-BE" sz="3300" err="1"/>
              <a:t>for</a:t>
            </a:r>
            <a:r>
              <a:rPr lang="nl-BE" sz="3300"/>
              <a:t> training </a:t>
            </a:r>
            <a:r>
              <a:rPr lang="nl-BE" sz="3300" err="1"/>
              <a:t>students</a:t>
            </a:r>
            <a:r>
              <a:rPr lang="nl-BE" sz="3300"/>
              <a:t> as well as reskilling </a:t>
            </a:r>
            <a:r>
              <a:rPr lang="nl-BE" sz="3300" err="1"/>
              <a:t>and</a:t>
            </a:r>
            <a:r>
              <a:rPr lang="nl-BE" sz="3300"/>
              <a:t> </a:t>
            </a:r>
            <a:r>
              <a:rPr lang="nl-BE" sz="3300" err="1"/>
              <a:t>upskilling</a:t>
            </a:r>
            <a:r>
              <a:rPr lang="nl-BE" sz="3300"/>
              <a:t> employees</a:t>
            </a:r>
          </a:p>
        </p:txBody>
      </p:sp>
      <p:sp>
        <p:nvSpPr>
          <p:cNvPr id="3" name="Tijdelijke aanduiding voor inhoud 2">
            <a:extLst>
              <a:ext uri="{FF2B5EF4-FFF2-40B4-BE49-F238E27FC236}">
                <a16:creationId xmlns:a16="http://schemas.microsoft.com/office/drawing/2014/main" id="{33FDC31E-C7D6-4457-A755-80781708A6AA}"/>
              </a:ext>
            </a:extLst>
          </p:cNvPr>
          <p:cNvSpPr>
            <a:spLocks noGrp="1"/>
          </p:cNvSpPr>
          <p:nvPr>
            <p:ph sz="half" idx="1"/>
          </p:nvPr>
        </p:nvSpPr>
        <p:spPr>
          <a:xfrm>
            <a:off x="864000" y="1885848"/>
            <a:ext cx="4663040" cy="2754000"/>
          </a:xfrm>
        </p:spPr>
        <p:txBody>
          <a:bodyPr vert="horz" lIns="0" tIns="0" rIns="0" bIns="0" rtlCol="0" anchor="t">
            <a:noAutofit/>
          </a:bodyPr>
          <a:lstStyle/>
          <a:p>
            <a:r>
              <a:rPr lang="nl-BE" sz="2400">
                <a:latin typeface="FlandersArtSans-Regular"/>
              </a:rPr>
              <a:t>Benefits of </a:t>
            </a:r>
            <a:r>
              <a:rPr lang="nl-BE" sz="2400" err="1">
                <a:latin typeface="FlandersArtSans-Regular"/>
              </a:rPr>
              <a:t>apprenticeships</a:t>
            </a:r>
            <a:r>
              <a:rPr lang="nl-BE" sz="2400">
                <a:latin typeface="FlandersArtSans-Regular"/>
              </a:rPr>
              <a:t>:</a:t>
            </a:r>
          </a:p>
          <a:p>
            <a:pPr marL="431959" lvl="1" indent="-215741"/>
            <a:r>
              <a:rPr lang="nl-BE" sz="1600" err="1">
                <a:latin typeface="FlandersArtSans-Regular"/>
              </a:rPr>
              <a:t>Flexible</a:t>
            </a:r>
            <a:r>
              <a:rPr lang="nl-BE" sz="1600">
                <a:latin typeface="FlandersArtSans-Regular"/>
              </a:rPr>
              <a:t> training </a:t>
            </a:r>
            <a:r>
              <a:rPr lang="nl-BE" sz="1600" err="1">
                <a:latin typeface="FlandersArtSans-Regular"/>
              </a:rPr>
              <a:t>method</a:t>
            </a:r>
            <a:r>
              <a:rPr lang="nl-BE" sz="1600">
                <a:latin typeface="FlandersArtSans-Regular"/>
              </a:rPr>
              <a:t> </a:t>
            </a:r>
            <a:r>
              <a:rPr lang="nl-BE" sz="1600" err="1">
                <a:latin typeface="FlandersArtSans-Regular"/>
              </a:rPr>
              <a:t>that</a:t>
            </a:r>
            <a:r>
              <a:rPr lang="nl-BE" sz="1600">
                <a:latin typeface="FlandersArtSans-Regular"/>
              </a:rPr>
              <a:t> </a:t>
            </a:r>
            <a:r>
              <a:rPr lang="nl-BE" sz="1600" err="1">
                <a:latin typeface="FlandersArtSans-Regular"/>
              </a:rPr>
              <a:t>ensures</a:t>
            </a:r>
            <a:r>
              <a:rPr lang="nl-BE" sz="1600">
                <a:latin typeface="FlandersArtSans-Regular"/>
              </a:rPr>
              <a:t> </a:t>
            </a:r>
            <a:r>
              <a:rPr lang="nl-BE" sz="1600" err="1">
                <a:latin typeface="FlandersArtSans-Regular"/>
              </a:rPr>
              <a:t>workers</a:t>
            </a:r>
            <a:r>
              <a:rPr lang="nl-BE" sz="1600">
                <a:latin typeface="FlandersArtSans-Regular"/>
              </a:rPr>
              <a:t> </a:t>
            </a:r>
            <a:r>
              <a:rPr lang="nl-BE" sz="1600" err="1">
                <a:latin typeface="FlandersArtSans-Regular"/>
              </a:rPr>
              <a:t>develop</a:t>
            </a:r>
            <a:r>
              <a:rPr lang="nl-BE" sz="1600">
                <a:latin typeface="FlandersArtSans-Regular"/>
              </a:rPr>
              <a:t> the right skills </a:t>
            </a:r>
          </a:p>
          <a:p>
            <a:pPr marL="431959" lvl="1" indent="-215741"/>
            <a:r>
              <a:rPr lang="nl-BE" sz="1600" err="1">
                <a:latin typeface="FlandersArtSans-Regular"/>
              </a:rPr>
              <a:t>Provides</a:t>
            </a:r>
            <a:r>
              <a:rPr lang="nl-BE" sz="1600">
                <a:latin typeface="FlandersArtSans-Regular"/>
              </a:rPr>
              <a:t> a strong </a:t>
            </a:r>
            <a:r>
              <a:rPr lang="nl-BE" sz="1600" err="1">
                <a:latin typeface="FlandersArtSans-Regular"/>
              </a:rPr>
              <a:t>learning</a:t>
            </a:r>
            <a:r>
              <a:rPr lang="nl-BE" sz="1600">
                <a:latin typeface="FlandersArtSans-Regular"/>
              </a:rPr>
              <a:t> environment </a:t>
            </a:r>
            <a:r>
              <a:rPr lang="nl-BE" sz="1600" err="1">
                <a:latin typeface="FlandersArtSans-Regular"/>
              </a:rPr>
              <a:t>with</a:t>
            </a:r>
            <a:r>
              <a:rPr lang="nl-BE" sz="1600">
                <a:latin typeface="FlandersArtSans-Regular"/>
              </a:rPr>
              <a:t> real-life </a:t>
            </a:r>
            <a:r>
              <a:rPr lang="nl-BE" sz="1600" err="1">
                <a:latin typeface="FlandersArtSans-Regular"/>
              </a:rPr>
              <a:t>work</a:t>
            </a:r>
            <a:r>
              <a:rPr lang="nl-BE" sz="1600">
                <a:latin typeface="FlandersArtSans-Regular"/>
              </a:rPr>
              <a:t> </a:t>
            </a:r>
            <a:r>
              <a:rPr lang="nl-BE" sz="1600" err="1">
                <a:latin typeface="FlandersArtSans-Regular"/>
              </a:rPr>
              <a:t>experiences</a:t>
            </a:r>
            <a:endParaRPr lang="nl-BE" sz="1600">
              <a:latin typeface="FlandersArtSans-Regular"/>
            </a:endParaRPr>
          </a:p>
          <a:p>
            <a:pPr marL="431959" lvl="1" indent="-215741"/>
            <a:r>
              <a:rPr lang="en-US" sz="1600">
                <a:latin typeface="FlandersArtSans-Regular"/>
              </a:rPr>
              <a:t>The productive contribution of apprentices to the employer during their period of apprenticeship. </a:t>
            </a:r>
            <a:endParaRPr lang="nl-BE" sz="1600">
              <a:latin typeface="FlandersArtSans-Regular"/>
            </a:endParaRPr>
          </a:p>
          <a:p>
            <a:pPr marL="431959" lvl="1" indent="-215741"/>
            <a:r>
              <a:rPr lang="en-US" sz="1600">
                <a:latin typeface="FlandersArtSans-Regular"/>
              </a:rPr>
              <a:t>No indirect training cost of unworked paid hours in comparison with training for employees outside the workplace</a:t>
            </a:r>
          </a:p>
          <a:p>
            <a:pPr marL="431959" lvl="1" indent="-215741"/>
            <a:r>
              <a:rPr lang="en-US" sz="1600">
                <a:latin typeface="FlandersArtSans-Regular"/>
              </a:rPr>
              <a:t>Recruitment of the most productive apprentices</a:t>
            </a:r>
          </a:p>
          <a:p>
            <a:pPr marL="431959" lvl="1" indent="-215741"/>
            <a:r>
              <a:rPr lang="en-US" sz="1600">
                <a:latin typeface="FlandersArtSans-Regular"/>
              </a:rPr>
              <a:t>employers offering apprenticeships enhance their reputation</a:t>
            </a:r>
            <a:endParaRPr lang="nl-BE" sz="1600">
              <a:latin typeface="FlandersArtSans-Regular"/>
            </a:endParaRPr>
          </a:p>
          <a:p>
            <a:pPr marL="431959" lvl="1" indent="-215741"/>
            <a:endParaRPr lang="nl-BE">
              <a:solidFill>
                <a:srgbClr val="373636"/>
              </a:solidFill>
              <a:latin typeface="FlandersArtSans-Regular"/>
            </a:endParaRPr>
          </a:p>
        </p:txBody>
      </p:sp>
      <p:pic>
        <p:nvPicPr>
          <p:cNvPr id="6146" name="Picture 2" descr="Apprenticeships | Northumberland Skills">
            <a:extLst>
              <a:ext uri="{FF2B5EF4-FFF2-40B4-BE49-F238E27FC236}">
                <a16:creationId xmlns:a16="http://schemas.microsoft.com/office/drawing/2014/main" id="{C0BAFAAD-0EAC-E166-BDEB-370BD42D92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2614" y="4639848"/>
            <a:ext cx="3531386" cy="2218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07646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A946A5F-18EC-4F12-A36D-1D01AD826053}"/>
              </a:ext>
            </a:extLst>
          </p:cNvPr>
          <p:cNvSpPr>
            <a:spLocks noGrp="1"/>
          </p:cNvSpPr>
          <p:nvPr>
            <p:ph type="title"/>
          </p:nvPr>
        </p:nvSpPr>
        <p:spPr/>
        <p:txBody>
          <a:bodyPr/>
          <a:lstStyle/>
          <a:p>
            <a:r>
              <a:rPr lang="nl-BE"/>
              <a:t>Chemical operators </a:t>
            </a:r>
            <a:r>
              <a:rPr lang="nl-BE" err="1"/>
              <a:t>will</a:t>
            </a:r>
            <a:r>
              <a:rPr lang="nl-BE"/>
              <a:t> </a:t>
            </a:r>
            <a:r>
              <a:rPr lang="nl-BE" err="1"/>
              <a:t>need</a:t>
            </a:r>
            <a:r>
              <a:rPr lang="nl-BE"/>
              <a:t> </a:t>
            </a:r>
            <a:r>
              <a:rPr lang="nl-BE" err="1"/>
              <a:t>to</a:t>
            </a:r>
            <a:r>
              <a:rPr lang="nl-BE"/>
              <a:t> </a:t>
            </a:r>
            <a:r>
              <a:rPr lang="nl-BE" err="1"/>
              <a:t>upskill</a:t>
            </a:r>
            <a:r>
              <a:rPr lang="nl-BE"/>
              <a:t> in green, digital </a:t>
            </a:r>
            <a:r>
              <a:rPr lang="nl-BE" err="1"/>
              <a:t>and</a:t>
            </a:r>
            <a:r>
              <a:rPr lang="nl-BE"/>
              <a:t> soft skills</a:t>
            </a:r>
          </a:p>
        </p:txBody>
      </p:sp>
      <p:pic>
        <p:nvPicPr>
          <p:cNvPr id="8" name="Tijdelijke aanduiding voor inhoud 7">
            <a:extLst>
              <a:ext uri="{FF2B5EF4-FFF2-40B4-BE49-F238E27FC236}">
                <a16:creationId xmlns:a16="http://schemas.microsoft.com/office/drawing/2014/main" id="{C98E7E6F-67C5-4767-8E5F-DE090F35F4DF}"/>
              </a:ext>
            </a:extLst>
          </p:cNvPr>
          <p:cNvPicPr>
            <a:picLocks noGrp="1" noChangeAspect="1"/>
          </p:cNvPicPr>
          <p:nvPr>
            <p:ph sz="half" idx="1"/>
          </p:nvPr>
        </p:nvPicPr>
        <p:blipFill rotWithShape="1">
          <a:blip r:embed="rId2"/>
          <a:srcRect b="3626"/>
          <a:stretch/>
        </p:blipFill>
        <p:spPr>
          <a:xfrm>
            <a:off x="1214120" y="2423610"/>
            <a:ext cx="3708400" cy="2769592"/>
          </a:xfrm>
        </p:spPr>
      </p:pic>
      <p:pic>
        <p:nvPicPr>
          <p:cNvPr id="9" name="Afbeelding 8">
            <a:extLst>
              <a:ext uri="{FF2B5EF4-FFF2-40B4-BE49-F238E27FC236}">
                <a16:creationId xmlns:a16="http://schemas.microsoft.com/office/drawing/2014/main" id="{47711525-AF8B-4290-9475-21230E40AD9A}"/>
              </a:ext>
            </a:extLst>
          </p:cNvPr>
          <p:cNvPicPr>
            <a:picLocks noChangeAspect="1"/>
          </p:cNvPicPr>
          <p:nvPr/>
        </p:nvPicPr>
        <p:blipFill>
          <a:blip r:embed="rId3"/>
          <a:stretch>
            <a:fillRect/>
          </a:stretch>
        </p:blipFill>
        <p:spPr>
          <a:xfrm>
            <a:off x="7540425" y="5744812"/>
            <a:ext cx="1171575" cy="714375"/>
          </a:xfrm>
          <a:prstGeom prst="rect">
            <a:avLst/>
          </a:prstGeom>
        </p:spPr>
      </p:pic>
    </p:spTree>
    <p:extLst>
      <p:ext uri="{BB962C8B-B14F-4D97-AF65-F5344CB8AC3E}">
        <p14:creationId xmlns:p14="http://schemas.microsoft.com/office/powerpoint/2010/main" val="432613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6F9725-6742-5A8A-9A90-074660C2E102}"/>
              </a:ext>
            </a:extLst>
          </p:cNvPr>
          <p:cNvSpPr>
            <a:spLocks noGrp="1"/>
          </p:cNvSpPr>
          <p:nvPr>
            <p:ph type="title"/>
          </p:nvPr>
        </p:nvSpPr>
        <p:spPr>
          <a:xfrm>
            <a:off x="1296000" y="273040"/>
            <a:ext cx="4352960" cy="1116000"/>
          </a:xfrm>
        </p:spPr>
        <p:txBody>
          <a:bodyPr/>
          <a:lstStyle/>
          <a:p>
            <a:pPr>
              <a:lnSpc>
                <a:spcPts val="2000"/>
              </a:lnSpc>
            </a:pPr>
            <a:r>
              <a:rPr lang="nl-BE" sz="3600"/>
              <a:t>The ‘Acta’ case </a:t>
            </a:r>
            <a:br>
              <a:rPr lang="nl-BE" sz="2400"/>
            </a:br>
            <a:r>
              <a:rPr lang="nl-BE" sz="2400"/>
              <a:t> </a:t>
            </a:r>
            <a:br>
              <a:rPr lang="nl-BE" sz="2400"/>
            </a:br>
            <a:r>
              <a:rPr lang="nl-BE" sz="2400"/>
              <a:t>The </a:t>
            </a:r>
            <a:r>
              <a:rPr lang="nl-BE" sz="2400" err="1"/>
              <a:t>greenification</a:t>
            </a:r>
            <a:r>
              <a:rPr lang="nl-BE" sz="2400"/>
              <a:t> of </a:t>
            </a:r>
            <a:r>
              <a:rPr lang="nl-BE" sz="2400" err="1"/>
              <a:t>an</a:t>
            </a:r>
            <a:r>
              <a:rPr lang="nl-BE" sz="2400"/>
              <a:t> </a:t>
            </a:r>
            <a:r>
              <a:rPr lang="nl-BE" sz="2400" err="1"/>
              <a:t>existing</a:t>
            </a:r>
            <a:r>
              <a:rPr lang="nl-BE" sz="2400"/>
              <a:t> training module in </a:t>
            </a:r>
            <a:r>
              <a:rPr lang="nl-BE" sz="2400" err="1"/>
              <a:t>the</a:t>
            </a:r>
            <a:r>
              <a:rPr lang="nl-BE" sz="2400"/>
              <a:t> </a:t>
            </a:r>
            <a:r>
              <a:rPr lang="nl-BE" sz="2400" err="1"/>
              <a:t>chemical</a:t>
            </a:r>
            <a:r>
              <a:rPr lang="nl-BE" sz="2400"/>
              <a:t> sector</a:t>
            </a:r>
          </a:p>
        </p:txBody>
      </p:sp>
      <p:sp>
        <p:nvSpPr>
          <p:cNvPr id="3" name="Tijdelijke aanduiding voor inhoud 2">
            <a:extLst>
              <a:ext uri="{FF2B5EF4-FFF2-40B4-BE49-F238E27FC236}">
                <a16:creationId xmlns:a16="http://schemas.microsoft.com/office/drawing/2014/main" id="{0C00A8DA-C2FB-65D3-1DAC-96CCF06490CE}"/>
              </a:ext>
            </a:extLst>
          </p:cNvPr>
          <p:cNvSpPr>
            <a:spLocks noGrp="1"/>
          </p:cNvSpPr>
          <p:nvPr>
            <p:ph sz="half" idx="1"/>
          </p:nvPr>
        </p:nvSpPr>
        <p:spPr>
          <a:xfrm>
            <a:off x="1296000" y="1908000"/>
            <a:ext cx="7685440" cy="3780000"/>
          </a:xfrm>
        </p:spPr>
        <p:txBody>
          <a:bodyPr/>
          <a:lstStyle/>
          <a:p>
            <a:pPr marL="0" indent="0">
              <a:buNone/>
            </a:pPr>
            <a:r>
              <a:rPr lang="fr-FR" sz="1800" err="1"/>
              <a:t>What</a:t>
            </a:r>
            <a:r>
              <a:rPr lang="fr-FR" sz="1800"/>
              <a:t> </a:t>
            </a:r>
            <a:r>
              <a:rPr lang="fr-FR" sz="1800" err="1"/>
              <a:t>is</a:t>
            </a:r>
            <a:r>
              <a:rPr lang="fr-FR" sz="1800"/>
              <a:t> ACTA? </a:t>
            </a:r>
            <a:endParaRPr lang="nl-BE" sz="2000">
              <a:latin typeface="FlandersArtSans-Regular"/>
            </a:endParaRPr>
          </a:p>
          <a:p>
            <a:r>
              <a:rPr lang="en-US" sz="1800">
                <a:latin typeface="FlandersArtSans-Regular"/>
              </a:rPr>
              <a:t>a technical training </a:t>
            </a:r>
            <a:r>
              <a:rPr lang="en-US" sz="1800" err="1">
                <a:latin typeface="FlandersArtSans-Regular"/>
              </a:rPr>
              <a:t>centre</a:t>
            </a:r>
            <a:r>
              <a:rPr lang="en-US" sz="1800">
                <a:latin typeface="FlandersArtSans-Regular"/>
              </a:rPr>
              <a:t> for the chemical industry near the port of Antwerp</a:t>
            </a:r>
          </a:p>
          <a:p>
            <a:r>
              <a:rPr lang="en-US" sz="1800">
                <a:latin typeface="FlandersArtSans-Regular"/>
              </a:rPr>
              <a:t>target group: employees, teachers, students, the unemployed.</a:t>
            </a:r>
          </a:p>
          <a:p>
            <a:r>
              <a:rPr lang="en-US" sz="1800">
                <a:latin typeface="FlandersArtSans-Regular"/>
              </a:rPr>
              <a:t>A chemical plant (400 m²) for training and observation of learners</a:t>
            </a:r>
          </a:p>
          <a:p>
            <a:endParaRPr lang="nl-BE" sz="2400">
              <a:latin typeface="FlandersArtSans-Regular"/>
            </a:endParaRPr>
          </a:p>
          <a:p>
            <a:pPr marL="0" indent="0">
              <a:buNone/>
            </a:pPr>
            <a:r>
              <a:rPr lang="fr-FR" sz="2000"/>
              <a:t>Chemical process techniques (CPT) programme</a:t>
            </a:r>
            <a:endParaRPr lang="nl-BE" sz="2400">
              <a:latin typeface="FlandersArtSans-Regular"/>
            </a:endParaRPr>
          </a:p>
          <a:p>
            <a:r>
              <a:rPr lang="en-US" sz="1800">
                <a:latin typeface="FlandersArtSans-Regular"/>
              </a:rPr>
              <a:t>prepares young people in 1 year to become a process operator in the chemical industry.</a:t>
            </a:r>
          </a:p>
          <a:p>
            <a:r>
              <a:rPr lang="en-US" sz="1800">
                <a:latin typeface="FlandersArtSans-Regular"/>
              </a:rPr>
              <a:t>Collaboration between education and the chemical industry</a:t>
            </a:r>
          </a:p>
          <a:p>
            <a:pPr lvl="1"/>
            <a:r>
              <a:rPr lang="en-US" sz="1400"/>
              <a:t>The secondary schools: theoretical training</a:t>
            </a:r>
          </a:p>
          <a:p>
            <a:pPr lvl="1"/>
            <a:r>
              <a:rPr lang="en-US" sz="1400"/>
              <a:t>Chemical company: apprenticeship</a:t>
            </a:r>
          </a:p>
          <a:p>
            <a:pPr lvl="1"/>
            <a:r>
              <a:rPr lang="en-US" sz="1400"/>
              <a:t>ACTA: 7-day training module (distillation, flow, pressure, pumps, measuring devices and steam generators)</a:t>
            </a:r>
            <a:endParaRPr lang="en-US" sz="1600"/>
          </a:p>
          <a:p>
            <a:endParaRPr lang="nl-BE" sz="1800">
              <a:latin typeface="FlandersArtSans-Regular"/>
            </a:endParaRPr>
          </a:p>
        </p:txBody>
      </p:sp>
      <p:sp>
        <p:nvSpPr>
          <p:cNvPr id="7" name="Pijl: rechts 6">
            <a:extLst>
              <a:ext uri="{FF2B5EF4-FFF2-40B4-BE49-F238E27FC236}">
                <a16:creationId xmlns:a16="http://schemas.microsoft.com/office/drawing/2014/main" id="{9A734999-23D2-7DCA-8E44-FDCD0EB645D7}"/>
              </a:ext>
            </a:extLst>
          </p:cNvPr>
          <p:cNvSpPr/>
          <p:nvPr/>
        </p:nvSpPr>
        <p:spPr>
          <a:xfrm>
            <a:off x="3936800" y="5688000"/>
            <a:ext cx="5049520" cy="107696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400" err="1"/>
              <a:t>Greenification</a:t>
            </a:r>
            <a:r>
              <a:rPr lang="nl-BE" sz="1400"/>
              <a:t> of </a:t>
            </a:r>
            <a:r>
              <a:rPr lang="nl-BE" sz="1400" err="1"/>
              <a:t>the</a:t>
            </a:r>
            <a:r>
              <a:rPr lang="nl-BE" sz="1400"/>
              <a:t> ACTA training module </a:t>
            </a:r>
            <a:r>
              <a:rPr lang="nl-BE" sz="1400" err="1"/>
              <a:t>based</a:t>
            </a:r>
            <a:r>
              <a:rPr lang="nl-BE" sz="1400"/>
              <a:t> on </a:t>
            </a:r>
            <a:r>
              <a:rPr lang="nl-BE" sz="1400" err="1"/>
              <a:t>the</a:t>
            </a:r>
            <a:r>
              <a:rPr lang="nl-BE" sz="1400"/>
              <a:t> Roland Berger </a:t>
            </a:r>
            <a:r>
              <a:rPr lang="nl-BE" sz="1400" err="1"/>
              <a:t>study</a:t>
            </a:r>
            <a:r>
              <a:rPr lang="nl-BE" sz="1400"/>
              <a:t> </a:t>
            </a:r>
          </a:p>
        </p:txBody>
      </p:sp>
      <p:pic>
        <p:nvPicPr>
          <p:cNvPr id="9" name="Picture 2">
            <a:extLst>
              <a:ext uri="{FF2B5EF4-FFF2-40B4-BE49-F238E27FC236}">
                <a16:creationId xmlns:a16="http://schemas.microsoft.com/office/drawing/2014/main" id="{EE5E2F62-C0B6-E245-EB0D-2DD37E95D73A}"/>
              </a:ext>
            </a:extLst>
          </p:cNvPr>
          <p:cNvPicPr>
            <a:picLocks noChangeAspect="1"/>
          </p:cNvPicPr>
          <p:nvPr/>
        </p:nvPicPr>
        <p:blipFill>
          <a:blip r:embed="rId3"/>
          <a:stretch>
            <a:fillRect/>
          </a:stretch>
        </p:blipFill>
        <p:spPr>
          <a:xfrm>
            <a:off x="5760124" y="-91259"/>
            <a:ext cx="3383876" cy="2204539"/>
          </a:xfrm>
          <a:prstGeom prst="rect">
            <a:avLst/>
          </a:prstGeom>
        </p:spPr>
      </p:pic>
    </p:spTree>
    <p:extLst>
      <p:ext uri="{BB962C8B-B14F-4D97-AF65-F5344CB8AC3E}">
        <p14:creationId xmlns:p14="http://schemas.microsoft.com/office/powerpoint/2010/main" val="3777041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4DC4E6-2BB6-1E8F-692D-0FDCA32C8937}"/>
              </a:ext>
            </a:extLst>
          </p:cNvPr>
          <p:cNvSpPr>
            <a:spLocks noGrp="1"/>
          </p:cNvSpPr>
          <p:nvPr>
            <p:ph type="title"/>
          </p:nvPr>
        </p:nvSpPr>
        <p:spPr/>
        <p:txBody>
          <a:bodyPr/>
          <a:lstStyle/>
          <a:p>
            <a:r>
              <a:rPr lang="nl-BE" err="1"/>
              <a:t>Some</a:t>
            </a:r>
            <a:r>
              <a:rPr lang="nl-BE"/>
              <a:t> </a:t>
            </a:r>
            <a:r>
              <a:rPr lang="nl-BE" err="1"/>
              <a:t>examples</a:t>
            </a:r>
            <a:endParaRPr lang="nl-BE"/>
          </a:p>
        </p:txBody>
      </p:sp>
      <p:sp>
        <p:nvSpPr>
          <p:cNvPr id="3" name="Tijdelijke aanduiding voor inhoud 2">
            <a:extLst>
              <a:ext uri="{FF2B5EF4-FFF2-40B4-BE49-F238E27FC236}">
                <a16:creationId xmlns:a16="http://schemas.microsoft.com/office/drawing/2014/main" id="{6C86CC64-A1B2-1E1A-A18C-BDE0C5B8735F}"/>
              </a:ext>
            </a:extLst>
          </p:cNvPr>
          <p:cNvSpPr>
            <a:spLocks noGrp="1"/>
          </p:cNvSpPr>
          <p:nvPr>
            <p:ph sz="half" idx="1"/>
          </p:nvPr>
        </p:nvSpPr>
        <p:spPr/>
        <p:txBody>
          <a:bodyPr/>
          <a:lstStyle/>
          <a:p>
            <a:r>
              <a:rPr lang="en-US"/>
              <a:t>game at the distillation column</a:t>
            </a:r>
            <a:endParaRPr lang="nl-BE"/>
          </a:p>
        </p:txBody>
      </p:sp>
      <p:sp>
        <p:nvSpPr>
          <p:cNvPr id="4" name="Tijdelijke aanduiding voor inhoud 3">
            <a:extLst>
              <a:ext uri="{FF2B5EF4-FFF2-40B4-BE49-F238E27FC236}">
                <a16:creationId xmlns:a16="http://schemas.microsoft.com/office/drawing/2014/main" id="{6DBFCD62-75AF-1A76-C8FA-38EF45A74660}"/>
              </a:ext>
            </a:extLst>
          </p:cNvPr>
          <p:cNvSpPr>
            <a:spLocks noGrp="1"/>
          </p:cNvSpPr>
          <p:nvPr>
            <p:ph sz="half" idx="13"/>
          </p:nvPr>
        </p:nvSpPr>
        <p:spPr/>
        <p:txBody>
          <a:bodyPr/>
          <a:lstStyle/>
          <a:p>
            <a:r>
              <a:rPr lang="en-US"/>
              <a:t>VR quest ‘search for green crimes’</a:t>
            </a:r>
            <a:endParaRPr lang="nl-BE"/>
          </a:p>
        </p:txBody>
      </p:sp>
      <p:pic>
        <p:nvPicPr>
          <p:cNvPr id="5" name="Picture 4">
            <a:extLst>
              <a:ext uri="{FF2B5EF4-FFF2-40B4-BE49-F238E27FC236}">
                <a16:creationId xmlns:a16="http://schemas.microsoft.com/office/drawing/2014/main" id="{CF1A9023-75A8-0C0B-5871-52B47122FF34}"/>
              </a:ext>
            </a:extLst>
          </p:cNvPr>
          <p:cNvPicPr>
            <a:picLocks noChangeAspect="1"/>
          </p:cNvPicPr>
          <p:nvPr/>
        </p:nvPicPr>
        <p:blipFill>
          <a:blip r:embed="rId3"/>
          <a:stretch>
            <a:fillRect/>
          </a:stretch>
        </p:blipFill>
        <p:spPr>
          <a:xfrm>
            <a:off x="762004" y="3415705"/>
            <a:ext cx="1628775" cy="1061352"/>
          </a:xfrm>
          <a:prstGeom prst="rect">
            <a:avLst/>
          </a:prstGeom>
        </p:spPr>
      </p:pic>
      <p:pic>
        <p:nvPicPr>
          <p:cNvPr id="7170" name="Picture 2" descr="New Project – Revamp Distillation Column - 360KAS - Analyser &amp; Sampling  Systems">
            <a:extLst>
              <a:ext uri="{FF2B5EF4-FFF2-40B4-BE49-F238E27FC236}">
                <a16:creationId xmlns:a16="http://schemas.microsoft.com/office/drawing/2014/main" id="{1F8CF462-DDE0-4ED9-B250-5439E3808A2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3656" y="2549906"/>
            <a:ext cx="1848897" cy="246519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7de Chemische Procestechnieken - Acta vzw - Opleidingscentrum voor Techniek  en Automatisering">
            <a:extLst>
              <a:ext uri="{FF2B5EF4-FFF2-40B4-BE49-F238E27FC236}">
                <a16:creationId xmlns:a16="http://schemas.microsoft.com/office/drawing/2014/main" id="{A673CC6C-82EC-C47B-67B2-DFC8D68423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7996" y="2703152"/>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08D93456-4A77-BED9-DC1B-A83A6172F264}"/>
              </a:ext>
            </a:extLst>
          </p:cNvPr>
          <p:cNvSpPr txBox="1"/>
          <p:nvPr/>
        </p:nvSpPr>
        <p:spPr>
          <a:xfrm>
            <a:off x="5235841" y="5277379"/>
            <a:ext cx="4572000" cy="338554"/>
          </a:xfrm>
          <a:prstGeom prst="rect">
            <a:avLst/>
          </a:prstGeom>
          <a:noFill/>
        </p:spPr>
        <p:txBody>
          <a:bodyPr wrap="square">
            <a:spAutoFit/>
          </a:bodyPr>
          <a:lstStyle/>
          <a:p>
            <a:r>
              <a:rPr lang="nl-BE" sz="1600">
                <a:solidFill>
                  <a:srgbClr val="92D050"/>
                </a:solidFill>
                <a:sym typeface="Wingdings" panose="05000000000000000000" pitchFamily="2" charset="2"/>
              </a:rPr>
              <a:t> </a:t>
            </a:r>
            <a:r>
              <a:rPr lang="nl-BE" sz="1600" err="1">
                <a:solidFill>
                  <a:srgbClr val="92D050"/>
                </a:solidFill>
              </a:rPr>
              <a:t>Learn</a:t>
            </a:r>
            <a:r>
              <a:rPr lang="nl-BE" sz="1600">
                <a:solidFill>
                  <a:srgbClr val="92D050"/>
                </a:solidFill>
              </a:rPr>
              <a:t> </a:t>
            </a:r>
            <a:r>
              <a:rPr lang="nl-BE" sz="1600" err="1">
                <a:solidFill>
                  <a:srgbClr val="92D050"/>
                </a:solidFill>
              </a:rPr>
              <a:t>to</a:t>
            </a:r>
            <a:r>
              <a:rPr lang="nl-BE" sz="1600">
                <a:solidFill>
                  <a:srgbClr val="92D050"/>
                </a:solidFill>
              </a:rPr>
              <a:t> </a:t>
            </a:r>
            <a:r>
              <a:rPr lang="nl-BE" sz="1600" err="1">
                <a:solidFill>
                  <a:srgbClr val="92D050"/>
                </a:solidFill>
              </a:rPr>
              <a:t>detect</a:t>
            </a:r>
            <a:r>
              <a:rPr lang="nl-BE" sz="1600">
                <a:solidFill>
                  <a:srgbClr val="92D050"/>
                </a:solidFill>
              </a:rPr>
              <a:t> </a:t>
            </a:r>
            <a:r>
              <a:rPr lang="nl-BE" sz="1600" err="1">
                <a:solidFill>
                  <a:srgbClr val="92D050"/>
                </a:solidFill>
              </a:rPr>
              <a:t>spills</a:t>
            </a:r>
            <a:r>
              <a:rPr lang="nl-BE" sz="1600">
                <a:solidFill>
                  <a:srgbClr val="92D050"/>
                </a:solidFill>
              </a:rPr>
              <a:t> or </a:t>
            </a:r>
            <a:r>
              <a:rPr lang="nl-BE" sz="1600" err="1">
                <a:solidFill>
                  <a:srgbClr val="92D050"/>
                </a:solidFill>
              </a:rPr>
              <a:t>leakages</a:t>
            </a:r>
            <a:endParaRPr lang="nl-BE" sz="1600">
              <a:solidFill>
                <a:srgbClr val="92D050"/>
              </a:solidFill>
            </a:endParaRPr>
          </a:p>
        </p:txBody>
      </p:sp>
      <p:sp>
        <p:nvSpPr>
          <p:cNvPr id="8" name="Tekstvak 7">
            <a:extLst>
              <a:ext uri="{FF2B5EF4-FFF2-40B4-BE49-F238E27FC236}">
                <a16:creationId xmlns:a16="http://schemas.microsoft.com/office/drawing/2014/main" id="{05C30ABB-3D00-8F47-DC2A-2DFB3B74BBC1}"/>
              </a:ext>
            </a:extLst>
          </p:cNvPr>
          <p:cNvSpPr txBox="1"/>
          <p:nvPr/>
        </p:nvSpPr>
        <p:spPr>
          <a:xfrm>
            <a:off x="663841" y="5241820"/>
            <a:ext cx="4572000" cy="584775"/>
          </a:xfrm>
          <a:prstGeom prst="rect">
            <a:avLst/>
          </a:prstGeom>
          <a:noFill/>
        </p:spPr>
        <p:txBody>
          <a:bodyPr wrap="square">
            <a:spAutoFit/>
          </a:bodyPr>
          <a:lstStyle/>
          <a:p>
            <a:r>
              <a:rPr lang="nl-BE" sz="1600">
                <a:solidFill>
                  <a:srgbClr val="92D050"/>
                </a:solidFill>
                <a:sym typeface="Wingdings" panose="05000000000000000000" pitchFamily="2" charset="2"/>
              </a:rPr>
              <a:t> </a:t>
            </a:r>
            <a:r>
              <a:rPr lang="en-US" sz="1600">
                <a:solidFill>
                  <a:srgbClr val="92D050"/>
                </a:solidFill>
              </a:rPr>
              <a:t>make ecological impact visible and increase awareness</a:t>
            </a:r>
            <a:endParaRPr lang="nl-BE" sz="1600">
              <a:solidFill>
                <a:srgbClr val="92D050"/>
              </a:solidFill>
            </a:endParaRPr>
          </a:p>
        </p:txBody>
      </p:sp>
    </p:spTree>
    <p:extLst>
      <p:ext uri="{BB962C8B-B14F-4D97-AF65-F5344CB8AC3E}">
        <p14:creationId xmlns:p14="http://schemas.microsoft.com/office/powerpoint/2010/main" val="3997321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4DC4E6-2BB6-1E8F-692D-0FDCA32C8937}"/>
              </a:ext>
            </a:extLst>
          </p:cNvPr>
          <p:cNvSpPr>
            <a:spLocks noGrp="1"/>
          </p:cNvSpPr>
          <p:nvPr>
            <p:ph type="title"/>
          </p:nvPr>
        </p:nvSpPr>
        <p:spPr/>
        <p:txBody>
          <a:bodyPr/>
          <a:lstStyle/>
          <a:p>
            <a:r>
              <a:rPr lang="nl-BE" err="1"/>
              <a:t>Some</a:t>
            </a:r>
            <a:r>
              <a:rPr lang="nl-BE"/>
              <a:t> </a:t>
            </a:r>
            <a:r>
              <a:rPr lang="nl-BE" err="1"/>
              <a:t>examples</a:t>
            </a:r>
            <a:endParaRPr lang="nl-BE"/>
          </a:p>
        </p:txBody>
      </p:sp>
      <p:sp>
        <p:nvSpPr>
          <p:cNvPr id="3" name="Tijdelijke aanduiding voor inhoud 2">
            <a:extLst>
              <a:ext uri="{FF2B5EF4-FFF2-40B4-BE49-F238E27FC236}">
                <a16:creationId xmlns:a16="http://schemas.microsoft.com/office/drawing/2014/main" id="{6C86CC64-A1B2-1E1A-A18C-BDE0C5B8735F}"/>
              </a:ext>
            </a:extLst>
          </p:cNvPr>
          <p:cNvSpPr>
            <a:spLocks noGrp="1"/>
          </p:cNvSpPr>
          <p:nvPr>
            <p:ph sz="half" idx="1"/>
          </p:nvPr>
        </p:nvSpPr>
        <p:spPr/>
        <p:txBody>
          <a:bodyPr/>
          <a:lstStyle/>
          <a:p>
            <a:pPr marL="257175" indent="-257175" defTabSz="866775">
              <a:lnSpc>
                <a:spcPct val="90000"/>
              </a:lnSpc>
              <a:spcBef>
                <a:spcPct val="0"/>
              </a:spcBef>
              <a:spcAft>
                <a:spcPct val="35000"/>
              </a:spcAft>
              <a:buFont typeface="Arial" panose="020B0604020202020204" pitchFamily="34" charset="0"/>
              <a:buChar char="•"/>
            </a:pPr>
            <a:r>
              <a:rPr lang="nl-BE" sz="2000" err="1"/>
              <a:t>Include</a:t>
            </a:r>
            <a:r>
              <a:rPr lang="nl-BE" sz="2000"/>
              <a:t> sector-</a:t>
            </a:r>
            <a:r>
              <a:rPr lang="nl-BE" sz="2000" err="1"/>
              <a:t>orientated</a:t>
            </a:r>
            <a:r>
              <a:rPr lang="nl-BE" sz="2000"/>
              <a:t> </a:t>
            </a:r>
            <a:r>
              <a:rPr lang="nl-BE" sz="2000" err="1"/>
              <a:t>sustainability</a:t>
            </a:r>
            <a:r>
              <a:rPr lang="nl-BE" sz="2000"/>
              <a:t> cases in new course </a:t>
            </a:r>
            <a:r>
              <a:rPr lang="nl-BE" sz="2000" err="1"/>
              <a:t>material</a:t>
            </a:r>
            <a:endParaRPr lang="nl-BE" sz="2000"/>
          </a:p>
        </p:txBody>
      </p:sp>
      <p:sp>
        <p:nvSpPr>
          <p:cNvPr id="8" name="Tekstvak 7">
            <a:extLst>
              <a:ext uri="{FF2B5EF4-FFF2-40B4-BE49-F238E27FC236}">
                <a16:creationId xmlns:a16="http://schemas.microsoft.com/office/drawing/2014/main" id="{05C30ABB-3D00-8F47-DC2A-2DFB3B74BBC1}"/>
              </a:ext>
            </a:extLst>
          </p:cNvPr>
          <p:cNvSpPr txBox="1"/>
          <p:nvPr/>
        </p:nvSpPr>
        <p:spPr>
          <a:xfrm>
            <a:off x="1206585" y="3136280"/>
            <a:ext cx="3559160" cy="1323439"/>
          </a:xfrm>
          <a:prstGeom prst="rect">
            <a:avLst/>
          </a:prstGeom>
          <a:noFill/>
        </p:spPr>
        <p:txBody>
          <a:bodyPr wrap="square">
            <a:spAutoFit/>
          </a:bodyPr>
          <a:lstStyle/>
          <a:p>
            <a:r>
              <a:rPr lang="nl-BE" sz="1600">
                <a:solidFill>
                  <a:srgbClr val="92D050"/>
                </a:solidFill>
                <a:sym typeface="Wingdings" panose="05000000000000000000" pitchFamily="2" charset="2"/>
              </a:rPr>
              <a:t> </a:t>
            </a:r>
            <a:r>
              <a:rPr lang="en-US" sz="1600">
                <a:solidFill>
                  <a:srgbClr val="92D050"/>
                </a:solidFill>
              </a:rPr>
              <a:t>increase the general knowledge about current problems, challenges and innovative solutions regarding the sustainability debate in the chemical industry</a:t>
            </a:r>
            <a:endParaRPr lang="nl-BE" sz="1600">
              <a:solidFill>
                <a:srgbClr val="92D050"/>
              </a:solidFill>
            </a:endParaRPr>
          </a:p>
        </p:txBody>
      </p:sp>
      <p:pic>
        <p:nvPicPr>
          <p:cNvPr id="11" name="Afbeelding 10">
            <a:extLst>
              <a:ext uri="{FF2B5EF4-FFF2-40B4-BE49-F238E27FC236}">
                <a16:creationId xmlns:a16="http://schemas.microsoft.com/office/drawing/2014/main" id="{39A77797-D906-EA7F-31C6-BF64B43FEFFE}"/>
              </a:ext>
            </a:extLst>
          </p:cNvPr>
          <p:cNvPicPr>
            <a:picLocks noChangeAspect="1"/>
          </p:cNvPicPr>
          <p:nvPr/>
        </p:nvPicPr>
        <p:blipFill>
          <a:blip r:embed="rId2"/>
          <a:stretch>
            <a:fillRect/>
          </a:stretch>
        </p:blipFill>
        <p:spPr>
          <a:xfrm>
            <a:off x="5093415" y="1170000"/>
            <a:ext cx="3741208" cy="3726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92832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a:xfrm>
            <a:off x="1214720" y="329280"/>
            <a:ext cx="7416000" cy="1116000"/>
          </a:xfrm>
        </p:spPr>
        <p:txBody>
          <a:bodyPr/>
          <a:lstStyle/>
          <a:p>
            <a:r>
              <a:rPr lang="nl-BE" sz="3300"/>
              <a:t>Interviews </a:t>
            </a:r>
            <a:r>
              <a:rPr lang="nl-BE" sz="3300" err="1"/>
              <a:t>with</a:t>
            </a:r>
            <a:r>
              <a:rPr lang="nl-BE" sz="3300"/>
              <a:t> stakeholders </a:t>
            </a:r>
            <a:r>
              <a:rPr lang="nl-BE" sz="3300" err="1"/>
              <a:t>involved</a:t>
            </a:r>
            <a:r>
              <a:rPr lang="nl-BE" sz="3300"/>
              <a:t> in the case</a:t>
            </a:r>
          </a:p>
        </p:txBody>
      </p:sp>
      <p:sp>
        <p:nvSpPr>
          <p:cNvPr id="10" name="Tijdelijke aanduiding voor inhoud 9"/>
          <p:cNvSpPr>
            <a:spLocks noGrp="1"/>
          </p:cNvSpPr>
          <p:nvPr>
            <p:ph sz="half" idx="1"/>
          </p:nvPr>
        </p:nvSpPr>
        <p:spPr>
          <a:xfrm>
            <a:off x="1296000" y="1518960"/>
            <a:ext cx="7416000" cy="3672000"/>
          </a:xfrm>
        </p:spPr>
        <p:txBody>
          <a:bodyPr vert="horz" lIns="0" tIns="0" rIns="0" bIns="34290" rtlCol="0" anchor="t">
            <a:noAutofit/>
          </a:bodyPr>
          <a:lstStyle/>
          <a:p>
            <a:pPr marL="215741" indent="-215741"/>
            <a:r>
              <a:rPr lang="nl-BE" err="1">
                <a:latin typeface="FlandersArtSans-Bold"/>
              </a:rPr>
              <a:t>June-July</a:t>
            </a:r>
            <a:r>
              <a:rPr lang="nl-BE">
                <a:latin typeface="FlandersArtSans-Bold"/>
              </a:rPr>
              <a:t> 2021</a:t>
            </a:r>
            <a:endParaRPr lang="en-US"/>
          </a:p>
          <a:p>
            <a:pPr marL="215741" indent="-215741"/>
            <a:r>
              <a:rPr lang="nl-BE" err="1">
                <a:latin typeface="FlandersArtSans-Bold"/>
              </a:rPr>
              <a:t>Interviewees</a:t>
            </a:r>
            <a:r>
              <a:rPr lang="nl-BE">
                <a:latin typeface="FlandersArtSans-Bold"/>
              </a:rPr>
              <a:t>:</a:t>
            </a:r>
            <a:endParaRPr lang="nl-BE">
              <a:latin typeface="FlandersArtSans-Bold" panose="00000800000000000000" pitchFamily="2" charset="0"/>
            </a:endParaRPr>
          </a:p>
          <a:p>
            <a:pPr marL="431959" lvl="1" indent="-215741"/>
            <a:r>
              <a:rPr lang="en-US" sz="1800">
                <a:latin typeface="FlandersArtSans-Regular"/>
              </a:rPr>
              <a:t>Head of Co-Valent, a joint (parity)</a:t>
            </a:r>
            <a:r>
              <a:rPr lang="en-US" sz="1800" b="1">
                <a:latin typeface="FlandersArtSans-Regular"/>
              </a:rPr>
              <a:t> </a:t>
            </a:r>
            <a:r>
              <a:rPr lang="en-US" sz="1800">
                <a:latin typeface="FlandersArtSans-Regular"/>
              </a:rPr>
              <a:t>sectoral training fund in the chemistry, plastics and life sciences sector</a:t>
            </a:r>
            <a:r>
              <a:rPr lang="nl-BE" sz="1800">
                <a:latin typeface="FlandersArtSans-Regular"/>
              </a:rPr>
              <a:t> </a:t>
            </a:r>
          </a:p>
          <a:p>
            <a:pPr marL="431959" lvl="1" indent="-215741"/>
            <a:r>
              <a:rPr lang="en-US" sz="1800">
                <a:latin typeface="FlandersArtSans-Regular"/>
              </a:rPr>
              <a:t>Education and </a:t>
            </a:r>
            <a:r>
              <a:rPr lang="en-US" sz="1800" err="1">
                <a:latin typeface="FlandersArtSans-Regular"/>
              </a:rPr>
              <a:t>labour</a:t>
            </a:r>
            <a:r>
              <a:rPr lang="en-US" sz="1800">
                <a:latin typeface="FlandersArtSans-Regular"/>
              </a:rPr>
              <a:t> market specialist @ </a:t>
            </a:r>
            <a:r>
              <a:rPr lang="en-US" sz="1800" err="1">
                <a:latin typeface="FlandersArtSans-Regular"/>
              </a:rPr>
              <a:t>Essensscia</a:t>
            </a:r>
            <a:r>
              <a:rPr lang="en-US" sz="1800">
                <a:latin typeface="FlandersArtSans-Regular"/>
              </a:rPr>
              <a:t>, Belgian sector federation of the chemical industry and life sciences</a:t>
            </a:r>
          </a:p>
          <a:p>
            <a:pPr marL="431959" lvl="1" indent="-215741"/>
            <a:r>
              <a:rPr lang="en-US" sz="1800">
                <a:latin typeface="FlandersArtSans-Regular"/>
              </a:rPr>
              <a:t>HR representative and production manager + 2 process operators (former apprentices) @ BASF</a:t>
            </a:r>
          </a:p>
          <a:p>
            <a:pPr marL="431959" lvl="1" indent="-215741"/>
            <a:r>
              <a:rPr lang="en-US" sz="1800">
                <a:latin typeface="FlandersArtSans-Regular"/>
              </a:rPr>
              <a:t>Consultant @ Regional Technological Center Antwerp (RTC) </a:t>
            </a:r>
            <a:endParaRPr lang="en-US" sz="1800">
              <a:solidFill>
                <a:srgbClr val="7F7F7F"/>
              </a:solidFill>
              <a:latin typeface="FlandersArtSans-Regular"/>
            </a:endParaRPr>
          </a:p>
          <a:p>
            <a:pPr marL="431959" lvl="1" indent="-215741"/>
            <a:r>
              <a:rPr lang="en-US" sz="1800">
                <a:latin typeface="FlandersArtSans-Regular"/>
              </a:rPr>
              <a:t>Chemistry teacher @ VET school</a:t>
            </a:r>
            <a:endParaRPr lang="en-US" sz="1800">
              <a:solidFill>
                <a:srgbClr val="7F7F7F"/>
              </a:solidFill>
              <a:latin typeface="FlandersArtSans-Regular"/>
            </a:endParaRPr>
          </a:p>
          <a:p>
            <a:pPr marL="431959" lvl="1" indent="-215741"/>
            <a:r>
              <a:rPr lang="en-US" sz="1800">
                <a:solidFill>
                  <a:srgbClr val="7F7F7F"/>
                </a:solidFill>
                <a:latin typeface="FlandersArtSans-Regular"/>
              </a:rPr>
              <a:t>Apprenticeships coordinator @ VET school</a:t>
            </a:r>
          </a:p>
          <a:p>
            <a:pPr marL="431959" lvl="1" indent="-215741"/>
            <a:r>
              <a:rPr lang="en-US" sz="1800">
                <a:solidFill>
                  <a:srgbClr val="7F7F7F"/>
                </a:solidFill>
                <a:latin typeface="FlandersArtSans-Regular"/>
              </a:rPr>
              <a:t>ACTA program coordinator </a:t>
            </a:r>
          </a:p>
          <a:p>
            <a:pPr marL="647700" lvl="2" indent="-215741"/>
            <a:endParaRPr lang="en-US" sz="2200">
              <a:solidFill>
                <a:srgbClr val="373636"/>
              </a:solidFill>
              <a:latin typeface="FlandersArtSans-Regular"/>
            </a:endParaRPr>
          </a:p>
          <a:p>
            <a:pPr marL="647700" lvl="2" indent="-215741"/>
            <a:endParaRPr lang="en-US" sz="2200">
              <a:solidFill>
                <a:srgbClr val="373636"/>
              </a:solidFill>
              <a:latin typeface="FlandersArtSans-Regular"/>
            </a:endParaRPr>
          </a:p>
        </p:txBody>
      </p:sp>
    </p:spTree>
    <p:extLst>
      <p:ext uri="{BB962C8B-B14F-4D97-AF65-F5344CB8AC3E}">
        <p14:creationId xmlns:p14="http://schemas.microsoft.com/office/powerpoint/2010/main" val="22881538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2C8784-48AF-386D-9545-905010F00B8E}"/>
              </a:ext>
            </a:extLst>
          </p:cNvPr>
          <p:cNvSpPr>
            <a:spLocks noGrp="1"/>
          </p:cNvSpPr>
          <p:nvPr>
            <p:ph type="title"/>
          </p:nvPr>
        </p:nvSpPr>
        <p:spPr/>
        <p:txBody>
          <a:bodyPr/>
          <a:lstStyle/>
          <a:p>
            <a:r>
              <a:rPr lang="nl-BE"/>
              <a:t>Interview </a:t>
            </a:r>
            <a:r>
              <a:rPr lang="nl-BE" err="1"/>
              <a:t>questions</a:t>
            </a:r>
            <a:endParaRPr lang="nl-BE"/>
          </a:p>
        </p:txBody>
      </p:sp>
      <p:sp>
        <p:nvSpPr>
          <p:cNvPr id="3" name="Tijdelijke aanduiding voor inhoud 2">
            <a:extLst>
              <a:ext uri="{FF2B5EF4-FFF2-40B4-BE49-F238E27FC236}">
                <a16:creationId xmlns:a16="http://schemas.microsoft.com/office/drawing/2014/main" id="{3E1F92B5-94E4-ED4F-26FB-266892CDB062}"/>
              </a:ext>
            </a:extLst>
          </p:cNvPr>
          <p:cNvSpPr>
            <a:spLocks noGrp="1"/>
          </p:cNvSpPr>
          <p:nvPr>
            <p:ph sz="half" idx="1"/>
          </p:nvPr>
        </p:nvSpPr>
        <p:spPr/>
        <p:txBody>
          <a:bodyPr/>
          <a:lstStyle/>
          <a:p>
            <a:endParaRPr lang="nl-BE"/>
          </a:p>
        </p:txBody>
      </p:sp>
      <p:sp>
        <p:nvSpPr>
          <p:cNvPr id="5" name="Tekstvak 4">
            <a:extLst>
              <a:ext uri="{FF2B5EF4-FFF2-40B4-BE49-F238E27FC236}">
                <a16:creationId xmlns:a16="http://schemas.microsoft.com/office/drawing/2014/main" id="{E0229817-EFB7-489C-DFDE-28CCE238D5D2}"/>
              </a:ext>
            </a:extLst>
          </p:cNvPr>
          <p:cNvSpPr txBox="1"/>
          <p:nvPr/>
        </p:nvSpPr>
        <p:spPr>
          <a:xfrm>
            <a:off x="1296000" y="1631045"/>
            <a:ext cx="7187600" cy="4093428"/>
          </a:xfrm>
          <a:prstGeom prst="rect">
            <a:avLst/>
          </a:prstGeom>
          <a:solidFill>
            <a:srgbClr val="00B050"/>
          </a:solidFill>
        </p:spPr>
        <p:txBody>
          <a:bodyPr wrap="square">
            <a:spAutoFit/>
          </a:bodyPr>
          <a:lstStyle/>
          <a:p>
            <a:pPr marL="285750" indent="-285750">
              <a:buFont typeface="Wingdings" panose="05000000000000000000" pitchFamily="2" charset="2"/>
              <a:buChar char="Ø"/>
            </a:pPr>
            <a:r>
              <a:rPr lang="en-US" sz="1600">
                <a:solidFill>
                  <a:schemeClr val="bg1"/>
                </a:solidFill>
              </a:rPr>
              <a:t>Is there currently sufficient awareness of green themes in the existing training for the sector?  How can we make progress in this area? Are there any obstacles?</a:t>
            </a:r>
          </a:p>
          <a:p>
            <a:pPr marL="285750" indent="-285750">
              <a:buFont typeface="Wingdings" panose="05000000000000000000" pitchFamily="2" charset="2"/>
              <a:buChar char="Ø"/>
            </a:pPr>
            <a:r>
              <a:rPr lang="en-US" sz="1600">
                <a:solidFill>
                  <a:schemeClr val="bg1"/>
                </a:solidFill>
              </a:rPr>
              <a:t>In what way can training providers get started with competence frameworks such as in the Roland Berger study?</a:t>
            </a:r>
          </a:p>
          <a:p>
            <a:pPr marL="285750" indent="-285750">
              <a:buFont typeface="Wingdings" panose="05000000000000000000" pitchFamily="2" charset="2"/>
              <a:buChar char="Ø"/>
            </a:pPr>
            <a:r>
              <a:rPr lang="en-US" sz="1600">
                <a:solidFill>
                  <a:schemeClr val="bg1"/>
                </a:solidFill>
              </a:rPr>
              <a:t>Are there specific points for attention regarding green skills in apprenticeship training?</a:t>
            </a:r>
          </a:p>
          <a:p>
            <a:pPr marL="285750" indent="-285750">
              <a:buFont typeface="Wingdings" panose="05000000000000000000" pitchFamily="2" charset="2"/>
              <a:buChar char="Ø"/>
            </a:pPr>
            <a:r>
              <a:rPr lang="en-US" sz="1600">
                <a:solidFill>
                  <a:schemeClr val="bg1"/>
                </a:solidFill>
              </a:rPr>
              <a:t>Which partners/stakeholders should be involved in make training modules greener? </a:t>
            </a:r>
          </a:p>
          <a:p>
            <a:pPr marL="742950" lvl="1" indent="-285750">
              <a:buFont typeface="Wingdings" panose="05000000000000000000" pitchFamily="2" charset="2"/>
              <a:buChar char="Ø"/>
            </a:pPr>
            <a:r>
              <a:rPr lang="en-US" sz="1600">
                <a:solidFill>
                  <a:schemeClr val="bg1"/>
                </a:solidFill>
              </a:rPr>
              <a:t>What is the role of companies?</a:t>
            </a:r>
          </a:p>
          <a:p>
            <a:pPr marL="742950" lvl="1" indent="-285750">
              <a:buFont typeface="Wingdings" panose="05000000000000000000" pitchFamily="2" charset="2"/>
              <a:buChar char="Ø"/>
            </a:pPr>
            <a:r>
              <a:rPr lang="en-US" sz="1600">
                <a:solidFill>
                  <a:schemeClr val="bg1"/>
                </a:solidFill>
              </a:rPr>
              <a:t>What is the role of training providers?</a:t>
            </a:r>
          </a:p>
          <a:p>
            <a:pPr marL="742950" lvl="1" indent="-285750">
              <a:buFont typeface="Wingdings" panose="05000000000000000000" pitchFamily="2" charset="2"/>
              <a:buChar char="Ø"/>
            </a:pPr>
            <a:r>
              <a:rPr lang="en-US" sz="1600">
                <a:solidFill>
                  <a:schemeClr val="bg1"/>
                </a:solidFill>
              </a:rPr>
              <a:t>What is the role of other actors?</a:t>
            </a:r>
          </a:p>
          <a:p>
            <a:pPr marL="285750" indent="-285750">
              <a:buFont typeface="Wingdings" panose="05000000000000000000" pitchFamily="2" charset="2"/>
              <a:buChar char="Ø"/>
            </a:pPr>
            <a:r>
              <a:rPr lang="en-US" sz="1600">
                <a:solidFill>
                  <a:schemeClr val="bg1"/>
                </a:solidFill>
              </a:rPr>
              <a:t>How can the ACTA case be a lever for introducing green skills into other courses as well?</a:t>
            </a:r>
          </a:p>
          <a:p>
            <a:pPr marL="285750" indent="-285750">
              <a:buFont typeface="Wingdings" panose="05000000000000000000" pitchFamily="2" charset="2"/>
              <a:buChar char="Ø"/>
            </a:pPr>
            <a:r>
              <a:rPr lang="en-US" sz="1600">
                <a:solidFill>
                  <a:schemeClr val="bg1"/>
                </a:solidFill>
              </a:rPr>
              <a:t>What do you think is needed from the policy to put the green theme on the (training) map?</a:t>
            </a:r>
            <a:endParaRPr lang="nl-BE" sz="1600">
              <a:solidFill>
                <a:schemeClr val="bg1"/>
              </a:solidFill>
            </a:endParaRPr>
          </a:p>
        </p:txBody>
      </p:sp>
    </p:spTree>
    <p:extLst>
      <p:ext uri="{BB962C8B-B14F-4D97-AF65-F5344CB8AC3E}">
        <p14:creationId xmlns:p14="http://schemas.microsoft.com/office/powerpoint/2010/main" val="509986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D23D9-1438-E79C-31A6-1E7202866271}"/>
              </a:ext>
            </a:extLst>
          </p:cNvPr>
          <p:cNvSpPr>
            <a:spLocks noGrp="1"/>
          </p:cNvSpPr>
          <p:nvPr>
            <p:ph type="ctrTitle"/>
          </p:nvPr>
        </p:nvSpPr>
        <p:spPr/>
        <p:txBody>
          <a:bodyPr/>
          <a:lstStyle/>
          <a:p>
            <a:r>
              <a:rPr lang="en-US">
                <a:latin typeface="FlandersArtSans-Bold"/>
              </a:rPr>
              <a:t>Main findings</a:t>
            </a:r>
            <a:endParaRPr lang="en-US"/>
          </a:p>
        </p:txBody>
      </p:sp>
      <p:sp>
        <p:nvSpPr>
          <p:cNvPr id="3" name="Subtitle 2">
            <a:extLst>
              <a:ext uri="{FF2B5EF4-FFF2-40B4-BE49-F238E27FC236}">
                <a16:creationId xmlns:a16="http://schemas.microsoft.com/office/drawing/2014/main" id="{CC8B14C1-4391-CA74-EE8E-A6202F656638}"/>
              </a:ext>
            </a:extLst>
          </p:cNvPr>
          <p:cNvSpPr>
            <a:spLocks noGrp="1"/>
          </p:cNvSpPr>
          <p:nvPr>
            <p:ph type="subTitle" idx="1"/>
          </p:nvPr>
        </p:nvSpPr>
        <p:spPr/>
        <p:txBody>
          <a:bodyPr/>
          <a:lstStyle/>
          <a:p>
            <a:endParaRPr lang="en-US"/>
          </a:p>
        </p:txBody>
      </p:sp>
      <p:sp>
        <p:nvSpPr>
          <p:cNvPr id="4" name="Content Placeholder 3">
            <a:extLst>
              <a:ext uri="{FF2B5EF4-FFF2-40B4-BE49-F238E27FC236}">
                <a16:creationId xmlns:a16="http://schemas.microsoft.com/office/drawing/2014/main" id="{B0C927C4-D775-9D95-48AB-30C5822D6232}"/>
              </a:ext>
            </a:extLst>
          </p:cNvPr>
          <p:cNvSpPr>
            <a:spLocks noGrp="1"/>
          </p:cNvSpPr>
          <p:nvPr>
            <p:ph idx="12"/>
          </p:nvPr>
        </p:nvSpPr>
        <p:spPr/>
        <p:txBody>
          <a:bodyPr/>
          <a:lstStyle/>
          <a:p>
            <a:endParaRPr lang="en-US"/>
          </a:p>
        </p:txBody>
      </p:sp>
    </p:spTree>
    <p:extLst>
      <p:ext uri="{BB962C8B-B14F-4D97-AF65-F5344CB8AC3E}">
        <p14:creationId xmlns:p14="http://schemas.microsoft.com/office/powerpoint/2010/main" val="2299148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0A06BB-C29E-5D72-9F87-CB019D099E40}"/>
              </a:ext>
            </a:extLst>
          </p:cNvPr>
          <p:cNvSpPr>
            <a:spLocks noGrp="1"/>
          </p:cNvSpPr>
          <p:nvPr>
            <p:ph type="title"/>
          </p:nvPr>
        </p:nvSpPr>
        <p:spPr/>
        <p:txBody>
          <a:bodyPr/>
          <a:lstStyle/>
          <a:p>
            <a:r>
              <a:rPr lang="en-US" sz="3200"/>
              <a:t>1. Green skills are a combination of knowledge and skills but also attitude</a:t>
            </a:r>
            <a:br>
              <a:rPr lang="en-US" sz="3200"/>
            </a:br>
            <a:endParaRPr lang="nl-BE" sz="3200"/>
          </a:p>
        </p:txBody>
      </p:sp>
      <p:sp>
        <p:nvSpPr>
          <p:cNvPr id="3" name="Tijdelijke aanduiding voor inhoud 2">
            <a:extLst>
              <a:ext uri="{FF2B5EF4-FFF2-40B4-BE49-F238E27FC236}">
                <a16:creationId xmlns:a16="http://schemas.microsoft.com/office/drawing/2014/main" id="{0580DC98-5460-094A-0AC4-7AA660CB8FC9}"/>
              </a:ext>
            </a:extLst>
          </p:cNvPr>
          <p:cNvSpPr>
            <a:spLocks noGrp="1"/>
          </p:cNvSpPr>
          <p:nvPr>
            <p:ph sz="half" idx="1"/>
          </p:nvPr>
        </p:nvSpPr>
        <p:spPr/>
        <p:txBody>
          <a:bodyPr/>
          <a:lstStyle/>
          <a:p>
            <a:pPr algn="l"/>
            <a:endParaRPr lang="en-US" sz="2800" b="0" i="0" u="none" strike="noStrike" baseline="0">
              <a:latin typeface="HelveticaNeueLTW1G-Roman"/>
            </a:endParaRPr>
          </a:p>
          <a:p>
            <a:pPr algn="l"/>
            <a:endParaRPr lang="en-US" sz="2800">
              <a:latin typeface="HelveticaNeueLTW1G-Roman"/>
            </a:endParaRPr>
          </a:p>
          <a:p>
            <a:pPr algn="l"/>
            <a:r>
              <a:rPr lang="en-US" sz="2800" b="0" i="0" u="none" strike="noStrike" baseline="0">
                <a:latin typeface="HelveticaNeueLTW1G-Roman"/>
              </a:rPr>
              <a:t>skills for the green transition are a combination of knowledge, technical skills, soft skills + </a:t>
            </a:r>
            <a:r>
              <a:rPr lang="en-US" sz="2800" b="0" i="0" u="none" strike="noStrike" baseline="0">
                <a:solidFill>
                  <a:srgbClr val="92D050"/>
                </a:solidFill>
                <a:latin typeface="HelveticaNeueLTW1G-Roman"/>
              </a:rPr>
              <a:t>attitudes &amp; awareness</a:t>
            </a:r>
          </a:p>
          <a:p>
            <a:pPr algn="l"/>
            <a:endParaRPr lang="en-US" sz="2800" b="0" i="0" u="none" strike="noStrike" baseline="0">
              <a:latin typeface="HelveticaNeueLTW1G-Roman"/>
            </a:endParaRPr>
          </a:p>
          <a:p>
            <a:pPr algn="l"/>
            <a:r>
              <a:rPr lang="en-US" sz="2800" b="0" i="0" u="none" strike="noStrike" baseline="0">
                <a:latin typeface="HelveticaNeueLTW1G-Roman"/>
              </a:rPr>
              <a:t>The ‘green reflex’</a:t>
            </a:r>
            <a:endParaRPr lang="nl-BE" sz="3200"/>
          </a:p>
        </p:txBody>
      </p:sp>
    </p:spTree>
    <p:extLst>
      <p:ext uri="{BB962C8B-B14F-4D97-AF65-F5344CB8AC3E}">
        <p14:creationId xmlns:p14="http://schemas.microsoft.com/office/powerpoint/2010/main" val="415580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BE"/>
              <a:t>Policy context</a:t>
            </a:r>
          </a:p>
        </p:txBody>
      </p:sp>
      <p:sp>
        <p:nvSpPr>
          <p:cNvPr id="3" name="Ondertitel 2"/>
          <p:cNvSpPr>
            <a:spLocks noGrp="1"/>
          </p:cNvSpPr>
          <p:nvPr>
            <p:ph type="subTitle" idx="1"/>
          </p:nvPr>
        </p:nvSpPr>
        <p:spPr/>
        <p:txBody>
          <a:bodyPr/>
          <a:lstStyle/>
          <a:p>
            <a:endParaRPr lang="nl-BE"/>
          </a:p>
        </p:txBody>
      </p:sp>
      <p:sp>
        <p:nvSpPr>
          <p:cNvPr id="4" name="Tijdelijke aanduiding voor inhoud 3"/>
          <p:cNvSpPr>
            <a:spLocks noGrp="1"/>
          </p:cNvSpPr>
          <p:nvPr>
            <p:ph idx="12"/>
          </p:nvPr>
        </p:nvSpPr>
        <p:spPr/>
        <p:txBody>
          <a:bodyPr/>
          <a:lstStyle/>
          <a:p>
            <a:endParaRPr lang="nl-BE"/>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8AF53C-E4CB-AFF9-3066-E630EEC82D14}"/>
              </a:ext>
            </a:extLst>
          </p:cNvPr>
          <p:cNvSpPr>
            <a:spLocks noGrp="1"/>
          </p:cNvSpPr>
          <p:nvPr>
            <p:ph type="title"/>
          </p:nvPr>
        </p:nvSpPr>
        <p:spPr/>
        <p:txBody>
          <a:bodyPr/>
          <a:lstStyle/>
          <a:p>
            <a:r>
              <a:rPr lang="nl-BE" sz="4000"/>
              <a:t>2. It is </a:t>
            </a:r>
            <a:r>
              <a:rPr lang="nl-BE" sz="4000" err="1"/>
              <a:t>difficult</a:t>
            </a:r>
            <a:r>
              <a:rPr lang="nl-BE" sz="4000"/>
              <a:t> </a:t>
            </a:r>
            <a:r>
              <a:rPr lang="nl-BE" sz="4000" err="1"/>
              <a:t>to</a:t>
            </a:r>
            <a:r>
              <a:rPr lang="nl-BE" sz="4000"/>
              <a:t> </a:t>
            </a:r>
            <a:r>
              <a:rPr lang="nl-BE" sz="4000" err="1"/>
              <a:t>teach</a:t>
            </a:r>
            <a:r>
              <a:rPr lang="nl-BE" sz="4000"/>
              <a:t> green skills in a school context </a:t>
            </a:r>
            <a:r>
              <a:rPr lang="nl-BE" sz="4000" err="1"/>
              <a:t>only</a:t>
            </a:r>
            <a:br>
              <a:rPr lang="en-US" sz="4000"/>
            </a:br>
            <a:endParaRPr lang="nl-BE"/>
          </a:p>
        </p:txBody>
      </p:sp>
      <p:sp>
        <p:nvSpPr>
          <p:cNvPr id="3" name="Tijdelijke aanduiding voor inhoud 2">
            <a:extLst>
              <a:ext uri="{FF2B5EF4-FFF2-40B4-BE49-F238E27FC236}">
                <a16:creationId xmlns:a16="http://schemas.microsoft.com/office/drawing/2014/main" id="{C3B10432-2397-B96C-D098-45AF4EC25825}"/>
              </a:ext>
            </a:extLst>
          </p:cNvPr>
          <p:cNvSpPr>
            <a:spLocks noGrp="1"/>
          </p:cNvSpPr>
          <p:nvPr>
            <p:ph sz="half" idx="1"/>
          </p:nvPr>
        </p:nvSpPr>
        <p:spPr/>
        <p:txBody>
          <a:bodyPr/>
          <a:lstStyle/>
          <a:p>
            <a:endParaRPr lang="nl-BE"/>
          </a:p>
          <a:p>
            <a:pPr algn="l">
              <a:buNone/>
            </a:pPr>
            <a:endParaRPr lang="en-US" sz="1800">
              <a:latin typeface="HelveticaNeueLTW1G-Roman"/>
            </a:endParaRPr>
          </a:p>
          <a:p>
            <a:pPr algn="l"/>
            <a:r>
              <a:rPr lang="nl-BE" sz="2800" b="0" i="0" u="none" strike="noStrike" baseline="0">
                <a:latin typeface="HelveticaNeueLTW1G-Roman"/>
              </a:rPr>
              <a:t>A </a:t>
            </a:r>
            <a:r>
              <a:rPr lang="nl-BE" sz="2800">
                <a:latin typeface="HelveticaNeueLTW1G-Roman"/>
              </a:rPr>
              <a:t>‘green’ </a:t>
            </a:r>
            <a:r>
              <a:rPr lang="nl-BE" sz="2800" b="0" i="0" u="none" strike="noStrike" baseline="0">
                <a:latin typeface="HelveticaNeueLTW1G-Roman"/>
              </a:rPr>
              <a:t>awareness/</a:t>
            </a:r>
            <a:r>
              <a:rPr lang="en-US" sz="2800" b="0" i="0" u="none" strike="noStrike" baseline="0">
                <a:latin typeface="HelveticaNeueLTW1G-Roman"/>
              </a:rPr>
              <a:t>reflex can be best taught at the workplace, during repetitive handling and exposure</a:t>
            </a:r>
            <a:endParaRPr lang="nl-BE" sz="3200"/>
          </a:p>
        </p:txBody>
      </p:sp>
    </p:spTree>
    <p:extLst>
      <p:ext uri="{BB962C8B-B14F-4D97-AF65-F5344CB8AC3E}">
        <p14:creationId xmlns:p14="http://schemas.microsoft.com/office/powerpoint/2010/main" val="3040617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EA6506-D120-977F-C5FB-850271446B78}"/>
              </a:ext>
            </a:extLst>
          </p:cNvPr>
          <p:cNvSpPr>
            <a:spLocks noGrp="1"/>
          </p:cNvSpPr>
          <p:nvPr>
            <p:ph type="title"/>
          </p:nvPr>
        </p:nvSpPr>
        <p:spPr/>
        <p:txBody>
          <a:bodyPr/>
          <a:lstStyle/>
          <a:p>
            <a:r>
              <a:rPr lang="nl-BE" sz="2800"/>
              <a:t>3. Teachers </a:t>
            </a:r>
            <a:r>
              <a:rPr lang="nl-BE" sz="2800" err="1"/>
              <a:t>should</a:t>
            </a:r>
            <a:r>
              <a:rPr lang="nl-BE" sz="2800"/>
              <a:t> </a:t>
            </a:r>
            <a:r>
              <a:rPr lang="nl-BE" sz="2800" err="1"/>
              <a:t>be</a:t>
            </a:r>
            <a:r>
              <a:rPr lang="nl-BE" sz="2800"/>
              <a:t> </a:t>
            </a:r>
            <a:r>
              <a:rPr lang="nl-BE" sz="2800" err="1"/>
              <a:t>sufficiently</a:t>
            </a:r>
            <a:r>
              <a:rPr lang="nl-BE" sz="2800"/>
              <a:t> </a:t>
            </a:r>
            <a:r>
              <a:rPr lang="nl-BE" sz="2800" err="1"/>
              <a:t>trained</a:t>
            </a:r>
            <a:r>
              <a:rPr lang="nl-BE" sz="2800"/>
              <a:t> </a:t>
            </a:r>
            <a:r>
              <a:rPr lang="nl-BE" sz="2800" err="1"/>
              <a:t>to</a:t>
            </a:r>
            <a:r>
              <a:rPr lang="nl-BE" sz="2800"/>
              <a:t> </a:t>
            </a:r>
            <a:r>
              <a:rPr lang="nl-BE" sz="2800" err="1"/>
              <a:t>teach</a:t>
            </a:r>
            <a:r>
              <a:rPr lang="nl-BE" sz="2800"/>
              <a:t> green skills</a:t>
            </a:r>
          </a:p>
        </p:txBody>
      </p:sp>
      <p:sp>
        <p:nvSpPr>
          <p:cNvPr id="3" name="Tijdelijke aanduiding voor inhoud 2">
            <a:extLst>
              <a:ext uri="{FF2B5EF4-FFF2-40B4-BE49-F238E27FC236}">
                <a16:creationId xmlns:a16="http://schemas.microsoft.com/office/drawing/2014/main" id="{3FCA75BB-BAB1-E32D-F2A6-B825B273F4BC}"/>
              </a:ext>
            </a:extLst>
          </p:cNvPr>
          <p:cNvSpPr>
            <a:spLocks noGrp="1"/>
          </p:cNvSpPr>
          <p:nvPr>
            <p:ph sz="half" idx="1"/>
          </p:nvPr>
        </p:nvSpPr>
        <p:spPr/>
        <p:txBody>
          <a:bodyPr/>
          <a:lstStyle/>
          <a:p>
            <a:pPr algn="l"/>
            <a:r>
              <a:rPr lang="en-US" sz="1800" b="0" i="0" u="none" strike="noStrike" baseline="0">
                <a:latin typeface="HelveticaNeueLTW1G-Roman"/>
              </a:rPr>
              <a:t>little resources invested from schools in training courses or train-the-trainer modules for their teachers on </a:t>
            </a:r>
            <a:r>
              <a:rPr lang="nl-BE" sz="1800" b="0" i="0" u="none" strike="noStrike" baseline="0">
                <a:latin typeface="HelveticaNeueLTW1G-Roman"/>
              </a:rPr>
              <a:t>green </a:t>
            </a:r>
            <a:r>
              <a:rPr lang="nl-BE" sz="1800" b="0" i="0" u="none" strike="noStrike" baseline="0" err="1">
                <a:latin typeface="HelveticaNeueLTW1G-Roman"/>
              </a:rPr>
              <a:t>themes</a:t>
            </a:r>
            <a:endParaRPr lang="nl-BE" sz="1800" b="0" i="0" u="none" strike="noStrike" baseline="0">
              <a:latin typeface="HelveticaNeueLTW1G-Roman"/>
            </a:endParaRPr>
          </a:p>
          <a:p>
            <a:pPr algn="l">
              <a:buNone/>
            </a:pPr>
            <a:endParaRPr lang="nl-BE" sz="1800" b="0" i="0" u="none" strike="noStrike" baseline="0">
              <a:latin typeface="HelveticaNeueLTW1G-Roman"/>
            </a:endParaRPr>
          </a:p>
          <a:p>
            <a:pPr algn="l"/>
            <a:r>
              <a:rPr lang="nl-BE" sz="1800" b="0" i="0" u="none" strike="noStrike" baseline="0">
                <a:latin typeface="HelveticaNeueLTW1G-Roman"/>
              </a:rPr>
              <a:t>Large gap </a:t>
            </a:r>
            <a:r>
              <a:rPr lang="nl-BE" sz="1800" b="0" i="0" u="none" strike="noStrike" baseline="0" err="1">
                <a:latin typeface="HelveticaNeueLTW1G-Roman"/>
              </a:rPr>
              <a:t>between</a:t>
            </a:r>
            <a:r>
              <a:rPr lang="nl-BE" sz="1800" b="0" i="0" u="none" strike="noStrike" baseline="0">
                <a:latin typeface="HelveticaNeueLTW1G-Roman"/>
              </a:rPr>
              <a:t> </a:t>
            </a:r>
            <a:r>
              <a:rPr lang="nl-BE" sz="1800" b="0" i="0" u="none" strike="noStrike" baseline="0" err="1">
                <a:latin typeface="HelveticaNeueLTW1G-Roman"/>
              </a:rPr>
              <a:t>teachers</a:t>
            </a:r>
            <a:r>
              <a:rPr lang="nl-BE" sz="1800" b="0" i="0" u="none" strike="noStrike" baseline="0">
                <a:latin typeface="HelveticaNeueLTW1G-Roman"/>
              </a:rPr>
              <a:t> </a:t>
            </a:r>
            <a:r>
              <a:rPr lang="nl-BE" sz="1800" b="0" i="0" u="none" strike="noStrike" baseline="0" err="1">
                <a:latin typeface="HelveticaNeueLTW1G-Roman"/>
              </a:rPr>
              <a:t>and</a:t>
            </a:r>
            <a:r>
              <a:rPr lang="nl-BE" sz="1800" b="0" i="0" u="none" strike="noStrike" baseline="0">
                <a:latin typeface="HelveticaNeueLTW1G-Roman"/>
              </a:rPr>
              <a:t> company </a:t>
            </a:r>
            <a:r>
              <a:rPr lang="nl-BE" sz="1800" b="0" i="0" u="none" strike="noStrike" baseline="0" err="1">
                <a:latin typeface="HelveticaNeueLTW1G-Roman"/>
              </a:rPr>
              <a:t>floors</a:t>
            </a:r>
            <a:r>
              <a:rPr lang="nl-BE" sz="1800" b="0" i="0" u="none" strike="noStrike" baseline="0">
                <a:latin typeface="HelveticaNeueLTW1G-Roman"/>
              </a:rPr>
              <a:t> (or </a:t>
            </a:r>
            <a:r>
              <a:rPr lang="en-US" sz="1800" b="0" i="0" u="none" strike="noStrike" baseline="0">
                <a:latin typeface="HelveticaNeueLTW1G-Roman"/>
              </a:rPr>
              <a:t>changes that adaptation to a carbon neutral society will bring)</a:t>
            </a:r>
          </a:p>
          <a:p>
            <a:pPr algn="l"/>
            <a:endParaRPr lang="nl-BE" sz="1800">
              <a:latin typeface="HelveticaNeueLTW1G-Roman"/>
            </a:endParaRPr>
          </a:p>
          <a:p>
            <a:pPr algn="l"/>
            <a:r>
              <a:rPr lang="nl-BE" sz="1800" err="1">
                <a:latin typeface="HelveticaNeueLTW1G-Roman"/>
              </a:rPr>
              <a:t>Good</a:t>
            </a:r>
            <a:r>
              <a:rPr lang="nl-BE" sz="1800">
                <a:latin typeface="HelveticaNeueLTW1G-Roman"/>
              </a:rPr>
              <a:t> </a:t>
            </a:r>
            <a:r>
              <a:rPr lang="nl-BE" sz="1800" err="1">
                <a:latin typeface="HelveticaNeueLTW1G-Roman"/>
              </a:rPr>
              <a:t>practice</a:t>
            </a:r>
            <a:r>
              <a:rPr lang="nl-BE" sz="1800">
                <a:latin typeface="HelveticaNeueLTW1G-Roman"/>
              </a:rPr>
              <a:t> @ BASF:</a:t>
            </a:r>
          </a:p>
          <a:p>
            <a:pPr lvl="1"/>
            <a:r>
              <a:rPr lang="en-US" sz="1800" b="0" i="0" u="none" strike="noStrike" baseline="0">
                <a:latin typeface="HelveticaNeueLTW1G-Roman"/>
              </a:rPr>
              <a:t>school teachers are required to visit the production plant </a:t>
            </a:r>
          </a:p>
          <a:p>
            <a:pPr lvl="1"/>
            <a:r>
              <a:rPr lang="en-US" sz="1800" b="0" i="0" u="none" strike="noStrike" baseline="0">
                <a:latin typeface="HelveticaNeueLTW1G-Roman"/>
              </a:rPr>
              <a:t>Teachers give on-site classes to their students</a:t>
            </a:r>
          </a:p>
          <a:p>
            <a:pPr lvl="1"/>
            <a:r>
              <a:rPr lang="en-US" sz="1800" b="0" i="0" u="none" strike="noStrike" baseline="0">
                <a:latin typeface="HelveticaNeueLTW1G-Roman"/>
              </a:rPr>
              <a:t>Teachers have the opportunity to do internships in the company (varying from 2 hours to 2 </a:t>
            </a:r>
            <a:r>
              <a:rPr lang="nl-BE" sz="1800" b="0" i="0" u="none" strike="noStrike" baseline="0">
                <a:latin typeface="HelveticaNeueLTW1G-Roman"/>
              </a:rPr>
              <a:t>weeks)</a:t>
            </a:r>
          </a:p>
          <a:p>
            <a:pPr lvl="1"/>
            <a:r>
              <a:rPr lang="nl-BE" sz="1800">
                <a:latin typeface="HelveticaNeueLTW1G-Roman"/>
              </a:rPr>
              <a:t>Mentors are </a:t>
            </a:r>
            <a:r>
              <a:rPr lang="nl-BE" sz="1800" err="1">
                <a:latin typeface="HelveticaNeueLTW1G-Roman"/>
              </a:rPr>
              <a:t>invited</a:t>
            </a:r>
            <a:r>
              <a:rPr lang="nl-BE" sz="1800">
                <a:latin typeface="HelveticaNeueLTW1G-Roman"/>
              </a:rPr>
              <a:t> </a:t>
            </a:r>
            <a:r>
              <a:rPr lang="en-US" sz="1800" b="0" i="0" u="none" strike="noStrike" baseline="0">
                <a:latin typeface="HelveticaNeueLTW1G-Roman"/>
              </a:rPr>
              <a:t>to the classroom, to experience lab activities together with their apprentices</a:t>
            </a:r>
            <a:endParaRPr lang="nl-BE" sz="1800">
              <a:latin typeface="HelveticaNeueLTW1G-Roman"/>
            </a:endParaRPr>
          </a:p>
          <a:p>
            <a:pPr algn="l"/>
            <a:endParaRPr lang="nl-BE"/>
          </a:p>
        </p:txBody>
      </p:sp>
    </p:spTree>
    <p:extLst>
      <p:ext uri="{BB962C8B-B14F-4D97-AF65-F5344CB8AC3E}">
        <p14:creationId xmlns:p14="http://schemas.microsoft.com/office/powerpoint/2010/main" val="414653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4362A7-F2FE-8E90-BD1E-CBD737FD6448}"/>
              </a:ext>
            </a:extLst>
          </p:cNvPr>
          <p:cNvSpPr>
            <a:spLocks noGrp="1"/>
          </p:cNvSpPr>
          <p:nvPr>
            <p:ph type="title"/>
          </p:nvPr>
        </p:nvSpPr>
        <p:spPr/>
        <p:txBody>
          <a:bodyPr/>
          <a:lstStyle/>
          <a:p>
            <a:r>
              <a:rPr lang="en-US" sz="2800"/>
              <a:t>4. There is a lack of coordination and course material on green skills</a:t>
            </a:r>
            <a:br>
              <a:rPr lang="en-US" sz="2800"/>
            </a:br>
            <a:endParaRPr lang="nl-BE" sz="2800"/>
          </a:p>
        </p:txBody>
      </p:sp>
      <p:sp>
        <p:nvSpPr>
          <p:cNvPr id="3" name="Tijdelijke aanduiding voor inhoud 2">
            <a:extLst>
              <a:ext uri="{FF2B5EF4-FFF2-40B4-BE49-F238E27FC236}">
                <a16:creationId xmlns:a16="http://schemas.microsoft.com/office/drawing/2014/main" id="{C8DE64E7-9FC8-748A-2A8C-FEB33977E9DE}"/>
              </a:ext>
            </a:extLst>
          </p:cNvPr>
          <p:cNvSpPr>
            <a:spLocks noGrp="1"/>
          </p:cNvSpPr>
          <p:nvPr>
            <p:ph sz="half" idx="1"/>
          </p:nvPr>
        </p:nvSpPr>
        <p:spPr/>
        <p:txBody>
          <a:bodyPr/>
          <a:lstStyle/>
          <a:p>
            <a:endParaRPr lang="nl-BE" sz="2800"/>
          </a:p>
          <a:p>
            <a:pPr algn="l"/>
            <a:r>
              <a:rPr lang="en-US" sz="2400">
                <a:latin typeface="HelveticaNeueLTW1G-Roman"/>
              </a:rPr>
              <a:t>The </a:t>
            </a:r>
            <a:r>
              <a:rPr lang="en-US" sz="2400" b="0" i="0" u="none" strike="noStrike" baseline="0">
                <a:latin typeface="HelveticaNeueLTW1G-Roman"/>
              </a:rPr>
              <a:t>attention given to green themes at schools is greatly dependent on single actions and initiatives of teachers or school leaders</a:t>
            </a:r>
          </a:p>
          <a:p>
            <a:pPr algn="l"/>
            <a:endParaRPr lang="en-US" sz="2400" b="0" i="0" u="none" strike="noStrike" baseline="0">
              <a:latin typeface="HelveticaNeueLTW1G-Roman"/>
            </a:endParaRPr>
          </a:p>
          <a:p>
            <a:pPr algn="l"/>
            <a:r>
              <a:rPr lang="nl-BE" sz="2400" b="0" i="0" u="none" strike="noStrike" baseline="0" err="1">
                <a:latin typeface="HelveticaNeueLTW1G-Roman"/>
              </a:rPr>
              <a:t>lack</a:t>
            </a:r>
            <a:r>
              <a:rPr lang="nl-BE" sz="2400" b="0" i="0" u="none" strike="noStrike" baseline="0">
                <a:latin typeface="HelveticaNeueLTW1G-Roman"/>
              </a:rPr>
              <a:t> of course </a:t>
            </a:r>
            <a:r>
              <a:rPr lang="en-US" sz="2400" b="0" i="0" u="none" strike="noStrike" baseline="0">
                <a:latin typeface="HelveticaNeueLTW1G-Roman"/>
              </a:rPr>
              <a:t>material on the green transition or knowledge on how to teach it</a:t>
            </a:r>
          </a:p>
          <a:p>
            <a:pPr algn="l">
              <a:buNone/>
            </a:pPr>
            <a:endParaRPr lang="en-US" sz="2400" b="0" i="0" u="none" strike="noStrike" baseline="0">
              <a:latin typeface="HelveticaNeueLTW1G-Roman"/>
            </a:endParaRPr>
          </a:p>
          <a:p>
            <a:pPr algn="l"/>
            <a:r>
              <a:rPr lang="en-US" sz="2400">
                <a:latin typeface="HelveticaNeueLTW1G-Roman"/>
              </a:rPr>
              <a:t>Apprenticeships can fill this gap</a:t>
            </a:r>
            <a:endParaRPr lang="en-US" sz="2400" b="0" i="0" u="none" strike="noStrike" baseline="0">
              <a:latin typeface="HelveticaNeueLTW1G-Roman"/>
            </a:endParaRPr>
          </a:p>
          <a:p>
            <a:pPr algn="l"/>
            <a:endParaRPr lang="en-US" sz="1800" b="0" i="0" u="none" strike="noStrike" baseline="0">
              <a:latin typeface="HelveticaNeueLTW1G-Roman"/>
            </a:endParaRPr>
          </a:p>
          <a:p>
            <a:pPr algn="l"/>
            <a:endParaRPr lang="nl-BE"/>
          </a:p>
        </p:txBody>
      </p:sp>
    </p:spTree>
    <p:extLst>
      <p:ext uri="{BB962C8B-B14F-4D97-AF65-F5344CB8AC3E}">
        <p14:creationId xmlns:p14="http://schemas.microsoft.com/office/powerpoint/2010/main" val="1190783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EC9AD7-709D-CE98-31CB-591FA63EB106}"/>
              </a:ext>
            </a:extLst>
          </p:cNvPr>
          <p:cNvSpPr>
            <a:spLocks noGrp="1"/>
          </p:cNvSpPr>
          <p:nvPr>
            <p:ph type="title"/>
          </p:nvPr>
        </p:nvSpPr>
        <p:spPr/>
        <p:txBody>
          <a:bodyPr/>
          <a:lstStyle/>
          <a:p>
            <a:r>
              <a:rPr lang="nl-BE" sz="2800"/>
              <a:t>5. In companies, short-term </a:t>
            </a:r>
            <a:r>
              <a:rPr lang="nl-BE" sz="2800" err="1"/>
              <a:t>economic</a:t>
            </a:r>
            <a:r>
              <a:rPr lang="nl-BE" sz="2800"/>
              <a:t> return </a:t>
            </a:r>
            <a:r>
              <a:rPr lang="nl-BE" sz="2800" err="1"/>
              <a:t>still</a:t>
            </a:r>
            <a:r>
              <a:rPr lang="nl-BE" sz="2800"/>
              <a:t> takes </a:t>
            </a:r>
            <a:r>
              <a:rPr lang="nl-BE" sz="2800" err="1"/>
              <a:t>precedence</a:t>
            </a:r>
            <a:r>
              <a:rPr lang="nl-BE" sz="2800"/>
              <a:t> over </a:t>
            </a:r>
            <a:r>
              <a:rPr lang="nl-BE" sz="2800" err="1"/>
              <a:t>ecological</a:t>
            </a:r>
            <a:r>
              <a:rPr lang="nl-BE" sz="2800"/>
              <a:t> thinking</a:t>
            </a:r>
            <a:br>
              <a:rPr lang="en-US" sz="2400"/>
            </a:br>
            <a:endParaRPr lang="nl-BE" sz="2400"/>
          </a:p>
        </p:txBody>
      </p:sp>
      <p:sp>
        <p:nvSpPr>
          <p:cNvPr id="3" name="Tijdelijke aanduiding voor inhoud 2">
            <a:extLst>
              <a:ext uri="{FF2B5EF4-FFF2-40B4-BE49-F238E27FC236}">
                <a16:creationId xmlns:a16="http://schemas.microsoft.com/office/drawing/2014/main" id="{AF7A6F97-B543-2495-5B1B-87E1C5B74FB6}"/>
              </a:ext>
            </a:extLst>
          </p:cNvPr>
          <p:cNvSpPr>
            <a:spLocks noGrp="1"/>
          </p:cNvSpPr>
          <p:nvPr>
            <p:ph sz="half" idx="1"/>
          </p:nvPr>
        </p:nvSpPr>
        <p:spPr/>
        <p:txBody>
          <a:bodyPr/>
          <a:lstStyle/>
          <a:p>
            <a:endParaRPr lang="nl-BE" sz="2000"/>
          </a:p>
          <a:p>
            <a:pPr algn="l"/>
            <a:endParaRPr lang="nl-BE" sz="2000" b="0" i="0" u="none" strike="noStrike" baseline="0">
              <a:latin typeface="HelveticaNeueLTW1G-Roman"/>
            </a:endParaRPr>
          </a:p>
          <a:p>
            <a:pPr algn="l"/>
            <a:r>
              <a:rPr lang="nl-BE" sz="2000" b="0" i="0" u="none" strike="noStrike" baseline="0" err="1">
                <a:latin typeface="HelveticaNeueLTW1G-Roman"/>
              </a:rPr>
              <a:t>Apprenticeships</a:t>
            </a:r>
            <a:r>
              <a:rPr lang="nl-BE" sz="2000" b="0" i="0" u="none" strike="noStrike" baseline="0">
                <a:latin typeface="HelveticaNeueLTW1G-Roman"/>
              </a:rPr>
              <a:t> </a:t>
            </a:r>
            <a:r>
              <a:rPr lang="en-US" sz="2000" b="0" i="0" u="none" strike="noStrike" baseline="0">
                <a:latin typeface="HelveticaNeueLTW1G-Roman"/>
              </a:rPr>
              <a:t>are only an effective training method for skills for the green transition when companies are really </a:t>
            </a:r>
            <a:r>
              <a:rPr lang="nl-BE" sz="2000" b="0" i="0" u="none" strike="noStrike" baseline="0" err="1">
                <a:latin typeface="HelveticaNeueLTW1G-Roman"/>
              </a:rPr>
              <a:t>adopting</a:t>
            </a:r>
            <a:r>
              <a:rPr lang="nl-BE" sz="2000" b="0" i="0" u="none" strike="noStrike" baseline="0">
                <a:latin typeface="HelveticaNeueLTW1G-Roman"/>
              </a:rPr>
              <a:t> </a:t>
            </a:r>
            <a:r>
              <a:rPr lang="nl-BE" sz="2000" b="0" i="0" u="none" strike="noStrike" baseline="0" err="1">
                <a:latin typeface="HelveticaNeueLTW1G-Roman"/>
              </a:rPr>
              <a:t>ecological</a:t>
            </a:r>
            <a:r>
              <a:rPr lang="nl-BE" sz="2000" b="0" i="0" u="none" strike="noStrike" baseline="0">
                <a:latin typeface="HelveticaNeueLTW1G-Roman"/>
              </a:rPr>
              <a:t> awareness.</a:t>
            </a:r>
          </a:p>
          <a:p>
            <a:pPr algn="l"/>
            <a:endParaRPr lang="nl-BE" sz="2000"/>
          </a:p>
          <a:p>
            <a:r>
              <a:rPr lang="en-US" sz="2000">
                <a:latin typeface="HelveticaNeueLTW1G-Roman"/>
              </a:rPr>
              <a:t>most companies are still not always eager to work in a more ecological and sustainable way if this would mean a loss in profit in the short term</a:t>
            </a:r>
          </a:p>
          <a:p>
            <a:endParaRPr lang="en-US" sz="2000">
              <a:latin typeface="HelveticaNeueLTW1G-Roman"/>
            </a:endParaRPr>
          </a:p>
          <a:p>
            <a:r>
              <a:rPr lang="en-US" sz="2000">
                <a:latin typeface="HelveticaNeueLTW1G-Roman"/>
              </a:rPr>
              <a:t>Acting on green transition is often limited to the management and the research and </a:t>
            </a:r>
            <a:r>
              <a:rPr lang="nl-BE" sz="2000">
                <a:latin typeface="HelveticaNeueLTW1G-Roman"/>
              </a:rPr>
              <a:t>development </a:t>
            </a:r>
            <a:r>
              <a:rPr lang="nl-BE" sz="2000" err="1">
                <a:latin typeface="HelveticaNeueLTW1G-Roman"/>
              </a:rPr>
              <a:t>department</a:t>
            </a:r>
            <a:endParaRPr lang="nl-BE" sz="2000">
              <a:latin typeface="HelveticaNeueLTW1G-Roman"/>
            </a:endParaRPr>
          </a:p>
        </p:txBody>
      </p:sp>
    </p:spTree>
    <p:extLst>
      <p:ext uri="{BB962C8B-B14F-4D97-AF65-F5344CB8AC3E}">
        <p14:creationId xmlns:p14="http://schemas.microsoft.com/office/powerpoint/2010/main" val="36796551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165320-7129-86C7-D287-1D3606793BE7}"/>
              </a:ext>
            </a:extLst>
          </p:cNvPr>
          <p:cNvSpPr>
            <a:spLocks noGrp="1"/>
          </p:cNvSpPr>
          <p:nvPr>
            <p:ph type="title"/>
          </p:nvPr>
        </p:nvSpPr>
        <p:spPr/>
        <p:txBody>
          <a:bodyPr/>
          <a:lstStyle/>
          <a:p>
            <a:r>
              <a:rPr lang="nl-BE" sz="2800"/>
              <a:t>6. </a:t>
            </a:r>
            <a:r>
              <a:rPr lang="en-US" sz="2800" err="1"/>
              <a:t>Greenification</a:t>
            </a:r>
            <a:r>
              <a:rPr lang="en-US" sz="2800"/>
              <a:t> of a training module </a:t>
            </a:r>
            <a:r>
              <a:rPr lang="nl-BE" sz="2800" err="1"/>
              <a:t>requires</a:t>
            </a:r>
            <a:r>
              <a:rPr lang="nl-BE" sz="2800"/>
              <a:t> close </a:t>
            </a:r>
            <a:r>
              <a:rPr lang="nl-BE" sz="2800" err="1"/>
              <a:t>collaboration</a:t>
            </a:r>
            <a:r>
              <a:rPr lang="nl-BE" sz="2800"/>
              <a:t> </a:t>
            </a:r>
            <a:r>
              <a:rPr lang="nl-BE" sz="2800" err="1"/>
              <a:t>between</a:t>
            </a:r>
            <a:r>
              <a:rPr lang="nl-BE" sz="2800"/>
              <a:t> different partners</a:t>
            </a:r>
          </a:p>
        </p:txBody>
      </p:sp>
      <p:sp>
        <p:nvSpPr>
          <p:cNvPr id="3" name="Tijdelijke aanduiding voor inhoud 2">
            <a:extLst>
              <a:ext uri="{FF2B5EF4-FFF2-40B4-BE49-F238E27FC236}">
                <a16:creationId xmlns:a16="http://schemas.microsoft.com/office/drawing/2014/main" id="{8C9D63DE-427A-22BF-68AC-75D1D2BB57B1}"/>
              </a:ext>
            </a:extLst>
          </p:cNvPr>
          <p:cNvSpPr>
            <a:spLocks noGrp="1"/>
          </p:cNvSpPr>
          <p:nvPr>
            <p:ph sz="half" idx="1"/>
          </p:nvPr>
        </p:nvSpPr>
        <p:spPr/>
        <p:txBody>
          <a:bodyPr/>
          <a:lstStyle/>
          <a:p>
            <a:endParaRPr lang="nl-BE"/>
          </a:p>
          <a:p>
            <a:endParaRPr lang="nl-BE"/>
          </a:p>
          <a:p>
            <a:r>
              <a:rPr lang="nl-BE"/>
              <a:t>Companies: </a:t>
            </a:r>
            <a:r>
              <a:rPr lang="nl-BE" err="1"/>
              <a:t>providing</a:t>
            </a:r>
            <a:r>
              <a:rPr lang="nl-BE"/>
              <a:t> company-</a:t>
            </a:r>
            <a:r>
              <a:rPr lang="nl-BE" err="1"/>
              <a:t>based</a:t>
            </a:r>
            <a:r>
              <a:rPr lang="nl-BE"/>
              <a:t> </a:t>
            </a:r>
            <a:r>
              <a:rPr lang="nl-BE" err="1"/>
              <a:t>learning</a:t>
            </a:r>
            <a:r>
              <a:rPr lang="nl-BE"/>
              <a:t> </a:t>
            </a:r>
            <a:r>
              <a:rPr lang="nl-BE" err="1"/>
              <a:t>and</a:t>
            </a:r>
            <a:r>
              <a:rPr lang="nl-BE"/>
              <a:t> </a:t>
            </a:r>
            <a:r>
              <a:rPr lang="nl-BE" err="1"/>
              <a:t>reaching</a:t>
            </a:r>
            <a:r>
              <a:rPr lang="nl-BE"/>
              <a:t> out </a:t>
            </a:r>
            <a:r>
              <a:rPr lang="nl-BE" err="1"/>
              <a:t>to</a:t>
            </a:r>
            <a:r>
              <a:rPr lang="nl-BE"/>
              <a:t> schools </a:t>
            </a:r>
          </a:p>
          <a:p>
            <a:endParaRPr lang="nl-BE"/>
          </a:p>
          <a:p>
            <a:r>
              <a:rPr lang="nl-BE"/>
              <a:t>Schools: </a:t>
            </a:r>
            <a:r>
              <a:rPr lang="nl-BE" err="1"/>
              <a:t>including</a:t>
            </a:r>
            <a:r>
              <a:rPr lang="nl-BE"/>
              <a:t> green skills in </a:t>
            </a:r>
            <a:r>
              <a:rPr lang="nl-BE" err="1"/>
              <a:t>the</a:t>
            </a:r>
            <a:r>
              <a:rPr lang="nl-BE"/>
              <a:t> course </a:t>
            </a:r>
            <a:r>
              <a:rPr lang="nl-BE" err="1"/>
              <a:t>materials</a:t>
            </a:r>
            <a:r>
              <a:rPr lang="nl-BE"/>
              <a:t> </a:t>
            </a:r>
            <a:r>
              <a:rPr lang="nl-BE" err="1"/>
              <a:t>and</a:t>
            </a:r>
            <a:r>
              <a:rPr lang="nl-BE"/>
              <a:t> training </a:t>
            </a:r>
            <a:r>
              <a:rPr lang="nl-BE" err="1"/>
              <a:t>their</a:t>
            </a:r>
            <a:r>
              <a:rPr lang="nl-BE"/>
              <a:t> </a:t>
            </a:r>
            <a:r>
              <a:rPr lang="nl-BE" err="1"/>
              <a:t>teachers</a:t>
            </a:r>
            <a:endParaRPr lang="nl-BE"/>
          </a:p>
          <a:p>
            <a:endParaRPr lang="nl-BE"/>
          </a:p>
          <a:p>
            <a:r>
              <a:rPr lang="nl-BE" err="1"/>
              <a:t>Regional</a:t>
            </a:r>
            <a:r>
              <a:rPr lang="nl-BE"/>
              <a:t> actors: </a:t>
            </a:r>
            <a:r>
              <a:rPr lang="nl-BE" err="1"/>
              <a:t>connect</a:t>
            </a:r>
            <a:r>
              <a:rPr lang="nl-BE"/>
              <a:t> </a:t>
            </a:r>
            <a:r>
              <a:rPr lang="nl-BE" err="1"/>
              <a:t>industry</a:t>
            </a:r>
            <a:r>
              <a:rPr lang="nl-BE"/>
              <a:t> </a:t>
            </a:r>
            <a:r>
              <a:rPr lang="nl-BE" err="1"/>
              <a:t>and</a:t>
            </a:r>
            <a:r>
              <a:rPr lang="nl-BE"/>
              <a:t> </a:t>
            </a:r>
            <a:r>
              <a:rPr lang="nl-BE" err="1"/>
              <a:t>educational</a:t>
            </a:r>
            <a:r>
              <a:rPr lang="nl-BE"/>
              <a:t> </a:t>
            </a:r>
            <a:r>
              <a:rPr lang="nl-BE" err="1"/>
              <a:t>fiels</a:t>
            </a:r>
            <a:endParaRPr lang="nl-BE"/>
          </a:p>
        </p:txBody>
      </p:sp>
    </p:spTree>
    <p:extLst>
      <p:ext uri="{BB962C8B-B14F-4D97-AF65-F5344CB8AC3E}">
        <p14:creationId xmlns:p14="http://schemas.microsoft.com/office/powerpoint/2010/main" val="292598484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title"/>
          </p:nvPr>
        </p:nvSpPr>
        <p:spPr/>
        <p:txBody>
          <a:bodyPr/>
          <a:lstStyle/>
          <a:p>
            <a:r>
              <a:rPr lang="nl-BE" sz="3300"/>
              <a:t>Policy </a:t>
            </a:r>
            <a:r>
              <a:rPr lang="nl-BE" sz="3300" err="1"/>
              <a:t>recommendations</a:t>
            </a:r>
            <a:endParaRPr lang="nl-BE" sz="3300"/>
          </a:p>
        </p:txBody>
      </p:sp>
      <p:sp>
        <p:nvSpPr>
          <p:cNvPr id="4" name="Rechthoek 3">
            <a:extLst>
              <a:ext uri="{FF2B5EF4-FFF2-40B4-BE49-F238E27FC236}">
                <a16:creationId xmlns:a16="http://schemas.microsoft.com/office/drawing/2014/main" id="{3B7CCC29-B615-475D-91A2-EA047AB8C18A}"/>
              </a:ext>
            </a:extLst>
          </p:cNvPr>
          <p:cNvSpPr/>
          <p:nvPr/>
        </p:nvSpPr>
        <p:spPr>
          <a:xfrm>
            <a:off x="426876" y="5293402"/>
            <a:ext cx="1564670" cy="6298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sz="1350"/>
          </a:p>
        </p:txBody>
      </p:sp>
      <p:grpSp>
        <p:nvGrpSpPr>
          <p:cNvPr id="16" name="Groep 15">
            <a:extLst>
              <a:ext uri="{FF2B5EF4-FFF2-40B4-BE49-F238E27FC236}">
                <a16:creationId xmlns:a16="http://schemas.microsoft.com/office/drawing/2014/main" id="{7DBB5C22-E7B1-4FE0-A5AC-9C822D1705DA}"/>
              </a:ext>
            </a:extLst>
          </p:cNvPr>
          <p:cNvGrpSpPr/>
          <p:nvPr/>
        </p:nvGrpSpPr>
        <p:grpSpPr>
          <a:xfrm>
            <a:off x="1196341" y="1645920"/>
            <a:ext cx="6987540" cy="4137654"/>
            <a:chOff x="1605740" y="2262868"/>
            <a:chExt cx="5785661" cy="2693035"/>
          </a:xfrm>
        </p:grpSpPr>
        <p:grpSp>
          <p:nvGrpSpPr>
            <p:cNvPr id="13" name="Groep 12">
              <a:extLst>
                <a:ext uri="{FF2B5EF4-FFF2-40B4-BE49-F238E27FC236}">
                  <a16:creationId xmlns:a16="http://schemas.microsoft.com/office/drawing/2014/main" id="{0F2540D4-1B01-47A7-A377-149C4BB0EAFE}"/>
                </a:ext>
              </a:extLst>
            </p:cNvPr>
            <p:cNvGrpSpPr/>
            <p:nvPr/>
          </p:nvGrpSpPr>
          <p:grpSpPr>
            <a:xfrm>
              <a:off x="3946968" y="2262868"/>
              <a:ext cx="2153582" cy="1301327"/>
              <a:chOff x="5260186" y="1874157"/>
              <a:chExt cx="2871443" cy="1735103"/>
            </a:xfrm>
          </p:grpSpPr>
          <p:sp>
            <p:nvSpPr>
              <p:cNvPr id="6" name="Vrije vorm: vorm 5">
                <a:extLst>
                  <a:ext uri="{FF2B5EF4-FFF2-40B4-BE49-F238E27FC236}">
                    <a16:creationId xmlns:a16="http://schemas.microsoft.com/office/drawing/2014/main" id="{D7D0F23A-FF78-4088-9708-8B47AB62ADEE}"/>
                  </a:ext>
                </a:extLst>
              </p:cNvPr>
              <p:cNvSpPr/>
              <p:nvPr/>
            </p:nvSpPr>
            <p:spPr>
              <a:xfrm>
                <a:off x="5260186" y="1923841"/>
                <a:ext cx="2869510" cy="1685419"/>
              </a:xfrm>
              <a:custGeom>
                <a:avLst/>
                <a:gdLst>
                  <a:gd name="connsiteX0" fmla="*/ 0 w 2824153"/>
                  <a:gd name="connsiteY0" fmla="*/ 0 h 1694491"/>
                  <a:gd name="connsiteX1" fmla="*/ 2824153 w 2824153"/>
                  <a:gd name="connsiteY1" fmla="*/ 0 h 1694491"/>
                  <a:gd name="connsiteX2" fmla="*/ 2824153 w 2824153"/>
                  <a:gd name="connsiteY2" fmla="*/ 1694491 h 1694491"/>
                  <a:gd name="connsiteX3" fmla="*/ 0 w 2824153"/>
                  <a:gd name="connsiteY3" fmla="*/ 1694491 h 1694491"/>
                  <a:gd name="connsiteX4" fmla="*/ 0 w 2824153"/>
                  <a:gd name="connsiteY4" fmla="*/ 0 h 1694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4153" h="1694491">
                    <a:moveTo>
                      <a:pt x="0" y="0"/>
                    </a:moveTo>
                    <a:lnTo>
                      <a:pt x="2824153" y="0"/>
                    </a:lnTo>
                    <a:lnTo>
                      <a:pt x="2824153" y="1694491"/>
                    </a:lnTo>
                    <a:lnTo>
                      <a:pt x="0" y="169449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865" tIns="62865" rIns="62865" bIns="62865" numCol="1" spcCol="1270" anchor="ctr" anchorCtr="0">
                <a:noAutofit/>
              </a:bodyPr>
              <a:lstStyle/>
              <a:p>
                <a:pPr algn="ctr" defTabSz="733425">
                  <a:lnSpc>
                    <a:spcPct val="90000"/>
                  </a:lnSpc>
                  <a:spcBef>
                    <a:spcPct val="0"/>
                  </a:spcBef>
                  <a:spcAft>
                    <a:spcPct val="35000"/>
                  </a:spcAft>
                </a:pPr>
                <a:r>
                  <a:rPr lang="nl-BE" sz="1650">
                    <a:solidFill>
                      <a:schemeClr val="accent2"/>
                    </a:solidFill>
                  </a:rPr>
                  <a:t>2. </a:t>
                </a:r>
                <a:r>
                  <a:rPr lang="nl-BE" sz="1650" err="1">
                    <a:solidFill>
                      <a:schemeClr val="accent2"/>
                    </a:solidFill>
                  </a:rPr>
                  <a:t>Incentivise</a:t>
                </a:r>
                <a:r>
                  <a:rPr lang="nl-BE" sz="1650">
                    <a:solidFill>
                      <a:schemeClr val="accent2"/>
                    </a:solidFill>
                  </a:rPr>
                  <a:t> (</a:t>
                </a:r>
                <a:r>
                  <a:rPr lang="nl-BE" sz="1650" err="1">
                    <a:solidFill>
                      <a:schemeClr val="accent2"/>
                    </a:solidFill>
                  </a:rPr>
                  <a:t>financially</a:t>
                </a:r>
                <a:r>
                  <a:rPr lang="nl-BE" sz="1650">
                    <a:solidFill>
                      <a:schemeClr val="accent2"/>
                    </a:solidFill>
                  </a:rPr>
                  <a:t>) the </a:t>
                </a:r>
                <a:r>
                  <a:rPr lang="nl-BE" sz="1650" err="1">
                    <a:solidFill>
                      <a:schemeClr val="accent2"/>
                    </a:solidFill>
                  </a:rPr>
                  <a:t>integration</a:t>
                </a:r>
                <a:r>
                  <a:rPr lang="nl-BE" sz="1650">
                    <a:solidFill>
                      <a:schemeClr val="accent2"/>
                    </a:solidFill>
                  </a:rPr>
                  <a:t> of green skills in training </a:t>
                </a:r>
                <a:r>
                  <a:rPr lang="nl-BE" sz="1650" err="1">
                    <a:solidFill>
                      <a:schemeClr val="accent2"/>
                    </a:solidFill>
                  </a:rPr>
                  <a:t>and</a:t>
                </a:r>
                <a:r>
                  <a:rPr lang="nl-BE" sz="1650">
                    <a:solidFill>
                      <a:schemeClr val="accent2"/>
                    </a:solidFill>
                  </a:rPr>
                  <a:t> education</a:t>
                </a:r>
              </a:p>
            </p:txBody>
          </p:sp>
          <p:pic>
            <p:nvPicPr>
              <p:cNvPr id="3" name="Graphic 9" descr="Munten silhouet">
                <a:extLst>
                  <a:ext uri="{FF2B5EF4-FFF2-40B4-BE49-F238E27FC236}">
                    <a16:creationId xmlns:a16="http://schemas.microsoft.com/office/drawing/2014/main" id="{5F358D82-5E10-4292-913F-654242518B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89371" y="1874157"/>
                <a:ext cx="642258" cy="642258"/>
              </a:xfrm>
              <a:prstGeom prst="rect">
                <a:avLst/>
              </a:prstGeom>
            </p:spPr>
          </p:pic>
        </p:grpSp>
        <p:grpSp>
          <p:nvGrpSpPr>
            <p:cNvPr id="15" name="Groep 14">
              <a:extLst>
                <a:ext uri="{FF2B5EF4-FFF2-40B4-BE49-F238E27FC236}">
                  <a16:creationId xmlns:a16="http://schemas.microsoft.com/office/drawing/2014/main" id="{2CD0B397-2F34-45C3-BB15-AFC1B5341A83}"/>
                </a:ext>
              </a:extLst>
            </p:cNvPr>
            <p:cNvGrpSpPr/>
            <p:nvPr/>
          </p:nvGrpSpPr>
          <p:grpSpPr>
            <a:xfrm>
              <a:off x="5260764" y="3684812"/>
              <a:ext cx="2130637" cy="1271091"/>
              <a:chOff x="7014352" y="3770086"/>
              <a:chExt cx="2840849" cy="1694789"/>
            </a:xfrm>
          </p:grpSpPr>
          <p:sp>
            <p:nvSpPr>
              <p:cNvPr id="8" name="Vrije vorm: vorm 7">
                <a:extLst>
                  <a:ext uri="{FF2B5EF4-FFF2-40B4-BE49-F238E27FC236}">
                    <a16:creationId xmlns:a16="http://schemas.microsoft.com/office/drawing/2014/main" id="{FAB01762-B1A1-44F0-A766-0F3ECD35314F}"/>
                  </a:ext>
                </a:extLst>
              </p:cNvPr>
              <p:cNvSpPr/>
              <p:nvPr/>
            </p:nvSpPr>
            <p:spPr>
              <a:xfrm>
                <a:off x="7014352" y="3770384"/>
                <a:ext cx="2824153" cy="1694491"/>
              </a:xfrm>
              <a:custGeom>
                <a:avLst/>
                <a:gdLst>
                  <a:gd name="connsiteX0" fmla="*/ 0 w 2824153"/>
                  <a:gd name="connsiteY0" fmla="*/ 0 h 1694491"/>
                  <a:gd name="connsiteX1" fmla="*/ 2824153 w 2824153"/>
                  <a:gd name="connsiteY1" fmla="*/ 0 h 1694491"/>
                  <a:gd name="connsiteX2" fmla="*/ 2824153 w 2824153"/>
                  <a:gd name="connsiteY2" fmla="*/ 1694491 h 1694491"/>
                  <a:gd name="connsiteX3" fmla="*/ 0 w 2824153"/>
                  <a:gd name="connsiteY3" fmla="*/ 1694491 h 1694491"/>
                  <a:gd name="connsiteX4" fmla="*/ 0 w 2824153"/>
                  <a:gd name="connsiteY4" fmla="*/ 0 h 1694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4153" h="1694491">
                    <a:moveTo>
                      <a:pt x="0" y="0"/>
                    </a:moveTo>
                    <a:lnTo>
                      <a:pt x="2824153" y="0"/>
                    </a:lnTo>
                    <a:lnTo>
                      <a:pt x="2824153" y="1694491"/>
                    </a:lnTo>
                    <a:lnTo>
                      <a:pt x="0" y="169449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865" tIns="62865" rIns="62865" bIns="62865" numCol="1" spcCol="1270" anchor="ctr" anchorCtr="0">
                <a:noAutofit/>
              </a:bodyPr>
              <a:lstStyle/>
              <a:p>
                <a:pPr algn="ctr" defTabSz="733425">
                  <a:lnSpc>
                    <a:spcPct val="90000"/>
                  </a:lnSpc>
                  <a:spcBef>
                    <a:spcPct val="0"/>
                  </a:spcBef>
                  <a:spcAft>
                    <a:spcPct val="35000"/>
                  </a:spcAft>
                </a:pPr>
                <a:r>
                  <a:rPr lang="nl-BE" sz="1650">
                    <a:solidFill>
                      <a:schemeClr val="accent2"/>
                    </a:solidFill>
                  </a:rPr>
                  <a:t>4. </a:t>
                </a:r>
                <a:r>
                  <a:rPr lang="nl-BE" sz="1650" err="1">
                    <a:solidFill>
                      <a:schemeClr val="accent2"/>
                    </a:solidFill>
                  </a:rPr>
                  <a:t>Facilitate</a:t>
                </a:r>
                <a:r>
                  <a:rPr lang="nl-BE" sz="1650">
                    <a:solidFill>
                      <a:schemeClr val="accent2"/>
                    </a:solidFill>
                  </a:rPr>
                  <a:t> strong partnerships </a:t>
                </a:r>
                <a:r>
                  <a:rPr lang="nl-BE" sz="1650" err="1">
                    <a:solidFill>
                      <a:schemeClr val="accent2"/>
                    </a:solidFill>
                  </a:rPr>
                  <a:t>for</a:t>
                </a:r>
                <a:r>
                  <a:rPr lang="nl-BE" sz="1650">
                    <a:solidFill>
                      <a:schemeClr val="accent2"/>
                    </a:solidFill>
                  </a:rPr>
                  <a:t> </a:t>
                </a:r>
                <a:r>
                  <a:rPr lang="nl-BE" sz="1650" err="1">
                    <a:solidFill>
                      <a:schemeClr val="accent2"/>
                    </a:solidFill>
                  </a:rPr>
                  <a:t>apprenticeships</a:t>
                </a:r>
                <a:endParaRPr lang="nl-BE" sz="1650">
                  <a:solidFill>
                    <a:schemeClr val="accent2"/>
                  </a:solidFill>
                </a:endParaRPr>
              </a:p>
            </p:txBody>
          </p:sp>
          <p:pic>
            <p:nvPicPr>
              <p:cNvPr id="10" name="Graphic 10" descr="Verbindingen met effen opvulling">
                <a:extLst>
                  <a:ext uri="{FF2B5EF4-FFF2-40B4-BE49-F238E27FC236}">
                    <a16:creationId xmlns:a16="http://schemas.microsoft.com/office/drawing/2014/main" id="{2C31C231-9410-4844-B19B-02DAC87EFB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330871" y="3770086"/>
                <a:ext cx="524330" cy="524330"/>
              </a:xfrm>
              <a:prstGeom prst="rect">
                <a:avLst/>
              </a:prstGeom>
            </p:spPr>
          </p:pic>
        </p:grpSp>
        <p:grpSp>
          <p:nvGrpSpPr>
            <p:cNvPr id="14" name="Groep 13">
              <a:extLst>
                <a:ext uri="{FF2B5EF4-FFF2-40B4-BE49-F238E27FC236}">
                  <a16:creationId xmlns:a16="http://schemas.microsoft.com/office/drawing/2014/main" id="{B8B4C31D-6474-4A23-817C-2D1085D9034F}"/>
                </a:ext>
              </a:extLst>
            </p:cNvPr>
            <p:cNvGrpSpPr/>
            <p:nvPr/>
          </p:nvGrpSpPr>
          <p:grpSpPr>
            <a:xfrm>
              <a:off x="2885892" y="3657600"/>
              <a:ext cx="2137867" cy="1292186"/>
              <a:chOff x="3847855" y="3733799"/>
              <a:chExt cx="2850489" cy="1722915"/>
            </a:xfrm>
          </p:grpSpPr>
          <p:sp>
            <p:nvSpPr>
              <p:cNvPr id="7" name="Vrije vorm: vorm 6">
                <a:extLst>
                  <a:ext uri="{FF2B5EF4-FFF2-40B4-BE49-F238E27FC236}">
                    <a16:creationId xmlns:a16="http://schemas.microsoft.com/office/drawing/2014/main" id="{44EF3360-D8B1-4DD2-B7C7-5BBEF5E5CFAB}"/>
                  </a:ext>
                </a:extLst>
              </p:cNvPr>
              <p:cNvSpPr/>
              <p:nvPr/>
            </p:nvSpPr>
            <p:spPr>
              <a:xfrm>
                <a:off x="3847855" y="3762223"/>
                <a:ext cx="2824153" cy="1694491"/>
              </a:xfrm>
              <a:custGeom>
                <a:avLst/>
                <a:gdLst>
                  <a:gd name="connsiteX0" fmla="*/ 0 w 2824153"/>
                  <a:gd name="connsiteY0" fmla="*/ 0 h 1694491"/>
                  <a:gd name="connsiteX1" fmla="*/ 2824153 w 2824153"/>
                  <a:gd name="connsiteY1" fmla="*/ 0 h 1694491"/>
                  <a:gd name="connsiteX2" fmla="*/ 2824153 w 2824153"/>
                  <a:gd name="connsiteY2" fmla="*/ 1694491 h 1694491"/>
                  <a:gd name="connsiteX3" fmla="*/ 0 w 2824153"/>
                  <a:gd name="connsiteY3" fmla="*/ 1694491 h 1694491"/>
                  <a:gd name="connsiteX4" fmla="*/ 0 w 2824153"/>
                  <a:gd name="connsiteY4" fmla="*/ 0 h 1694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4153" h="1694491">
                    <a:moveTo>
                      <a:pt x="0" y="0"/>
                    </a:moveTo>
                    <a:lnTo>
                      <a:pt x="2824153" y="0"/>
                    </a:lnTo>
                    <a:lnTo>
                      <a:pt x="2824153" y="1694491"/>
                    </a:lnTo>
                    <a:lnTo>
                      <a:pt x="0" y="169449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865" tIns="62865" rIns="62865" bIns="62865" numCol="1" spcCol="1270" anchor="ctr" anchorCtr="0">
                <a:noAutofit/>
              </a:bodyPr>
              <a:lstStyle/>
              <a:p>
                <a:pPr algn="ctr" defTabSz="733425">
                  <a:lnSpc>
                    <a:spcPct val="90000"/>
                  </a:lnSpc>
                  <a:spcBef>
                    <a:spcPct val="0"/>
                  </a:spcBef>
                  <a:spcAft>
                    <a:spcPct val="35000"/>
                  </a:spcAft>
                </a:pPr>
                <a:r>
                  <a:rPr lang="nl-BE" sz="1650">
                    <a:solidFill>
                      <a:schemeClr val="accent2"/>
                    </a:solidFill>
                  </a:rPr>
                  <a:t>3. </a:t>
                </a:r>
                <a:r>
                  <a:rPr lang="nl-BE" sz="1650" err="1">
                    <a:solidFill>
                      <a:schemeClr val="accent2"/>
                    </a:solidFill>
                  </a:rPr>
                  <a:t>Stimulate</a:t>
                </a:r>
                <a:r>
                  <a:rPr lang="nl-BE" sz="1650">
                    <a:solidFill>
                      <a:schemeClr val="accent2"/>
                    </a:solidFill>
                  </a:rPr>
                  <a:t> </a:t>
                </a:r>
                <a:r>
                  <a:rPr lang="nl-BE" sz="1650" err="1">
                    <a:solidFill>
                      <a:schemeClr val="accent2"/>
                    </a:solidFill>
                  </a:rPr>
                  <a:t>apprenticeships</a:t>
                </a:r>
                <a:r>
                  <a:rPr lang="nl-BE" sz="1650">
                    <a:solidFill>
                      <a:schemeClr val="accent2"/>
                    </a:solidFill>
                  </a:rPr>
                  <a:t> </a:t>
                </a:r>
                <a:r>
                  <a:rPr lang="nl-BE" sz="1650" err="1">
                    <a:solidFill>
                      <a:schemeClr val="accent2"/>
                    </a:solidFill>
                  </a:rPr>
                  <a:t>to</a:t>
                </a:r>
                <a:r>
                  <a:rPr lang="nl-BE" sz="1650">
                    <a:solidFill>
                      <a:schemeClr val="accent2"/>
                    </a:solidFill>
                  </a:rPr>
                  <a:t> </a:t>
                </a:r>
                <a:r>
                  <a:rPr lang="nl-BE" sz="1650" err="1">
                    <a:solidFill>
                      <a:schemeClr val="accent2"/>
                    </a:solidFill>
                  </a:rPr>
                  <a:t>teach</a:t>
                </a:r>
                <a:r>
                  <a:rPr lang="nl-BE" sz="1650">
                    <a:solidFill>
                      <a:schemeClr val="accent2"/>
                    </a:solidFill>
                  </a:rPr>
                  <a:t> green skills</a:t>
                </a:r>
              </a:p>
            </p:txBody>
          </p:sp>
          <p:pic>
            <p:nvPicPr>
              <p:cNvPr id="2" name="Graphic 10" descr="Fabriek met effen opvulling">
                <a:extLst>
                  <a:ext uri="{FF2B5EF4-FFF2-40B4-BE49-F238E27FC236}">
                    <a16:creationId xmlns:a16="http://schemas.microsoft.com/office/drawing/2014/main" id="{A4D2032A-851B-4C1F-97D8-3D2EEF8F877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974442" y="3733799"/>
                <a:ext cx="723902" cy="723902"/>
              </a:xfrm>
              <a:prstGeom prst="rect">
                <a:avLst/>
              </a:prstGeom>
            </p:spPr>
          </p:pic>
        </p:grpSp>
        <p:grpSp>
          <p:nvGrpSpPr>
            <p:cNvPr id="12" name="Groep 11">
              <a:extLst>
                <a:ext uri="{FF2B5EF4-FFF2-40B4-BE49-F238E27FC236}">
                  <a16:creationId xmlns:a16="http://schemas.microsoft.com/office/drawing/2014/main" id="{68FB34D3-F42C-46AB-9145-FA4C6D202C75}"/>
                </a:ext>
              </a:extLst>
            </p:cNvPr>
            <p:cNvGrpSpPr/>
            <p:nvPr/>
          </p:nvGrpSpPr>
          <p:grpSpPr>
            <a:xfrm>
              <a:off x="1605740" y="2300131"/>
              <a:ext cx="2118115" cy="1315286"/>
              <a:chOff x="2153617" y="1914769"/>
              <a:chExt cx="2824153" cy="1753715"/>
            </a:xfrm>
          </p:grpSpPr>
          <p:sp>
            <p:nvSpPr>
              <p:cNvPr id="5" name="Vrije vorm: vorm 4">
                <a:extLst>
                  <a:ext uri="{FF2B5EF4-FFF2-40B4-BE49-F238E27FC236}">
                    <a16:creationId xmlns:a16="http://schemas.microsoft.com/office/drawing/2014/main" id="{6A4C0A7A-3C83-4653-B852-DDE85A90BC0F}"/>
                  </a:ext>
                </a:extLst>
              </p:cNvPr>
              <p:cNvSpPr/>
              <p:nvPr/>
            </p:nvSpPr>
            <p:spPr>
              <a:xfrm>
                <a:off x="2153617" y="1914769"/>
                <a:ext cx="2824153" cy="1694491"/>
              </a:xfrm>
              <a:custGeom>
                <a:avLst/>
                <a:gdLst>
                  <a:gd name="connsiteX0" fmla="*/ 0 w 2824153"/>
                  <a:gd name="connsiteY0" fmla="*/ 0 h 1694491"/>
                  <a:gd name="connsiteX1" fmla="*/ 2824153 w 2824153"/>
                  <a:gd name="connsiteY1" fmla="*/ 0 h 1694491"/>
                  <a:gd name="connsiteX2" fmla="*/ 2824153 w 2824153"/>
                  <a:gd name="connsiteY2" fmla="*/ 1694491 h 1694491"/>
                  <a:gd name="connsiteX3" fmla="*/ 0 w 2824153"/>
                  <a:gd name="connsiteY3" fmla="*/ 1694491 h 1694491"/>
                  <a:gd name="connsiteX4" fmla="*/ 0 w 2824153"/>
                  <a:gd name="connsiteY4" fmla="*/ 0 h 1694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4153" h="1694491">
                    <a:moveTo>
                      <a:pt x="0" y="0"/>
                    </a:moveTo>
                    <a:lnTo>
                      <a:pt x="2824153" y="0"/>
                    </a:lnTo>
                    <a:lnTo>
                      <a:pt x="2824153" y="1694491"/>
                    </a:lnTo>
                    <a:lnTo>
                      <a:pt x="0" y="1694491"/>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865" tIns="62865" rIns="62865" bIns="62865" numCol="1" spcCol="1270" anchor="ctr" anchorCtr="0">
                <a:noAutofit/>
              </a:bodyPr>
              <a:lstStyle/>
              <a:p>
                <a:pPr algn="ctr" defTabSz="733425">
                  <a:lnSpc>
                    <a:spcPct val="90000"/>
                  </a:lnSpc>
                  <a:spcBef>
                    <a:spcPct val="0"/>
                  </a:spcBef>
                  <a:spcAft>
                    <a:spcPct val="35000"/>
                  </a:spcAft>
                </a:pPr>
                <a:r>
                  <a:rPr lang="nl-BE" sz="1650">
                    <a:solidFill>
                      <a:schemeClr val="accent2"/>
                    </a:solidFill>
                  </a:rPr>
                  <a:t>1. </a:t>
                </a:r>
                <a:r>
                  <a:rPr lang="nl-BE" sz="1650" err="1">
                    <a:solidFill>
                      <a:schemeClr val="accent2"/>
                    </a:solidFill>
                  </a:rPr>
                  <a:t>Create</a:t>
                </a:r>
                <a:r>
                  <a:rPr lang="nl-BE" sz="1650">
                    <a:solidFill>
                      <a:schemeClr val="accent2"/>
                    </a:solidFill>
                  </a:rPr>
                  <a:t> awareness </a:t>
                </a:r>
                <a:r>
                  <a:rPr lang="nl-BE" sz="1650" err="1">
                    <a:solidFill>
                      <a:schemeClr val="accent2"/>
                    </a:solidFill>
                  </a:rPr>
                  <a:t>by</a:t>
                </a:r>
                <a:r>
                  <a:rPr lang="nl-BE" sz="1650">
                    <a:solidFill>
                      <a:schemeClr val="accent2"/>
                    </a:solidFill>
                  </a:rPr>
                  <a:t> </a:t>
                </a:r>
                <a:r>
                  <a:rPr lang="nl-BE" sz="1650" err="1">
                    <a:solidFill>
                      <a:schemeClr val="accent2"/>
                    </a:solidFill>
                  </a:rPr>
                  <a:t>specific</a:t>
                </a:r>
                <a:r>
                  <a:rPr lang="nl-BE" sz="1650">
                    <a:solidFill>
                      <a:schemeClr val="accent2"/>
                    </a:solidFill>
                  </a:rPr>
                  <a:t> green skills </a:t>
                </a:r>
                <a:r>
                  <a:rPr lang="nl-BE" sz="1650" err="1">
                    <a:solidFill>
                      <a:schemeClr val="accent2"/>
                    </a:solidFill>
                  </a:rPr>
                  <a:t>forecasting</a:t>
                </a:r>
                <a:endParaRPr lang="nl-BE" sz="1650">
                  <a:solidFill>
                    <a:schemeClr val="accent2"/>
                  </a:solidFill>
                </a:endParaRPr>
              </a:p>
            </p:txBody>
          </p:sp>
          <p:pic>
            <p:nvPicPr>
              <p:cNvPr id="11" name="Graphic 11" descr="Hoofd met radertjes silhouet">
                <a:extLst>
                  <a:ext uri="{FF2B5EF4-FFF2-40B4-BE49-F238E27FC236}">
                    <a16:creationId xmlns:a16="http://schemas.microsoft.com/office/drawing/2014/main" id="{806CC542-48C9-476F-900A-575A4E9E163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155372" y="2980869"/>
                <a:ext cx="687615" cy="687615"/>
              </a:xfrm>
              <a:prstGeom prst="rect">
                <a:avLst/>
              </a:prstGeom>
            </p:spPr>
          </p:pic>
        </p:grpSp>
      </p:grpSp>
    </p:spTree>
    <p:extLst>
      <p:ext uri="{BB962C8B-B14F-4D97-AF65-F5344CB8AC3E}">
        <p14:creationId xmlns:p14="http://schemas.microsoft.com/office/powerpoint/2010/main" val="19413664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descr="9169_aangepast.jpg"/>
          <p:cNvPicPr>
            <a:picLocks noGrp="1" noChangeAspect="1"/>
          </p:cNvPicPr>
          <p:nvPr>
            <p:ph type="pic" sz="quarter" idx="13"/>
          </p:nvPr>
        </p:nvPicPr>
        <p:blipFill>
          <a:blip r:embed="rId3" cstate="print"/>
          <a:srcRect l="10396" r="10396"/>
          <a:stretch>
            <a:fillRect/>
          </a:stretch>
        </p:blipFill>
        <p:spPr>
          <a:xfrm>
            <a:off x="288000" y="0"/>
            <a:ext cx="8856000" cy="6858000"/>
          </a:xfrm>
        </p:spPr>
      </p:pic>
      <p:grpSp>
        <p:nvGrpSpPr>
          <p:cNvPr id="8" name="Groeperen 10"/>
          <p:cNvGrpSpPr/>
          <p:nvPr/>
        </p:nvGrpSpPr>
        <p:grpSpPr>
          <a:xfrm>
            <a:off x="288000" y="3215640"/>
            <a:ext cx="8856000" cy="3660115"/>
            <a:chOff x="288000" y="3402000"/>
            <a:chExt cx="8856000" cy="3456000"/>
          </a:xfrm>
        </p:grpSpPr>
        <p:sp>
          <p:nvSpPr>
            <p:cNvPr id="9" name="Rechthoek 8"/>
            <p:cNvSpPr/>
            <p:nvPr/>
          </p:nvSpPr>
          <p:spPr>
            <a:xfrm>
              <a:off x="288000" y="4266000"/>
              <a:ext cx="8856000" cy="259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Rechthoekige driehoek 9"/>
            <p:cNvSpPr/>
            <p:nvPr/>
          </p:nvSpPr>
          <p:spPr>
            <a:xfrm flipH="1">
              <a:off x="288000" y="3402000"/>
              <a:ext cx="8856000" cy="864000"/>
            </a:xfrm>
            <a:prstGeom prst="rtTriangl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5" name="Titel 4"/>
          <p:cNvSpPr>
            <a:spLocks noGrp="1"/>
          </p:cNvSpPr>
          <p:nvPr>
            <p:ph type="ctrTitle"/>
          </p:nvPr>
        </p:nvSpPr>
        <p:spPr>
          <a:xfrm>
            <a:off x="1296000" y="756000"/>
            <a:ext cx="4667920" cy="2196000"/>
          </a:xfrm>
        </p:spPr>
        <p:txBody>
          <a:bodyPr/>
          <a:lstStyle/>
          <a:p>
            <a:r>
              <a:rPr lang="nl-BE" err="1"/>
              <a:t>Questions</a:t>
            </a:r>
            <a:r>
              <a:rPr lang="nl-BE"/>
              <a:t>?</a:t>
            </a:r>
          </a:p>
        </p:txBody>
      </p:sp>
      <p:sp>
        <p:nvSpPr>
          <p:cNvPr id="6" name="Ondertitel 5"/>
          <p:cNvSpPr>
            <a:spLocks noGrp="1"/>
          </p:cNvSpPr>
          <p:nvPr>
            <p:ph type="subTitle" idx="4294967295"/>
          </p:nvPr>
        </p:nvSpPr>
        <p:spPr>
          <a:xfrm>
            <a:off x="1910080" y="4121284"/>
            <a:ext cx="7233920" cy="3305156"/>
          </a:xfrm>
        </p:spPr>
        <p:txBody>
          <a:bodyPr/>
          <a:lstStyle/>
          <a:p>
            <a:pPr marL="0" indent="0">
              <a:buNone/>
            </a:pPr>
            <a:r>
              <a:rPr lang="nl-BE" sz="1200">
                <a:hlinkClick r:id="rId4"/>
              </a:rPr>
              <a:t>https://www.cedefop.europa.eu/en/events/2021-joint-cedefopoecd-symposium-apprenticeships-greener-economies-and-societies</a:t>
            </a:r>
            <a:r>
              <a:rPr lang="nl-BE" sz="1200"/>
              <a:t> </a:t>
            </a:r>
          </a:p>
          <a:p>
            <a:pPr marL="0" indent="0">
              <a:buNone/>
            </a:pPr>
            <a:endParaRPr lang="nl-BE" sz="1200"/>
          </a:p>
          <a:p>
            <a:pPr marL="0" indent="0">
              <a:buNone/>
            </a:pPr>
            <a:r>
              <a:rPr lang="nl-BE" sz="1200">
                <a:hlinkClick r:id="rId5"/>
              </a:rPr>
              <a:t>https://www.vlaanderen.be/publicaties/skills-roadmap-voor-de-vlaamse-klimaattransitie-focus-op-de-energie-intensieve-sectoren-2020-2035</a:t>
            </a:r>
            <a:r>
              <a:rPr lang="nl-BE" sz="1200"/>
              <a:t> </a:t>
            </a:r>
          </a:p>
          <a:p>
            <a:pPr marL="0" indent="0">
              <a:buNone/>
            </a:pPr>
            <a:endParaRPr lang="nl-BE" sz="1200"/>
          </a:p>
          <a:p>
            <a:pPr marL="0" indent="0">
              <a:buNone/>
            </a:pPr>
            <a:r>
              <a:rPr lang="nl-BE" sz="1200">
                <a:hlinkClick r:id="rId6"/>
              </a:rPr>
              <a:t>https://www.rolandberger.com/en/Insights/Publications/Skills-Roadmap-for-climate-transition-%5B2020-2035%5D.html</a:t>
            </a:r>
            <a:r>
              <a:rPr lang="nl-BE" sz="1200"/>
              <a:t> </a:t>
            </a:r>
          </a:p>
          <a:p>
            <a:pPr marL="0" indent="0">
              <a:buNone/>
            </a:pPr>
            <a:endParaRPr lang="nl-BE" sz="1600"/>
          </a:p>
          <a:p>
            <a:pPr marL="0" indent="0">
              <a:buNone/>
            </a:pPr>
            <a:r>
              <a:rPr lang="nl-BE"/>
              <a:t>Contact:</a:t>
            </a:r>
          </a:p>
          <a:p>
            <a:pPr marL="0" indent="0">
              <a:buNone/>
            </a:pPr>
            <a:r>
              <a:rPr lang="nl-BE" sz="1600">
                <a:hlinkClick r:id="rId7"/>
              </a:rPr>
              <a:t>Helena.vanlangenhove@vlaanderen.be</a:t>
            </a:r>
            <a:endParaRPr lang="nl-BE" sz="1600"/>
          </a:p>
          <a:p>
            <a:pPr marL="0" indent="0">
              <a:buNone/>
            </a:pPr>
            <a:r>
              <a:rPr lang="nl-BE" sz="1600">
                <a:hlinkClick r:id="rId8"/>
              </a:rPr>
              <a:t>Ankatrien.sodermans@vlaanderen.be</a:t>
            </a:r>
            <a:endParaRPr lang="nl-BE" sz="1600"/>
          </a:p>
          <a:p>
            <a:pPr marL="0" indent="0">
              <a:buNone/>
            </a:pPr>
            <a:endParaRPr lang="nl-BE"/>
          </a:p>
        </p:txBody>
      </p:sp>
      <p:pic>
        <p:nvPicPr>
          <p:cNvPr id="12" name="Afbeelding 1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9384" y="4841496"/>
            <a:ext cx="900000" cy="1795440"/>
          </a:xfrm>
          <a:prstGeom prst="rect">
            <a:avLst/>
          </a:prstGeom>
        </p:spPr>
      </p:pic>
    </p:spTree>
    <p:extLst>
      <p:ext uri="{BB962C8B-B14F-4D97-AF65-F5344CB8AC3E}">
        <p14:creationId xmlns:p14="http://schemas.microsoft.com/office/powerpoint/2010/main" val="1676949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D951C3C-F8F2-4D0A-8AE5-E4D7B3AC4FB8}"/>
              </a:ext>
            </a:extLst>
          </p:cNvPr>
          <p:cNvSpPr>
            <a:spLocks noGrp="1"/>
          </p:cNvSpPr>
          <p:nvPr>
            <p:ph type="title"/>
          </p:nvPr>
        </p:nvSpPr>
        <p:spPr/>
        <p:txBody>
          <a:bodyPr/>
          <a:lstStyle/>
          <a:p>
            <a:r>
              <a:rPr lang="nl-BE" sz="3300"/>
              <a:t>Green skills </a:t>
            </a:r>
            <a:r>
              <a:rPr lang="nl-BE" sz="3300" err="1"/>
              <a:t>and</a:t>
            </a:r>
            <a:r>
              <a:rPr lang="nl-BE" sz="3300"/>
              <a:t> jobs policy context</a:t>
            </a:r>
          </a:p>
        </p:txBody>
      </p:sp>
      <p:sp>
        <p:nvSpPr>
          <p:cNvPr id="6" name="Tijdelijke aanduiding voor inhoud 5">
            <a:extLst>
              <a:ext uri="{FF2B5EF4-FFF2-40B4-BE49-F238E27FC236}">
                <a16:creationId xmlns:a16="http://schemas.microsoft.com/office/drawing/2014/main" id="{BB28A22B-E3DB-44ED-B7DF-D791A32A7A40}"/>
              </a:ext>
            </a:extLst>
          </p:cNvPr>
          <p:cNvSpPr>
            <a:spLocks noGrp="1"/>
          </p:cNvSpPr>
          <p:nvPr>
            <p:ph sz="half" idx="1"/>
          </p:nvPr>
        </p:nvSpPr>
        <p:spPr>
          <a:xfrm>
            <a:off x="3312160" y="1493520"/>
            <a:ext cx="5470960" cy="3601003"/>
          </a:xfrm>
        </p:spPr>
        <p:txBody>
          <a:bodyPr/>
          <a:lstStyle/>
          <a:p>
            <a:r>
              <a:rPr lang="nl-BE" sz="2000"/>
              <a:t>The green </a:t>
            </a:r>
            <a:r>
              <a:rPr lang="nl-BE" sz="2000" err="1"/>
              <a:t>transition</a:t>
            </a:r>
            <a:r>
              <a:rPr lang="nl-BE" sz="2000"/>
              <a:t> </a:t>
            </a:r>
            <a:r>
              <a:rPr lang="nl-BE" sz="2000" err="1"/>
              <a:t>will</a:t>
            </a:r>
            <a:r>
              <a:rPr lang="nl-BE" sz="2000"/>
              <a:t> have a </a:t>
            </a:r>
            <a:r>
              <a:rPr lang="nl-BE" sz="2000" err="1"/>
              <a:t>structural</a:t>
            </a:r>
            <a:r>
              <a:rPr lang="nl-BE" sz="2000"/>
              <a:t> impact on the way we produce, </a:t>
            </a:r>
            <a:r>
              <a:rPr lang="nl-BE" sz="2000" err="1"/>
              <a:t>consume</a:t>
            </a:r>
            <a:r>
              <a:rPr lang="nl-BE" sz="2000"/>
              <a:t> </a:t>
            </a:r>
            <a:r>
              <a:rPr lang="nl-BE" sz="2000" err="1"/>
              <a:t>and</a:t>
            </a:r>
            <a:r>
              <a:rPr lang="nl-BE" sz="2000"/>
              <a:t> live. </a:t>
            </a:r>
          </a:p>
          <a:p>
            <a:pPr>
              <a:buNone/>
            </a:pPr>
            <a:endParaRPr lang="nl-BE" sz="2000"/>
          </a:p>
          <a:p>
            <a:r>
              <a:rPr lang="en-US" sz="2000"/>
              <a:t>EU Green deal and Paris agreement require new regulation and investment in technology and innovation </a:t>
            </a:r>
            <a:endParaRPr lang="nl-BE" sz="2000"/>
          </a:p>
          <a:p>
            <a:endParaRPr lang="nl-BE" sz="2000"/>
          </a:p>
          <a:p>
            <a:r>
              <a:rPr lang="en-US" sz="2000"/>
              <a:t>The transition to a low-carbon, resource efficient and green economy can only be made by having a workforce with the right skills</a:t>
            </a:r>
          </a:p>
          <a:p>
            <a:endParaRPr lang="en-US" sz="2000"/>
          </a:p>
          <a:p>
            <a:r>
              <a:rPr lang="en-US" sz="2000"/>
              <a:t>Initial education won’t be sufficient. Need for upskilling &amp; upskilling of the current workforce</a:t>
            </a:r>
          </a:p>
          <a:p>
            <a:endParaRPr lang="en-US" sz="2000"/>
          </a:p>
          <a:p>
            <a:r>
              <a:rPr lang="en-US" sz="2000"/>
              <a:t>Specific context for Flanders:</a:t>
            </a:r>
          </a:p>
          <a:p>
            <a:pPr lvl="1"/>
            <a:r>
              <a:rPr lang="nl-BE" sz="2000"/>
              <a:t>Human </a:t>
            </a:r>
            <a:r>
              <a:rPr lang="nl-BE" sz="2000" err="1"/>
              <a:t>capital</a:t>
            </a:r>
            <a:r>
              <a:rPr lang="nl-BE" sz="2000"/>
              <a:t> is </a:t>
            </a:r>
            <a:r>
              <a:rPr lang="nl-BE" sz="2000" err="1"/>
              <a:t>Flanders</a:t>
            </a:r>
            <a:r>
              <a:rPr lang="nl-BE" sz="2000"/>
              <a:t>’ </a:t>
            </a:r>
            <a:r>
              <a:rPr lang="nl-BE" sz="2000" err="1"/>
              <a:t>greatest</a:t>
            </a:r>
            <a:r>
              <a:rPr lang="nl-BE" sz="2000"/>
              <a:t> resource </a:t>
            </a:r>
          </a:p>
          <a:p>
            <a:pPr lvl="1"/>
            <a:r>
              <a:rPr lang="nl-BE" sz="2000"/>
              <a:t>Labour market </a:t>
            </a:r>
            <a:r>
              <a:rPr lang="nl-BE" sz="2000" err="1"/>
              <a:t>shortages</a:t>
            </a:r>
            <a:r>
              <a:rPr lang="nl-BE" sz="2000"/>
              <a:t> </a:t>
            </a:r>
          </a:p>
        </p:txBody>
      </p:sp>
      <p:pic>
        <p:nvPicPr>
          <p:cNvPr id="7" name="Afbeelding 6">
            <a:extLst>
              <a:ext uri="{FF2B5EF4-FFF2-40B4-BE49-F238E27FC236}">
                <a16:creationId xmlns:a16="http://schemas.microsoft.com/office/drawing/2014/main" id="{DBFB8E69-CC6F-4F70-92F5-5C21BF38E2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9752" y="3807439"/>
            <a:ext cx="2619375" cy="1168021"/>
          </a:xfrm>
          <a:prstGeom prst="rect">
            <a:avLst/>
          </a:prstGeom>
        </p:spPr>
      </p:pic>
      <p:pic>
        <p:nvPicPr>
          <p:cNvPr id="1026" name="Picture 2" descr="The EU Goes Green | CHEManager">
            <a:extLst>
              <a:ext uri="{FF2B5EF4-FFF2-40B4-BE49-F238E27FC236}">
                <a16:creationId xmlns:a16="http://schemas.microsoft.com/office/drawing/2014/main" id="{882D0FD0-1F75-191E-068C-2E70236D26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9753" y="1968182"/>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1404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155000-A6BB-4D7B-8A96-8FB0D403F103}"/>
              </a:ext>
            </a:extLst>
          </p:cNvPr>
          <p:cNvSpPr>
            <a:spLocks noGrp="1"/>
          </p:cNvSpPr>
          <p:nvPr>
            <p:ph type="title"/>
          </p:nvPr>
        </p:nvSpPr>
        <p:spPr>
          <a:xfrm>
            <a:off x="1296000" y="756000"/>
            <a:ext cx="7416000" cy="1116000"/>
          </a:xfrm>
        </p:spPr>
        <p:txBody>
          <a:bodyPr anchor="t">
            <a:normAutofit/>
          </a:bodyPr>
          <a:lstStyle/>
          <a:p>
            <a:r>
              <a:rPr lang="nl-BE"/>
              <a:t>Green skills </a:t>
            </a:r>
            <a:r>
              <a:rPr lang="nl-BE" err="1"/>
              <a:t>and</a:t>
            </a:r>
            <a:r>
              <a:rPr lang="nl-BE"/>
              <a:t> jobs policy actions in </a:t>
            </a:r>
            <a:r>
              <a:rPr lang="nl-BE" err="1"/>
              <a:t>Flanders</a:t>
            </a:r>
            <a:endParaRPr lang="nl-BE"/>
          </a:p>
        </p:txBody>
      </p:sp>
      <p:pic>
        <p:nvPicPr>
          <p:cNvPr id="5" name="Tijdelijke aanduiding voor inhoud 4">
            <a:extLst>
              <a:ext uri="{FF2B5EF4-FFF2-40B4-BE49-F238E27FC236}">
                <a16:creationId xmlns:a16="http://schemas.microsoft.com/office/drawing/2014/main" id="{211F72D5-EEAA-44C7-9BEE-1DDEB8403CE0}"/>
              </a:ext>
            </a:extLst>
          </p:cNvPr>
          <p:cNvPicPr>
            <a:picLocks noGrp="1" noChangeAspect="1"/>
          </p:cNvPicPr>
          <p:nvPr>
            <p:ph sz="half" idx="1"/>
          </p:nvPr>
        </p:nvPicPr>
        <p:blipFill>
          <a:blip r:embed="rId3"/>
          <a:stretch>
            <a:fillRect/>
          </a:stretch>
        </p:blipFill>
        <p:spPr>
          <a:xfrm>
            <a:off x="1296000" y="2425590"/>
            <a:ext cx="7416000" cy="2651219"/>
          </a:xfrm>
          <a:noFill/>
        </p:spPr>
      </p:pic>
      <p:pic>
        <p:nvPicPr>
          <p:cNvPr id="7" name="Afbeelding 6">
            <a:extLst>
              <a:ext uri="{FF2B5EF4-FFF2-40B4-BE49-F238E27FC236}">
                <a16:creationId xmlns:a16="http://schemas.microsoft.com/office/drawing/2014/main" id="{4A55E0BF-0162-4FD9-9CFC-8B98964856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45886" y="5801058"/>
            <a:ext cx="2866114" cy="601884"/>
          </a:xfrm>
          <a:prstGeom prst="rect">
            <a:avLst/>
          </a:prstGeom>
        </p:spPr>
      </p:pic>
    </p:spTree>
    <p:extLst>
      <p:ext uri="{BB962C8B-B14F-4D97-AF65-F5344CB8AC3E}">
        <p14:creationId xmlns:p14="http://schemas.microsoft.com/office/powerpoint/2010/main" val="2659286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F5423085-5BB1-93E7-4712-711E9E76BE7A}"/>
              </a:ext>
            </a:extLst>
          </p:cNvPr>
          <p:cNvSpPr>
            <a:spLocks noGrp="1"/>
          </p:cNvSpPr>
          <p:nvPr>
            <p:ph type="ctrTitle"/>
          </p:nvPr>
        </p:nvSpPr>
        <p:spPr>
          <a:xfrm>
            <a:off x="2304000" y="2520000"/>
            <a:ext cx="5342082" cy="1579711"/>
          </a:xfrm>
        </p:spPr>
        <p:txBody>
          <a:bodyPr/>
          <a:lstStyle/>
          <a:p>
            <a:r>
              <a:rPr lang="en-US" sz="4400"/>
              <a:t>Green skills roadmap study for the energy intensive industry</a:t>
            </a:r>
          </a:p>
        </p:txBody>
      </p:sp>
      <p:sp>
        <p:nvSpPr>
          <p:cNvPr id="15" name="Subtitle 2">
            <a:extLst>
              <a:ext uri="{FF2B5EF4-FFF2-40B4-BE49-F238E27FC236}">
                <a16:creationId xmlns:a16="http://schemas.microsoft.com/office/drawing/2014/main" id="{F3B79C9F-93D9-2895-810C-377DEA005A71}"/>
              </a:ext>
            </a:extLst>
          </p:cNvPr>
          <p:cNvSpPr>
            <a:spLocks noGrp="1"/>
          </p:cNvSpPr>
          <p:nvPr>
            <p:ph type="subTitle" idx="1"/>
          </p:nvPr>
        </p:nvSpPr>
        <p:spPr>
          <a:xfrm>
            <a:off x="2304000" y="4174702"/>
            <a:ext cx="5354606" cy="1053708"/>
          </a:xfrm>
        </p:spPr>
        <p:txBody>
          <a:bodyPr/>
          <a:lstStyle/>
          <a:p>
            <a:r>
              <a:rPr lang="en-US"/>
              <a:t>Roland Berger study for the Department of Work and Social Economy</a:t>
            </a:r>
          </a:p>
        </p:txBody>
      </p:sp>
      <p:sp>
        <p:nvSpPr>
          <p:cNvPr id="17" name="Content Placeholder 3">
            <a:extLst>
              <a:ext uri="{FF2B5EF4-FFF2-40B4-BE49-F238E27FC236}">
                <a16:creationId xmlns:a16="http://schemas.microsoft.com/office/drawing/2014/main" id="{1EFC3BE2-946D-0A68-AB95-CD9AE28C3298}"/>
              </a:ext>
            </a:extLst>
          </p:cNvPr>
          <p:cNvSpPr>
            <a:spLocks noGrp="1"/>
          </p:cNvSpPr>
          <p:nvPr>
            <p:ph idx="12"/>
          </p:nvPr>
        </p:nvSpPr>
        <p:spPr>
          <a:xfrm>
            <a:off x="504001" y="6044105"/>
            <a:ext cx="4773240" cy="352800"/>
          </a:xfrm>
        </p:spPr>
        <p:txBody>
          <a:bodyPr/>
          <a:lstStyle/>
          <a:p>
            <a:endParaRPr lang="en-US"/>
          </a:p>
        </p:txBody>
      </p:sp>
    </p:spTree>
    <p:extLst>
      <p:ext uri="{BB962C8B-B14F-4D97-AF65-F5344CB8AC3E}">
        <p14:creationId xmlns:p14="http://schemas.microsoft.com/office/powerpoint/2010/main" val="1755950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224C0A-4B33-484B-A9DA-D0C4B5E4C6D0}"/>
              </a:ext>
            </a:extLst>
          </p:cNvPr>
          <p:cNvSpPr>
            <a:spLocks noGrp="1"/>
          </p:cNvSpPr>
          <p:nvPr>
            <p:ph type="title"/>
          </p:nvPr>
        </p:nvSpPr>
        <p:spPr>
          <a:xfrm>
            <a:off x="1296000" y="756000"/>
            <a:ext cx="7416000" cy="1116000"/>
          </a:xfrm>
        </p:spPr>
        <p:txBody>
          <a:bodyPr anchor="t">
            <a:noAutofit/>
          </a:bodyPr>
          <a:lstStyle/>
          <a:p>
            <a:r>
              <a:rPr lang="en-US" sz="3300"/>
              <a:t>The study</a:t>
            </a:r>
            <a:endParaRPr lang="nl-BE" sz="3300"/>
          </a:p>
        </p:txBody>
      </p:sp>
      <p:pic>
        <p:nvPicPr>
          <p:cNvPr id="7" name="Afbeelding 6">
            <a:extLst>
              <a:ext uri="{FF2B5EF4-FFF2-40B4-BE49-F238E27FC236}">
                <a16:creationId xmlns:a16="http://schemas.microsoft.com/office/drawing/2014/main" id="{B38EDD96-926B-4208-98FA-8104849CA6A8}"/>
              </a:ext>
            </a:extLst>
          </p:cNvPr>
          <p:cNvPicPr>
            <a:picLocks noChangeAspect="1"/>
          </p:cNvPicPr>
          <p:nvPr/>
        </p:nvPicPr>
        <p:blipFill>
          <a:blip r:embed="rId3"/>
          <a:stretch>
            <a:fillRect/>
          </a:stretch>
        </p:blipFill>
        <p:spPr>
          <a:xfrm>
            <a:off x="7540425" y="5744812"/>
            <a:ext cx="1171575" cy="714375"/>
          </a:xfrm>
          <a:prstGeom prst="rect">
            <a:avLst/>
          </a:prstGeom>
        </p:spPr>
      </p:pic>
      <p:sp>
        <p:nvSpPr>
          <p:cNvPr id="4" name="Tijdelijke aanduiding voor inhoud 3">
            <a:extLst>
              <a:ext uri="{FF2B5EF4-FFF2-40B4-BE49-F238E27FC236}">
                <a16:creationId xmlns:a16="http://schemas.microsoft.com/office/drawing/2014/main" id="{B506A459-A3CB-97FC-4C34-B2C0CCED41FC}"/>
              </a:ext>
            </a:extLst>
          </p:cNvPr>
          <p:cNvSpPr>
            <a:spLocks noGrp="1"/>
          </p:cNvSpPr>
          <p:nvPr>
            <p:ph sz="half" idx="1"/>
          </p:nvPr>
        </p:nvSpPr>
        <p:spPr/>
        <p:txBody>
          <a:bodyPr/>
          <a:lstStyle/>
          <a:p>
            <a:r>
              <a:rPr lang="nl-BE" sz="2000" err="1"/>
              <a:t>Conducted</a:t>
            </a:r>
            <a:r>
              <a:rPr lang="nl-BE" sz="2000"/>
              <a:t> in 2021 </a:t>
            </a:r>
            <a:r>
              <a:rPr lang="en-US" sz="2000"/>
              <a:t>by Roland Berger on behalf of the Flemish government (Department of Work and Social Economy)</a:t>
            </a:r>
          </a:p>
          <a:p>
            <a:endParaRPr lang="en-US" sz="2000"/>
          </a:p>
          <a:p>
            <a:r>
              <a:rPr lang="en-US" sz="2000"/>
              <a:t>Identified, for the first time, the concrete skills challenges facing the traditional energy-intensive industries (chemicals, petrochemicals, primary metals and rubber and plastics) in Flanders for the period 2020-35</a:t>
            </a:r>
          </a:p>
          <a:p>
            <a:endParaRPr lang="en-US" sz="2000"/>
          </a:p>
          <a:p>
            <a:r>
              <a:rPr lang="en-US" sz="2000"/>
              <a:t>Built on an extensive literature review, quantitative analysis of several skill forecasting studies and interviews with more than 50 industry experts </a:t>
            </a:r>
            <a:endParaRPr lang="nl-BE" sz="2000"/>
          </a:p>
        </p:txBody>
      </p:sp>
      <p:sp>
        <p:nvSpPr>
          <p:cNvPr id="8" name="Tekstvak 7">
            <a:extLst>
              <a:ext uri="{FF2B5EF4-FFF2-40B4-BE49-F238E27FC236}">
                <a16:creationId xmlns:a16="http://schemas.microsoft.com/office/drawing/2014/main" id="{18F3D702-F304-CA7E-8851-753EFD6D21D8}"/>
              </a:ext>
            </a:extLst>
          </p:cNvPr>
          <p:cNvSpPr txBox="1"/>
          <p:nvPr/>
        </p:nvSpPr>
        <p:spPr>
          <a:xfrm>
            <a:off x="1194000" y="5144648"/>
            <a:ext cx="6172000" cy="769441"/>
          </a:xfrm>
          <a:prstGeom prst="rect">
            <a:avLst/>
          </a:prstGeom>
          <a:noFill/>
        </p:spPr>
        <p:txBody>
          <a:bodyPr wrap="square">
            <a:spAutoFit/>
          </a:bodyPr>
          <a:lstStyle/>
          <a:p>
            <a:endParaRPr lang="nl-BE" sz="1100">
              <a:hlinkClick r:id="rId4"/>
            </a:endParaRPr>
          </a:p>
          <a:p>
            <a:r>
              <a:rPr lang="nl-BE" sz="1100">
                <a:hlinkClick r:id="rId4"/>
              </a:rPr>
              <a:t>https://www.rolandberger.com/en/Insights/Publications/Skills-Roadmap-for-climate-transition-%5B2020-2035%5D.html</a:t>
            </a:r>
            <a:endParaRPr lang="nl-BE" sz="1100"/>
          </a:p>
          <a:p>
            <a:endParaRPr lang="nl-BE" sz="1100"/>
          </a:p>
        </p:txBody>
      </p:sp>
      <p:pic>
        <p:nvPicPr>
          <p:cNvPr id="2050" name="Picture 2" descr="Skills Roadmap for climate transition [2020-2035] | Roland Berger">
            <a:extLst>
              <a:ext uri="{FF2B5EF4-FFF2-40B4-BE49-F238E27FC236}">
                <a16:creationId xmlns:a16="http://schemas.microsoft.com/office/drawing/2014/main" id="{7C8A9BDA-14AA-DC2B-A3B1-4847EFEA9F9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6500" t="4593" r="6334" b="43037"/>
          <a:stretch/>
        </p:blipFill>
        <p:spPr bwMode="auto">
          <a:xfrm>
            <a:off x="4307840" y="0"/>
            <a:ext cx="4836160" cy="1634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080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224C0A-4B33-484B-A9DA-D0C4B5E4C6D0}"/>
              </a:ext>
            </a:extLst>
          </p:cNvPr>
          <p:cNvSpPr>
            <a:spLocks noGrp="1"/>
          </p:cNvSpPr>
          <p:nvPr>
            <p:ph type="title"/>
          </p:nvPr>
        </p:nvSpPr>
        <p:spPr>
          <a:xfrm>
            <a:off x="1296000" y="756000"/>
            <a:ext cx="7416000" cy="1116000"/>
          </a:xfrm>
        </p:spPr>
        <p:txBody>
          <a:bodyPr anchor="t">
            <a:noAutofit/>
          </a:bodyPr>
          <a:lstStyle/>
          <a:p>
            <a:r>
              <a:rPr lang="en-US" sz="3300"/>
              <a:t>The insights of +50 stakeholders from very diverse backgrounds were taken into account</a:t>
            </a:r>
            <a:endParaRPr lang="nl-BE" sz="3300"/>
          </a:p>
        </p:txBody>
      </p:sp>
      <p:pic>
        <p:nvPicPr>
          <p:cNvPr id="5" name="Tijdelijke aanduiding voor inhoud 4">
            <a:extLst>
              <a:ext uri="{FF2B5EF4-FFF2-40B4-BE49-F238E27FC236}">
                <a16:creationId xmlns:a16="http://schemas.microsoft.com/office/drawing/2014/main" id="{DD601DE3-281F-424A-8C69-1F43FE0E0FFB}"/>
              </a:ext>
            </a:extLst>
          </p:cNvPr>
          <p:cNvPicPr>
            <a:picLocks noGrp="1" noChangeAspect="1"/>
          </p:cNvPicPr>
          <p:nvPr>
            <p:ph sz="half" idx="1"/>
          </p:nvPr>
        </p:nvPicPr>
        <p:blipFill>
          <a:blip r:embed="rId2"/>
          <a:stretch>
            <a:fillRect/>
          </a:stretch>
        </p:blipFill>
        <p:spPr>
          <a:xfrm>
            <a:off x="1296000" y="2337394"/>
            <a:ext cx="7416000" cy="3263039"/>
          </a:xfrm>
          <a:noFill/>
        </p:spPr>
      </p:pic>
      <p:pic>
        <p:nvPicPr>
          <p:cNvPr id="7" name="Afbeelding 6">
            <a:extLst>
              <a:ext uri="{FF2B5EF4-FFF2-40B4-BE49-F238E27FC236}">
                <a16:creationId xmlns:a16="http://schemas.microsoft.com/office/drawing/2014/main" id="{B38EDD96-926B-4208-98FA-8104849CA6A8}"/>
              </a:ext>
            </a:extLst>
          </p:cNvPr>
          <p:cNvPicPr>
            <a:picLocks noChangeAspect="1"/>
          </p:cNvPicPr>
          <p:nvPr/>
        </p:nvPicPr>
        <p:blipFill>
          <a:blip r:embed="rId3"/>
          <a:stretch>
            <a:fillRect/>
          </a:stretch>
        </p:blipFill>
        <p:spPr>
          <a:xfrm>
            <a:off x="7540425" y="5744812"/>
            <a:ext cx="1171575" cy="714375"/>
          </a:xfrm>
          <a:prstGeom prst="rect">
            <a:avLst/>
          </a:prstGeom>
        </p:spPr>
      </p:pic>
    </p:spTree>
    <p:extLst>
      <p:ext uri="{BB962C8B-B14F-4D97-AF65-F5344CB8AC3E}">
        <p14:creationId xmlns:p14="http://schemas.microsoft.com/office/powerpoint/2010/main" val="948000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62BD80E7-F848-4C30-A124-01BDD692D2C4}"/>
              </a:ext>
            </a:extLst>
          </p:cNvPr>
          <p:cNvSpPr>
            <a:spLocks noGrp="1"/>
          </p:cNvSpPr>
          <p:nvPr>
            <p:ph type="title"/>
          </p:nvPr>
        </p:nvSpPr>
        <p:spPr>
          <a:xfrm>
            <a:off x="1296000" y="756000"/>
            <a:ext cx="7416000" cy="1116000"/>
          </a:xfrm>
        </p:spPr>
        <p:txBody>
          <a:bodyPr anchor="t">
            <a:noAutofit/>
          </a:bodyPr>
          <a:lstStyle/>
          <a:p>
            <a:r>
              <a:rPr lang="en-US" sz="3300"/>
              <a:t>The Flemish energy intensive industry represents an interesting case of changing human capital needs</a:t>
            </a:r>
            <a:endParaRPr lang="nl-BE" sz="3300"/>
          </a:p>
        </p:txBody>
      </p:sp>
      <p:pic>
        <p:nvPicPr>
          <p:cNvPr id="7" name="Tijdelijke aanduiding voor inhoud 6">
            <a:extLst>
              <a:ext uri="{FF2B5EF4-FFF2-40B4-BE49-F238E27FC236}">
                <a16:creationId xmlns:a16="http://schemas.microsoft.com/office/drawing/2014/main" id="{47216D82-4535-4F79-9566-1406C1EBDD25}"/>
              </a:ext>
            </a:extLst>
          </p:cNvPr>
          <p:cNvPicPr>
            <a:picLocks noGrp="1" noChangeAspect="1"/>
          </p:cNvPicPr>
          <p:nvPr>
            <p:ph sz="half" idx="1"/>
          </p:nvPr>
        </p:nvPicPr>
        <p:blipFill>
          <a:blip r:embed="rId2"/>
          <a:stretch>
            <a:fillRect/>
          </a:stretch>
        </p:blipFill>
        <p:spPr>
          <a:xfrm>
            <a:off x="1296000" y="2529257"/>
            <a:ext cx="7416000" cy="2966400"/>
          </a:xfrm>
          <a:prstGeom prst="rect">
            <a:avLst/>
          </a:prstGeom>
          <a:noFill/>
        </p:spPr>
      </p:pic>
    </p:spTree>
    <p:extLst>
      <p:ext uri="{BB962C8B-B14F-4D97-AF65-F5344CB8AC3E}">
        <p14:creationId xmlns:p14="http://schemas.microsoft.com/office/powerpoint/2010/main" val="642395910"/>
      </p:ext>
    </p:extLst>
  </p:cSld>
  <p:clrMapOvr>
    <a:masterClrMapping/>
  </p:clrMapOvr>
</p:sld>
</file>

<file path=ppt/theme/theme1.xml><?xml version="1.0" encoding="utf-8"?>
<a:theme xmlns:a="http://schemas.openxmlformats.org/drawingml/2006/main" name="Presentatie_StateoftheArt">
  <a:themeElements>
    <a:clrScheme name="Vlaamse overheid presentatie">
      <a:dk1>
        <a:srgbClr val="373636"/>
      </a:dk1>
      <a:lt1>
        <a:sysClr val="window" lastClr="FFFFFF"/>
      </a:lt1>
      <a:dk2>
        <a:srgbClr val="6B6B6B"/>
      </a:dk2>
      <a:lt2>
        <a:srgbClr val="F6F5F3"/>
      </a:lt2>
      <a:accent1>
        <a:srgbClr val="FFEB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D2F0DD5C-7E50-4920-B7D3-BD639FE43863}"/>
    </a:ext>
  </a:extLst>
</a:theme>
</file>

<file path=ppt/theme/theme2.xml><?xml version="1.0" encoding="utf-8"?>
<a:theme xmlns:a="http://schemas.openxmlformats.org/drawingml/2006/main" name="Aangepast ontwerp">
  <a:themeElements>
    <a:clrScheme name="Vlaamse overheid presentatie">
      <a:dk1>
        <a:srgbClr val="373636"/>
      </a:dk1>
      <a:lt1>
        <a:sysClr val="window" lastClr="FFFFFF"/>
      </a:lt1>
      <a:dk2>
        <a:srgbClr val="6B6B6B"/>
      </a:dk2>
      <a:lt2>
        <a:srgbClr val="F6F5F3"/>
      </a:lt2>
      <a:accent1>
        <a:srgbClr val="FFEB00"/>
      </a:accent1>
      <a:accent2>
        <a:srgbClr val="373636"/>
      </a:accent2>
      <a:accent3>
        <a:srgbClr val="E5DA04"/>
      </a:accent3>
      <a:accent4>
        <a:srgbClr val="6B6B6B"/>
      </a:accent4>
      <a:accent5>
        <a:srgbClr val="D5D5D5"/>
      </a:accent5>
      <a:accent6>
        <a:srgbClr val="989898"/>
      </a:accent6>
      <a:hlink>
        <a:srgbClr val="3C96BE"/>
      </a:hlink>
      <a:folHlink>
        <a:srgbClr val="AA78AA"/>
      </a:folHlink>
    </a:clrScheme>
    <a:fontScheme name="Vlaamse overheid presentatie">
      <a:majorFont>
        <a:latin typeface="FlandersArtSans-Medium"/>
        <a:ea typeface=""/>
        <a:cs typeface=""/>
      </a:majorFont>
      <a:minorFont>
        <a:latin typeface="FlandersArtSerif-Regular"/>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O.potx" id="{7AB0AA7F-90C7-4DB1-9791-B98BE5007A2C}" vid="{C875C828-9506-4BA7-9BF7-6C09D07CC534}"/>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454ceaac-e560-47f9-9109-127207f9de3f">
      <Terms xmlns="http://schemas.microsoft.com/office/infopath/2007/PartnerControls"/>
    </lcf76f155ced4ddcb4097134ff3c332f>
    <TaxCatchAll xmlns="9a9ec0f0-7796-43d0-ac1f-4c8c46ee0bd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1B1A3E93CABEC48A4DCC63878EB494C" ma:contentTypeVersion="15" ma:contentTypeDescription="Een nieuw document maken." ma:contentTypeScope="" ma:versionID="9bd405df880b4afeea51d77d2e44377b">
  <xsd:schema xmlns:xsd="http://www.w3.org/2001/XMLSchema" xmlns:xs="http://www.w3.org/2001/XMLSchema" xmlns:p="http://schemas.microsoft.com/office/2006/metadata/properties" xmlns:ns2="454ceaac-e560-47f9-9109-127207f9de3f" xmlns:ns3="3722de4e-8328-48e7-b15a-9f31fcad5290" xmlns:ns4="9a9ec0f0-7796-43d0-ac1f-4c8c46ee0bd1" targetNamespace="http://schemas.microsoft.com/office/2006/metadata/properties" ma:root="true" ma:fieldsID="b9cf6603bf49f3ce27b61fd530d99936" ns2:_="" ns3:_="" ns4:_="">
    <xsd:import namespace="454ceaac-e560-47f9-9109-127207f9de3f"/>
    <xsd:import namespace="3722de4e-8328-48e7-b15a-9f31fcad5290"/>
    <xsd:import namespace="9a9ec0f0-7796-43d0-ac1f-4c8c46ee0bd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lcf76f155ced4ddcb4097134ff3c332f" minOccurs="0"/>
                <xsd:element ref="ns4:TaxCatchAll"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4ceaac-e560-47f9-9109-127207f9de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Afbeeldingtags" ma:readOnly="false" ma:fieldId="{5cf76f15-5ced-4ddc-b409-7134ff3c332f}" ma:taxonomyMulti="true" ma:sspId="49ca8161-7180-459b-a0ef-1a71cf6ffea5"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22de4e-8328-48e7-b15a-9f31fcad5290"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a9ec0f0-7796-43d0-ac1f-4c8c46ee0bd1"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ec58adb9-c7c1-404c-a088-861283465035}" ma:internalName="TaxCatchAll" ma:showField="CatchAllData" ma:web="3722de4e-8328-48e7-b15a-9f31fcad52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4EE598-00E1-4276-BA83-CBD65CE59F4D}">
  <ds:schemaRefs>
    <ds:schemaRef ds:uri="3722de4e-8328-48e7-b15a-9f31fcad5290"/>
    <ds:schemaRef ds:uri="454ceaac-e560-47f9-9109-127207f9de3f"/>
    <ds:schemaRef ds:uri="9a9ec0f0-7796-43d0-ac1f-4c8c46ee0bd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B587AE0-31BE-4B83-A924-F9C2F0D6690C}">
  <ds:schemaRefs>
    <ds:schemaRef ds:uri="3722de4e-8328-48e7-b15a-9f31fcad5290"/>
    <ds:schemaRef ds:uri="454ceaac-e560-47f9-9109-127207f9de3f"/>
    <ds:schemaRef ds:uri="9a9ec0f0-7796-43d0-ac1f-4c8c46ee0bd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BF3CC18-4152-4486-802C-18C3F88DEB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Presentatie-Internationaal-StateoftheArt</Template>
  <TotalTime>0</TotalTime>
  <Words>1961</Words>
  <Application>Microsoft Office PowerPoint</Application>
  <PresentationFormat>Diavoorstelling (4:3)</PresentationFormat>
  <Paragraphs>185</Paragraphs>
  <Slides>36</Slides>
  <Notes>16</Notes>
  <HiddenSlides>0</HiddenSlides>
  <MMClips>0</MMClips>
  <ScaleCrop>false</ScaleCrop>
  <HeadingPairs>
    <vt:vector size="6" baseType="variant">
      <vt:variant>
        <vt:lpstr>Gebruikte lettertypen</vt:lpstr>
      </vt:variant>
      <vt:variant>
        <vt:i4>7</vt:i4>
      </vt:variant>
      <vt:variant>
        <vt:lpstr>Thema</vt:lpstr>
      </vt:variant>
      <vt:variant>
        <vt:i4>2</vt:i4>
      </vt:variant>
      <vt:variant>
        <vt:lpstr>Diatitels</vt:lpstr>
      </vt:variant>
      <vt:variant>
        <vt:i4>36</vt:i4>
      </vt:variant>
    </vt:vector>
  </HeadingPairs>
  <TitlesOfParts>
    <vt:vector size="45" baseType="lpstr">
      <vt:lpstr>Wingdings</vt:lpstr>
      <vt:lpstr>FlandersArtSans-Bold</vt:lpstr>
      <vt:lpstr>FlandersArtSerif-Regular</vt:lpstr>
      <vt:lpstr>Calibri</vt:lpstr>
      <vt:lpstr>Arial</vt:lpstr>
      <vt:lpstr>HelveticaNeueLTW1G-Roman</vt:lpstr>
      <vt:lpstr>FlandersArtSans-Regular</vt:lpstr>
      <vt:lpstr>Presentatie_StateoftheArt</vt:lpstr>
      <vt:lpstr>Aangepast ontwerp</vt:lpstr>
      <vt:lpstr>A green Skills roadmap for the climate transition in the energy intensive industry</vt:lpstr>
      <vt:lpstr>Overview</vt:lpstr>
      <vt:lpstr>Policy context</vt:lpstr>
      <vt:lpstr>Green skills and jobs policy context</vt:lpstr>
      <vt:lpstr>Green skills and jobs policy actions in Flanders</vt:lpstr>
      <vt:lpstr>Green skills roadmap study for the energy intensive industry</vt:lpstr>
      <vt:lpstr>The study</vt:lpstr>
      <vt:lpstr>The insights of +50 stakeholders from very diverse backgrounds were taken into account</vt:lpstr>
      <vt:lpstr>The Flemish energy intensive industry represents an interesting case of changing human capital needs</vt:lpstr>
      <vt:lpstr>In the workplace of the future, the green and digital transition go hand in hand </vt:lpstr>
      <vt:lpstr>Competences on the workplace are a combination of knowledge, technical and soft skills</vt:lpstr>
      <vt:lpstr>The most important skills needs for the energy-intensive industry</vt:lpstr>
      <vt:lpstr>The skills challenges for the energy-intensive sectors in Flanders</vt:lpstr>
      <vt:lpstr>The need for upskilling in green themes for c. 59 000 workers</vt:lpstr>
      <vt:lpstr>The need for upskilling in digital themes for c. 49 000 workers</vt:lpstr>
      <vt:lpstr>Need for technicians expected to rise by 2035 – Digital and green skills needs     for technical profiles </vt:lpstr>
      <vt:lpstr>Demand for scientists and engineers will rise – decline in administrative roles</vt:lpstr>
      <vt:lpstr>Increase in number of salespeople expected by 2035 with new skills needs such as circular economy sales models</vt:lpstr>
      <vt:lpstr>Actions for policy makers &amp; sector associations – Three objectives to be achieved to respond to the skills challenges</vt:lpstr>
      <vt:lpstr>Case: green apprenticeships for operators in the chemical industry </vt:lpstr>
      <vt:lpstr>Apprenticeships as a solution for training students as well as reskilling and upskilling employees</vt:lpstr>
      <vt:lpstr>Chemical operators will need to upskill in green, digital and soft skills</vt:lpstr>
      <vt:lpstr>The ‘Acta’ case    The greenification of an existing training module in the chemical sector</vt:lpstr>
      <vt:lpstr>Some examples</vt:lpstr>
      <vt:lpstr>Some examples</vt:lpstr>
      <vt:lpstr>Interviews with stakeholders involved in the case</vt:lpstr>
      <vt:lpstr>Interview questions</vt:lpstr>
      <vt:lpstr>Main findings</vt:lpstr>
      <vt:lpstr>1. Green skills are a combination of knowledge and skills but also attitude </vt:lpstr>
      <vt:lpstr>2. It is difficult to teach green skills in a school context only </vt:lpstr>
      <vt:lpstr>3. Teachers should be sufficiently trained to teach green skills</vt:lpstr>
      <vt:lpstr>4. There is a lack of coordination and course material on green skills </vt:lpstr>
      <vt:lpstr>5. In companies, short-term economic return still takes precedence over ecological thinking </vt:lpstr>
      <vt:lpstr>6. Greenification of a training module requires close collaboration between different partners</vt:lpstr>
      <vt:lpstr>Policy recommendations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green Skills roadmap for the climate transition in the energy intensive industry</dc:title>
  <dc:creator>Van Langenhove Helena</dc:creator>
  <cp:lastModifiedBy>Van Langenhove Helena</cp:lastModifiedBy>
  <cp:revision>2</cp:revision>
  <dcterms:created xsi:type="dcterms:W3CDTF">2023-03-05T12:56:54Z</dcterms:created>
  <dcterms:modified xsi:type="dcterms:W3CDTF">2023-03-08T12:55:17Z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0x010100E1B1A3E93CABEC48A4DCC63878EB494C</vt:lpwstr>
  </property>
  <property fmtid="{D5CDD505-2E9C-101B-9397-08002B2CF9AE}" pid="3" name="ExterneAuteurs">
    <vt:lpwstr/>
  </property>
  <property fmtid="{D5CDD505-2E9C-101B-9397-08002B2CF9AE}" pid="4" name="WSEMaterie">
    <vt:lpwstr/>
  </property>
  <property fmtid="{D5CDD505-2E9C-101B-9397-08002B2CF9AE}" pid="5" name="TypeDocument">
    <vt:lpwstr>38;#Presentatie|53b0e033-4215-44ed-be64-8a4ae5e63f46</vt:lpwstr>
  </property>
  <property fmtid="{D5CDD505-2E9C-101B-9397-08002B2CF9AE}" pid="6" name="AfdelingTeam">
    <vt:lpwstr>1;#Departement|8f368871-e66a-4297-889f-80b384f7fdcb</vt:lpwstr>
  </property>
  <property fmtid="{D5CDD505-2E9C-101B-9397-08002B2CF9AE}" pid="7" name="MediaServiceImageTags">
    <vt:lpwstr/>
  </property>
</Properties>
</file>