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4" r:id="rId4"/>
    <p:sldMasterId id="2147483684" r:id="rId5"/>
    <p:sldMasterId id="2147483694" r:id="rId6"/>
  </p:sldMasterIdLst>
  <p:notesMasterIdLst>
    <p:notesMasterId r:id="rId26"/>
  </p:notesMasterIdLst>
  <p:handoutMasterIdLst>
    <p:handoutMasterId r:id="rId27"/>
  </p:handoutMasterIdLst>
  <p:sldIdLst>
    <p:sldId id="256" r:id="rId7"/>
    <p:sldId id="257" r:id="rId8"/>
    <p:sldId id="1064" r:id="rId9"/>
    <p:sldId id="1065" r:id="rId10"/>
    <p:sldId id="1061" r:id="rId11"/>
    <p:sldId id="1041" r:id="rId12"/>
    <p:sldId id="1022" r:id="rId13"/>
    <p:sldId id="1060" r:id="rId14"/>
    <p:sldId id="1045" r:id="rId15"/>
    <p:sldId id="1024" r:id="rId16"/>
    <p:sldId id="1038" r:id="rId17"/>
    <p:sldId id="1015" r:id="rId18"/>
    <p:sldId id="1039" r:id="rId19"/>
    <p:sldId id="1042" r:id="rId20"/>
    <p:sldId id="1043" r:id="rId21"/>
    <p:sldId id="1066" r:id="rId22"/>
    <p:sldId id="1044" r:id="rId23"/>
    <p:sldId id="1063" r:id="rId24"/>
    <p:sldId id="267" r:id="rId25"/>
  </p:sldIdLst>
  <p:sldSz cx="12192000" cy="6858000"/>
  <p:notesSz cx="6786563" cy="9923463"/>
  <p:embeddedFontLst>
    <p:embeddedFont>
      <p:font typeface="Calibri" panose="020F0502020204030204" pitchFamily="34" charset="0"/>
      <p:regular r:id="rId28"/>
      <p:bold r:id="rId29"/>
      <p:italic r:id="rId30"/>
      <p:boldItalic r:id="rId31"/>
    </p:embeddedFont>
    <p:embeddedFont>
      <p:font typeface="Nunito Sans" pitchFamily="2" charset="0"/>
      <p:regular r:id="rId32"/>
      <p:bold r:id="rId33"/>
      <p:italic r:id="rId34"/>
      <p:boldItalic r:id="rId3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99B170-52B0-D432-F89F-E269F660DFA0}" name="Katharina Schöneberg" initials="KS" userId="S::katharina.schoeneberg@wilke-maack.de::91644a2e-1fe8-430b-b071-56ebcff46f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arina Schöneberg" initials="KS" lastIdx="1" clrIdx="0">
    <p:extLst>
      <p:ext uri="{19B8F6BF-5375-455C-9EA6-DF929625EA0E}">
        <p15:presenceInfo xmlns:p15="http://schemas.microsoft.com/office/powerpoint/2012/main" userId="S::katharina.schoeneberg@wilke-maack.de::91644a2e-1fe8-430b-b071-56ebcff46f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C"/>
    <a:srgbClr val="F8BF21"/>
    <a:srgbClr val="E24600"/>
    <a:srgbClr val="F5F526"/>
    <a:srgbClr val="4A4949"/>
    <a:srgbClr val="264ED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D2D55-A069-423B-B3BE-70ED1CC1C1C8}" v="247" dt="2023-03-07T20:42:56.49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2323" autoAdjust="0"/>
  </p:normalViewPr>
  <p:slideViewPr>
    <p:cSldViewPr snapToGrid="0">
      <p:cViewPr varScale="1">
        <p:scale>
          <a:sx n="32" d="100"/>
          <a:sy n="32" d="100"/>
        </p:scale>
        <p:origin x="2534" y="24"/>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a Schöneberg" userId="91644a2e-1fe8-430b-b071-56ebcff46f5d" providerId="ADAL" clId="{D41877D1-45A1-46CA-888B-4F1FA0D97A2A}"/>
    <pc:docChg chg="undo custSel addSld delSld modSld sldOrd">
      <pc:chgData name="Katharina Schöneberg" userId="91644a2e-1fe8-430b-b071-56ebcff46f5d" providerId="ADAL" clId="{D41877D1-45A1-46CA-888B-4F1FA0D97A2A}" dt="2021-09-23T15:14:13.714" v="2319" actId="313"/>
      <pc:docMkLst>
        <pc:docMk/>
      </pc:docMkLst>
      <pc:sldChg chg="modSp mod">
        <pc:chgData name="Katharina Schöneberg" userId="91644a2e-1fe8-430b-b071-56ebcff46f5d" providerId="ADAL" clId="{D41877D1-45A1-46CA-888B-4F1FA0D97A2A}" dt="2021-09-23T10:25:49.277" v="498" actId="20577"/>
        <pc:sldMkLst>
          <pc:docMk/>
          <pc:sldMk cId="1837901133" sldId="257"/>
        </pc:sldMkLst>
        <pc:spChg chg="mod">
          <ac:chgData name="Katharina Schöneberg" userId="91644a2e-1fe8-430b-b071-56ebcff46f5d" providerId="ADAL" clId="{D41877D1-45A1-46CA-888B-4F1FA0D97A2A}" dt="2021-09-23T10:25:49.277" v="498" actId="20577"/>
          <ac:spMkLst>
            <pc:docMk/>
            <pc:sldMk cId="1837901133" sldId="257"/>
            <ac:spMk id="5" creationId="{E5E8C5DE-A81B-784F-90E4-CF12C42741A6}"/>
          </ac:spMkLst>
        </pc:spChg>
      </pc:sldChg>
      <pc:sldChg chg="modSp mod">
        <pc:chgData name="Katharina Schöneberg" userId="91644a2e-1fe8-430b-b071-56ebcff46f5d" providerId="ADAL" clId="{D41877D1-45A1-46CA-888B-4F1FA0D97A2A}" dt="2021-09-23T06:17:24.972" v="87" actId="1076"/>
        <pc:sldMkLst>
          <pc:docMk/>
          <pc:sldMk cId="3793261149" sldId="1021"/>
        </pc:sldMkLst>
        <pc:spChg chg="mod">
          <ac:chgData name="Katharina Schöneberg" userId="91644a2e-1fe8-430b-b071-56ebcff46f5d" providerId="ADAL" clId="{D41877D1-45A1-46CA-888B-4F1FA0D97A2A}" dt="2021-09-23T06:15:59.295" v="82" actId="313"/>
          <ac:spMkLst>
            <pc:docMk/>
            <pc:sldMk cId="3793261149" sldId="1021"/>
            <ac:spMk id="10" creationId="{C9BB8563-3C81-4814-891B-EE9FB203FC02}"/>
          </ac:spMkLst>
        </pc:spChg>
        <pc:graphicFrameChg chg="mod">
          <ac:chgData name="Katharina Schöneberg" userId="91644a2e-1fe8-430b-b071-56ebcff46f5d" providerId="ADAL" clId="{D41877D1-45A1-46CA-888B-4F1FA0D97A2A}" dt="2021-09-23T06:17:24.972" v="87" actId="1076"/>
          <ac:graphicFrameMkLst>
            <pc:docMk/>
            <pc:sldMk cId="3793261149" sldId="1021"/>
            <ac:graphicFrameMk id="9" creationId="{E2D6A04A-2238-4E26-AAF5-9455C35E9051}"/>
          </ac:graphicFrameMkLst>
        </pc:graphicFrameChg>
        <pc:graphicFrameChg chg="mod">
          <ac:chgData name="Katharina Schöneberg" userId="91644a2e-1fe8-430b-b071-56ebcff46f5d" providerId="ADAL" clId="{D41877D1-45A1-46CA-888B-4F1FA0D97A2A}" dt="2021-09-23T06:17:21.777" v="86" actId="1076"/>
          <ac:graphicFrameMkLst>
            <pc:docMk/>
            <pc:sldMk cId="3793261149" sldId="1021"/>
            <ac:graphicFrameMk id="11" creationId="{DE23E6E6-C425-4710-8BF8-34A6DEBC1E48}"/>
          </ac:graphicFrameMkLst>
        </pc:graphicFrameChg>
      </pc:sldChg>
      <pc:sldChg chg="modSp">
        <pc:chgData name="Katharina Schöneberg" userId="91644a2e-1fe8-430b-b071-56ebcff46f5d" providerId="ADAL" clId="{D41877D1-45A1-46CA-888B-4F1FA0D97A2A}" dt="2021-09-23T14:00:59.629" v="1117" actId="20577"/>
        <pc:sldMkLst>
          <pc:docMk/>
          <pc:sldMk cId="3594518669" sldId="1022"/>
        </pc:sldMkLst>
        <pc:graphicFrameChg chg="mod">
          <ac:chgData name="Katharina Schöneberg" userId="91644a2e-1fe8-430b-b071-56ebcff46f5d" providerId="ADAL" clId="{D41877D1-45A1-46CA-888B-4F1FA0D97A2A}" dt="2021-09-23T14:00:59.629" v="1117" actId="20577"/>
          <ac:graphicFrameMkLst>
            <pc:docMk/>
            <pc:sldMk cId="3594518669" sldId="1022"/>
            <ac:graphicFrameMk id="7" creationId="{FB495C5B-9042-4BFA-B5C2-77DD12322E8C}"/>
          </ac:graphicFrameMkLst>
        </pc:graphicFrameChg>
      </pc:sldChg>
      <pc:sldChg chg="addSp delSp modSp new mod ord modNotesTx">
        <pc:chgData name="Katharina Schöneberg" userId="91644a2e-1fe8-430b-b071-56ebcff46f5d" providerId="ADAL" clId="{D41877D1-45A1-46CA-888B-4F1FA0D97A2A}" dt="2021-09-23T14:46:53.028" v="2244" actId="20577"/>
        <pc:sldMkLst>
          <pc:docMk/>
          <pc:sldMk cId="4169551345" sldId="1027"/>
        </pc:sldMkLst>
        <pc:spChg chg="del">
          <ac:chgData name="Katharina Schöneberg" userId="91644a2e-1fe8-430b-b071-56ebcff46f5d" providerId="ADAL" clId="{D41877D1-45A1-46CA-888B-4F1FA0D97A2A}" dt="2021-09-23T07:14:11.188" v="182" actId="3680"/>
          <ac:spMkLst>
            <pc:docMk/>
            <pc:sldMk cId="4169551345" sldId="1027"/>
            <ac:spMk id="2" creationId="{83B4336F-DBD9-4789-926B-5C921DFE7397}"/>
          </ac:spMkLst>
        </pc:spChg>
        <pc:spChg chg="mod">
          <ac:chgData name="Katharina Schöneberg" userId="91644a2e-1fe8-430b-b071-56ebcff46f5d" providerId="ADAL" clId="{D41877D1-45A1-46CA-888B-4F1FA0D97A2A}" dt="2021-09-23T14:02:00.667" v="1118" actId="20577"/>
          <ac:spMkLst>
            <pc:docMk/>
            <pc:sldMk cId="4169551345" sldId="1027"/>
            <ac:spMk id="3" creationId="{FE5B0FFC-E4D4-4E13-AEFF-E2E22DD107FE}"/>
          </ac:spMkLst>
        </pc:spChg>
        <pc:spChg chg="add del mod">
          <ac:chgData name="Katharina Schöneberg" userId="91644a2e-1fe8-430b-b071-56ebcff46f5d" providerId="ADAL" clId="{D41877D1-45A1-46CA-888B-4F1FA0D97A2A}" dt="2021-09-23T07:17:26.523" v="335"/>
          <ac:spMkLst>
            <pc:docMk/>
            <pc:sldMk cId="4169551345" sldId="1027"/>
            <ac:spMk id="8" creationId="{4DFC020A-5C4A-446D-BA7C-866E4DAD65D7}"/>
          </ac:spMkLst>
        </pc:spChg>
        <pc:spChg chg="add del mod">
          <ac:chgData name="Katharina Schöneberg" userId="91644a2e-1fe8-430b-b071-56ebcff46f5d" providerId="ADAL" clId="{D41877D1-45A1-46CA-888B-4F1FA0D97A2A}" dt="2021-09-23T14:04:26.775" v="1134" actId="478"/>
          <ac:spMkLst>
            <pc:docMk/>
            <pc:sldMk cId="4169551345" sldId="1027"/>
            <ac:spMk id="8" creationId="{D8F5EC3B-FE82-452C-9761-A32FA3196B66}"/>
          </ac:spMkLst>
        </pc:spChg>
        <pc:spChg chg="add del mod ord">
          <ac:chgData name="Katharina Schöneberg" userId="91644a2e-1fe8-430b-b071-56ebcff46f5d" providerId="ADAL" clId="{D41877D1-45A1-46CA-888B-4F1FA0D97A2A}" dt="2021-09-23T14:04:35.321" v="1135" actId="1032"/>
          <ac:spMkLst>
            <pc:docMk/>
            <pc:sldMk cId="4169551345" sldId="1027"/>
            <ac:spMk id="9" creationId="{23B8E6E6-FFE6-4BB6-B67D-34EFA03493EA}"/>
          </ac:spMkLst>
        </pc:spChg>
        <pc:spChg chg="add del mod">
          <ac:chgData name="Katharina Schöneberg" userId="91644a2e-1fe8-430b-b071-56ebcff46f5d" providerId="ADAL" clId="{D41877D1-45A1-46CA-888B-4F1FA0D97A2A}" dt="2021-09-23T10:29:06.178" v="506" actId="478"/>
          <ac:spMkLst>
            <pc:docMk/>
            <pc:sldMk cId="4169551345" sldId="1027"/>
            <ac:spMk id="9" creationId="{E1DFEB5E-7BD0-460C-81B6-CE50A931F261}"/>
          </ac:spMkLst>
        </pc:spChg>
        <pc:spChg chg="add del mod">
          <ac:chgData name="Katharina Schöneberg" userId="91644a2e-1fe8-430b-b071-56ebcff46f5d" providerId="ADAL" clId="{D41877D1-45A1-46CA-888B-4F1FA0D97A2A}" dt="2021-09-23T14:04:24.552" v="1133" actId="478"/>
          <ac:spMkLst>
            <pc:docMk/>
            <pc:sldMk cId="4169551345" sldId="1027"/>
            <ac:spMk id="10" creationId="{F4164C25-37EA-44DF-A128-0D9C6A4D33F4}"/>
          </ac:spMkLst>
        </pc:spChg>
        <pc:spChg chg="add del mod">
          <ac:chgData name="Katharina Schöneberg" userId="91644a2e-1fe8-430b-b071-56ebcff46f5d" providerId="ADAL" clId="{D41877D1-45A1-46CA-888B-4F1FA0D97A2A}" dt="2021-09-23T14:04:06.867" v="1123" actId="478"/>
          <ac:spMkLst>
            <pc:docMk/>
            <pc:sldMk cId="4169551345" sldId="1027"/>
            <ac:spMk id="11" creationId="{899826FF-3A93-4BC2-9F2F-8B3CC521A846}"/>
          </ac:spMkLst>
        </pc:spChg>
        <pc:spChg chg="add del mod">
          <ac:chgData name="Katharina Schöneberg" userId="91644a2e-1fe8-430b-b071-56ebcff46f5d" providerId="ADAL" clId="{D41877D1-45A1-46CA-888B-4F1FA0D97A2A}" dt="2021-09-23T14:04:20.909" v="1131" actId="478"/>
          <ac:spMkLst>
            <pc:docMk/>
            <pc:sldMk cId="4169551345" sldId="1027"/>
            <ac:spMk id="12" creationId="{3058898C-91B3-434F-9ABB-121BB0839521}"/>
          </ac:spMkLst>
        </pc:spChg>
        <pc:spChg chg="add del mod">
          <ac:chgData name="Katharina Schöneberg" userId="91644a2e-1fe8-430b-b071-56ebcff46f5d" providerId="ADAL" clId="{D41877D1-45A1-46CA-888B-4F1FA0D97A2A}" dt="2021-09-23T14:04:08.239" v="1124" actId="478"/>
          <ac:spMkLst>
            <pc:docMk/>
            <pc:sldMk cId="4169551345" sldId="1027"/>
            <ac:spMk id="13" creationId="{BDC08A65-B8B1-4B6E-BAA0-E585A440FE26}"/>
          </ac:spMkLst>
        </pc:spChg>
        <pc:spChg chg="add del mod">
          <ac:chgData name="Katharina Schöneberg" userId="91644a2e-1fe8-430b-b071-56ebcff46f5d" providerId="ADAL" clId="{D41877D1-45A1-46CA-888B-4F1FA0D97A2A}" dt="2021-09-23T14:04:09.782" v="1125" actId="478"/>
          <ac:spMkLst>
            <pc:docMk/>
            <pc:sldMk cId="4169551345" sldId="1027"/>
            <ac:spMk id="14" creationId="{DA05ECDF-EC95-4CE4-9FBA-B17DFDC26B6D}"/>
          </ac:spMkLst>
        </pc:spChg>
        <pc:spChg chg="add del mod">
          <ac:chgData name="Katharina Schöneberg" userId="91644a2e-1fe8-430b-b071-56ebcff46f5d" providerId="ADAL" clId="{D41877D1-45A1-46CA-888B-4F1FA0D97A2A}" dt="2021-09-23T14:04:11.674" v="1126" actId="478"/>
          <ac:spMkLst>
            <pc:docMk/>
            <pc:sldMk cId="4169551345" sldId="1027"/>
            <ac:spMk id="15" creationId="{B59FB351-5446-45B8-A80A-AE0FEAA136EC}"/>
          </ac:spMkLst>
        </pc:spChg>
        <pc:spChg chg="add del mod">
          <ac:chgData name="Katharina Schöneberg" userId="91644a2e-1fe8-430b-b071-56ebcff46f5d" providerId="ADAL" clId="{D41877D1-45A1-46CA-888B-4F1FA0D97A2A}" dt="2021-09-23T14:04:22.221" v="1132" actId="478"/>
          <ac:spMkLst>
            <pc:docMk/>
            <pc:sldMk cId="4169551345" sldId="1027"/>
            <ac:spMk id="16" creationId="{7B961432-153B-4A31-B70B-F08100848F4C}"/>
          </ac:spMkLst>
        </pc:spChg>
        <pc:spChg chg="add del mod">
          <ac:chgData name="Katharina Schöneberg" userId="91644a2e-1fe8-430b-b071-56ebcff46f5d" providerId="ADAL" clId="{D41877D1-45A1-46CA-888B-4F1FA0D97A2A}" dt="2021-09-23T14:04:19.551" v="1130" actId="478"/>
          <ac:spMkLst>
            <pc:docMk/>
            <pc:sldMk cId="4169551345" sldId="1027"/>
            <ac:spMk id="17" creationId="{A429842C-6662-4C63-9393-E5FA19EEB840}"/>
          </ac:spMkLst>
        </pc:spChg>
        <pc:spChg chg="add del mod">
          <ac:chgData name="Katharina Schöneberg" userId="91644a2e-1fe8-430b-b071-56ebcff46f5d" providerId="ADAL" clId="{D41877D1-45A1-46CA-888B-4F1FA0D97A2A}" dt="2021-09-23T14:04:14.990" v="1127" actId="478"/>
          <ac:spMkLst>
            <pc:docMk/>
            <pc:sldMk cId="4169551345" sldId="1027"/>
            <ac:spMk id="18" creationId="{F11F09F5-1847-4270-A438-709EEC499CE3}"/>
          </ac:spMkLst>
        </pc:spChg>
        <pc:spChg chg="add del mod">
          <ac:chgData name="Katharina Schöneberg" userId="91644a2e-1fe8-430b-b071-56ebcff46f5d" providerId="ADAL" clId="{D41877D1-45A1-46CA-888B-4F1FA0D97A2A}" dt="2021-09-23T14:04:17.868" v="1129" actId="478"/>
          <ac:spMkLst>
            <pc:docMk/>
            <pc:sldMk cId="4169551345" sldId="1027"/>
            <ac:spMk id="19" creationId="{0D396D55-557C-49E1-BD72-5BF806FDC687}"/>
          </ac:spMkLst>
        </pc:spChg>
        <pc:spChg chg="add del mod">
          <ac:chgData name="Katharina Schöneberg" userId="91644a2e-1fe8-430b-b071-56ebcff46f5d" providerId="ADAL" clId="{D41877D1-45A1-46CA-888B-4F1FA0D97A2A}" dt="2021-09-23T14:04:16.245" v="1128" actId="478"/>
          <ac:spMkLst>
            <pc:docMk/>
            <pc:sldMk cId="4169551345" sldId="1027"/>
            <ac:spMk id="20" creationId="{76A40378-BFE6-49BD-B894-47BFBC960559}"/>
          </ac:spMkLst>
        </pc:spChg>
        <pc:spChg chg="add del mod">
          <ac:chgData name="Katharina Schöneberg" userId="91644a2e-1fe8-430b-b071-56ebcff46f5d" providerId="ADAL" clId="{D41877D1-45A1-46CA-888B-4F1FA0D97A2A}" dt="2021-09-23T14:06:48.015" v="1215" actId="3680"/>
          <ac:spMkLst>
            <pc:docMk/>
            <pc:sldMk cId="4169551345" sldId="1027"/>
            <ac:spMk id="23" creationId="{692067CB-9807-4533-BCB8-A81CF3722C73}"/>
          </ac:spMkLst>
        </pc:spChg>
        <pc:graphicFrameChg chg="add del mod ord modGraphic">
          <ac:chgData name="Katharina Schöneberg" userId="91644a2e-1fe8-430b-b071-56ebcff46f5d" providerId="ADAL" clId="{D41877D1-45A1-46CA-888B-4F1FA0D97A2A}" dt="2021-09-23T14:03:57.949" v="1121" actId="478"/>
          <ac:graphicFrameMkLst>
            <pc:docMk/>
            <pc:sldMk cId="4169551345" sldId="1027"/>
            <ac:graphicFrameMk id="7" creationId="{2DE29FCD-8DAF-4FFB-8AA5-EF354806DBB4}"/>
          </ac:graphicFrameMkLst>
        </pc:graphicFrameChg>
        <pc:graphicFrameChg chg="add del mod modGraphic">
          <ac:chgData name="Katharina Schöneberg" userId="91644a2e-1fe8-430b-b071-56ebcff46f5d" providerId="ADAL" clId="{D41877D1-45A1-46CA-888B-4F1FA0D97A2A}" dt="2021-09-23T14:06:26.787" v="1212" actId="478"/>
          <ac:graphicFrameMkLst>
            <pc:docMk/>
            <pc:sldMk cId="4169551345" sldId="1027"/>
            <ac:graphicFrameMk id="21" creationId="{89DCB1F6-1569-487D-8F0A-D6FF05071A20}"/>
          </ac:graphicFrameMkLst>
        </pc:graphicFrameChg>
        <pc:graphicFrameChg chg="add del mod ord modGraphic">
          <ac:chgData name="Katharina Schöneberg" userId="91644a2e-1fe8-430b-b071-56ebcff46f5d" providerId="ADAL" clId="{D41877D1-45A1-46CA-888B-4F1FA0D97A2A}" dt="2021-09-23T14:06:38.977" v="1214" actId="3680"/>
          <ac:graphicFrameMkLst>
            <pc:docMk/>
            <pc:sldMk cId="4169551345" sldId="1027"/>
            <ac:graphicFrameMk id="24" creationId="{464A6B9D-8DF3-45EC-B5EA-E0A0306F8411}"/>
          </ac:graphicFrameMkLst>
        </pc:graphicFrameChg>
        <pc:graphicFrameChg chg="add mod ord modGraphic">
          <ac:chgData name="Katharina Schöneberg" userId="91644a2e-1fe8-430b-b071-56ebcff46f5d" providerId="ADAL" clId="{D41877D1-45A1-46CA-888B-4F1FA0D97A2A}" dt="2021-09-23T14:45:24.477" v="2113" actId="790"/>
          <ac:graphicFrameMkLst>
            <pc:docMk/>
            <pc:sldMk cId="4169551345" sldId="1027"/>
            <ac:graphicFrameMk id="25" creationId="{8B5EB2F8-CF21-4EF0-9DFD-7E22071E25DC}"/>
          </ac:graphicFrameMkLst>
        </pc:graphicFrameChg>
      </pc:sldChg>
      <pc:sldChg chg="addSp delSp modSp add del mod">
        <pc:chgData name="Katharina Schöneberg" userId="91644a2e-1fe8-430b-b071-56ebcff46f5d" providerId="ADAL" clId="{D41877D1-45A1-46CA-888B-4F1FA0D97A2A}" dt="2021-09-23T14:34:20.529" v="1887" actId="2696"/>
        <pc:sldMkLst>
          <pc:docMk/>
          <pc:sldMk cId="3030522867" sldId="1028"/>
        </pc:sldMkLst>
        <pc:spChg chg="mod">
          <ac:chgData name="Katharina Schöneberg" userId="91644a2e-1fe8-430b-b071-56ebcff46f5d" providerId="ADAL" clId="{D41877D1-45A1-46CA-888B-4F1FA0D97A2A}" dt="2021-09-23T10:26:04.229" v="499"/>
          <ac:spMkLst>
            <pc:docMk/>
            <pc:sldMk cId="3030522867" sldId="1028"/>
            <ac:spMk id="3" creationId="{FE5B0FFC-E4D4-4E13-AEFF-E2E22DD107FE}"/>
          </ac:spMkLst>
        </pc:spChg>
        <pc:spChg chg="add del mod">
          <ac:chgData name="Katharina Schöneberg" userId="91644a2e-1fe8-430b-b071-56ebcff46f5d" providerId="ADAL" clId="{D41877D1-45A1-46CA-888B-4F1FA0D97A2A}" dt="2021-09-23T14:09:21.619" v="1341" actId="478"/>
          <ac:spMkLst>
            <pc:docMk/>
            <pc:sldMk cId="3030522867" sldId="1028"/>
            <ac:spMk id="8" creationId="{F54ABB23-13F5-45BE-B431-2E5BC4686107}"/>
          </ac:spMkLst>
        </pc:spChg>
        <pc:spChg chg="del">
          <ac:chgData name="Katharina Schöneberg" userId="91644a2e-1fe8-430b-b071-56ebcff46f5d" providerId="ADAL" clId="{D41877D1-45A1-46CA-888B-4F1FA0D97A2A}" dt="2021-09-23T11:05:18.578" v="750" actId="478"/>
          <ac:spMkLst>
            <pc:docMk/>
            <pc:sldMk cId="3030522867" sldId="1028"/>
            <ac:spMk id="9" creationId="{E1DFEB5E-7BD0-460C-81B6-CE50A931F261}"/>
          </ac:spMkLst>
        </pc:spChg>
        <pc:spChg chg="add del mod">
          <ac:chgData name="Katharina Schöneberg" userId="91644a2e-1fe8-430b-b071-56ebcff46f5d" providerId="ADAL" clId="{D41877D1-45A1-46CA-888B-4F1FA0D97A2A}" dt="2021-09-23T11:05:47.171" v="754"/>
          <ac:spMkLst>
            <pc:docMk/>
            <pc:sldMk cId="3030522867" sldId="1028"/>
            <ac:spMk id="10" creationId="{99A40DFC-9A57-4863-B863-CC1A948C5E4F}"/>
          </ac:spMkLst>
        </pc:spChg>
        <pc:spChg chg="add del mod">
          <ac:chgData name="Katharina Schöneberg" userId="91644a2e-1fe8-430b-b071-56ebcff46f5d" providerId="ADAL" clId="{D41877D1-45A1-46CA-888B-4F1FA0D97A2A}" dt="2021-09-23T14:14:47.604" v="1443" actId="478"/>
          <ac:spMkLst>
            <pc:docMk/>
            <pc:sldMk cId="3030522867" sldId="1028"/>
            <ac:spMk id="11" creationId="{BFDE7996-1A72-468E-AA9A-60D46BEDB605}"/>
          </ac:spMkLst>
        </pc:spChg>
        <pc:spChg chg="add del mod">
          <ac:chgData name="Katharina Schöneberg" userId="91644a2e-1fe8-430b-b071-56ebcff46f5d" providerId="ADAL" clId="{D41877D1-45A1-46CA-888B-4F1FA0D97A2A}" dt="2021-09-23T14:30:26.124" v="1772" actId="478"/>
          <ac:spMkLst>
            <pc:docMk/>
            <pc:sldMk cId="3030522867" sldId="1028"/>
            <ac:spMk id="12" creationId="{6329DFA6-749A-48A0-8952-34EE0868B345}"/>
          </ac:spMkLst>
        </pc:spChg>
        <pc:spChg chg="add del mod">
          <ac:chgData name="Katharina Schöneberg" userId="91644a2e-1fe8-430b-b071-56ebcff46f5d" providerId="ADAL" clId="{D41877D1-45A1-46CA-888B-4F1FA0D97A2A}" dt="2021-09-23T14:33:28.681" v="1880" actId="478"/>
          <ac:spMkLst>
            <pc:docMk/>
            <pc:sldMk cId="3030522867" sldId="1028"/>
            <ac:spMk id="13" creationId="{457DDACE-79C4-4CBE-A232-6555C8E5077B}"/>
          </ac:spMkLst>
        </pc:spChg>
        <pc:spChg chg="add del mod">
          <ac:chgData name="Katharina Schöneberg" userId="91644a2e-1fe8-430b-b071-56ebcff46f5d" providerId="ADAL" clId="{D41877D1-45A1-46CA-888B-4F1FA0D97A2A}" dt="2021-09-23T14:09:22.996" v="1342" actId="478"/>
          <ac:spMkLst>
            <pc:docMk/>
            <pc:sldMk cId="3030522867" sldId="1028"/>
            <ac:spMk id="14" creationId="{136B8305-4DA7-48AC-9E3F-4AD60C53BA26}"/>
          </ac:spMkLst>
        </pc:spChg>
        <pc:spChg chg="add del mod">
          <ac:chgData name="Katharina Schöneberg" userId="91644a2e-1fe8-430b-b071-56ebcff46f5d" providerId="ADAL" clId="{D41877D1-45A1-46CA-888B-4F1FA0D97A2A}" dt="2021-09-23T14:15:04.107" v="1449" actId="478"/>
          <ac:spMkLst>
            <pc:docMk/>
            <pc:sldMk cId="3030522867" sldId="1028"/>
            <ac:spMk id="15" creationId="{E87F2ED4-D10C-4211-AA20-4F5CB0FE6E22}"/>
          </ac:spMkLst>
        </pc:spChg>
        <pc:spChg chg="add del mod">
          <ac:chgData name="Katharina Schöneberg" userId="91644a2e-1fe8-430b-b071-56ebcff46f5d" providerId="ADAL" clId="{D41877D1-45A1-46CA-888B-4F1FA0D97A2A}" dt="2021-09-23T14:30:27.346" v="1773" actId="478"/>
          <ac:spMkLst>
            <pc:docMk/>
            <pc:sldMk cId="3030522867" sldId="1028"/>
            <ac:spMk id="16" creationId="{5686EF0A-BE11-40FF-9F8D-FCEBC4C03D22}"/>
          </ac:spMkLst>
        </pc:spChg>
        <pc:spChg chg="add del mod">
          <ac:chgData name="Katharina Schöneberg" userId="91644a2e-1fe8-430b-b071-56ebcff46f5d" providerId="ADAL" clId="{D41877D1-45A1-46CA-888B-4F1FA0D97A2A}" dt="2021-09-23T14:33:53.615" v="1882" actId="478"/>
          <ac:spMkLst>
            <pc:docMk/>
            <pc:sldMk cId="3030522867" sldId="1028"/>
            <ac:spMk id="17" creationId="{E1D3BE0E-28EB-407F-89F6-5F8970B47B1E}"/>
          </ac:spMkLst>
        </pc:spChg>
        <pc:graphicFrameChg chg="mod modGraphic">
          <ac:chgData name="Katharina Schöneberg" userId="91644a2e-1fe8-430b-b071-56ebcff46f5d" providerId="ADAL" clId="{D41877D1-45A1-46CA-888B-4F1FA0D97A2A}" dt="2021-09-23T14:14:14.621" v="1436" actId="1076"/>
          <ac:graphicFrameMkLst>
            <pc:docMk/>
            <pc:sldMk cId="3030522867" sldId="1028"/>
            <ac:graphicFrameMk id="7" creationId="{2DE29FCD-8DAF-4FFB-8AA5-EF354806DBB4}"/>
          </ac:graphicFrameMkLst>
        </pc:graphicFrameChg>
      </pc:sldChg>
      <pc:sldChg chg="addSp delSp modSp add del mod">
        <pc:chgData name="Katharina Schöneberg" userId="91644a2e-1fe8-430b-b071-56ebcff46f5d" providerId="ADAL" clId="{D41877D1-45A1-46CA-888B-4F1FA0D97A2A}" dt="2021-09-23T14:34:22.978" v="1888" actId="2696"/>
        <pc:sldMkLst>
          <pc:docMk/>
          <pc:sldMk cId="3218175011" sldId="1029"/>
        </pc:sldMkLst>
        <pc:spChg chg="mod">
          <ac:chgData name="Katharina Schöneberg" userId="91644a2e-1fe8-430b-b071-56ebcff46f5d" providerId="ADAL" clId="{D41877D1-45A1-46CA-888B-4F1FA0D97A2A}" dt="2021-09-23T10:26:09.365" v="500"/>
          <ac:spMkLst>
            <pc:docMk/>
            <pc:sldMk cId="3218175011" sldId="1029"/>
            <ac:spMk id="3" creationId="{FE5B0FFC-E4D4-4E13-AEFF-E2E22DD107FE}"/>
          </ac:spMkLst>
        </pc:spChg>
        <pc:spChg chg="add del mod">
          <ac:chgData name="Katharina Schöneberg" userId="91644a2e-1fe8-430b-b071-56ebcff46f5d" providerId="ADAL" clId="{D41877D1-45A1-46CA-888B-4F1FA0D97A2A}" dt="2021-09-23T14:11:01.261" v="1355" actId="478"/>
          <ac:spMkLst>
            <pc:docMk/>
            <pc:sldMk cId="3218175011" sldId="1029"/>
            <ac:spMk id="8" creationId="{C8964B2D-9F6E-4171-B359-747049668F60}"/>
          </ac:spMkLst>
        </pc:spChg>
        <pc:spChg chg="del">
          <ac:chgData name="Katharina Schöneberg" userId="91644a2e-1fe8-430b-b071-56ebcff46f5d" providerId="ADAL" clId="{D41877D1-45A1-46CA-888B-4F1FA0D97A2A}" dt="2021-09-23T11:14:15.730" v="814" actId="478"/>
          <ac:spMkLst>
            <pc:docMk/>
            <pc:sldMk cId="3218175011" sldId="1029"/>
            <ac:spMk id="9" creationId="{E1DFEB5E-7BD0-460C-81B6-CE50A931F261}"/>
          </ac:spMkLst>
        </pc:spChg>
        <pc:spChg chg="add del mod">
          <ac:chgData name="Katharina Schöneberg" userId="91644a2e-1fe8-430b-b071-56ebcff46f5d" providerId="ADAL" clId="{D41877D1-45A1-46CA-888B-4F1FA0D97A2A}" dt="2021-09-23T14:15:23.031" v="1452" actId="478"/>
          <ac:spMkLst>
            <pc:docMk/>
            <pc:sldMk cId="3218175011" sldId="1029"/>
            <ac:spMk id="10" creationId="{705490FD-4CF9-4149-B011-E09DEE745173}"/>
          </ac:spMkLst>
        </pc:spChg>
        <pc:spChg chg="add del mod">
          <ac:chgData name="Katharina Schöneberg" userId="91644a2e-1fe8-430b-b071-56ebcff46f5d" providerId="ADAL" clId="{D41877D1-45A1-46CA-888B-4F1FA0D97A2A}" dt="2021-09-23T14:31:03.712" v="1832" actId="478"/>
          <ac:spMkLst>
            <pc:docMk/>
            <pc:sldMk cId="3218175011" sldId="1029"/>
            <ac:spMk id="11" creationId="{1E6CFA1B-E9F9-4535-BE78-17838471CC91}"/>
          </ac:spMkLst>
        </pc:spChg>
        <pc:spChg chg="add del mod">
          <ac:chgData name="Katharina Schöneberg" userId="91644a2e-1fe8-430b-b071-56ebcff46f5d" providerId="ADAL" clId="{D41877D1-45A1-46CA-888B-4F1FA0D97A2A}" dt="2021-09-23T14:34:17.501" v="1886" actId="478"/>
          <ac:spMkLst>
            <pc:docMk/>
            <pc:sldMk cId="3218175011" sldId="1029"/>
            <ac:spMk id="12" creationId="{3ABDD228-FFF1-474F-BBBD-137B6712AE6E}"/>
          </ac:spMkLst>
        </pc:spChg>
        <pc:spChg chg="add del mod">
          <ac:chgData name="Katharina Schöneberg" userId="91644a2e-1fe8-430b-b071-56ebcff46f5d" providerId="ADAL" clId="{D41877D1-45A1-46CA-888B-4F1FA0D97A2A}" dt="2021-09-23T14:10:59.989" v="1354" actId="478"/>
          <ac:spMkLst>
            <pc:docMk/>
            <pc:sldMk cId="3218175011" sldId="1029"/>
            <ac:spMk id="13" creationId="{1F1F9667-7B23-4213-B4F7-4D9EE8B3F3C1}"/>
          </ac:spMkLst>
        </pc:spChg>
        <pc:spChg chg="add del mod">
          <ac:chgData name="Katharina Schöneberg" userId="91644a2e-1fe8-430b-b071-56ebcff46f5d" providerId="ADAL" clId="{D41877D1-45A1-46CA-888B-4F1FA0D97A2A}" dt="2021-09-23T14:15:52.280" v="1480" actId="478"/>
          <ac:spMkLst>
            <pc:docMk/>
            <pc:sldMk cId="3218175011" sldId="1029"/>
            <ac:spMk id="14" creationId="{933B6066-FD96-4B9E-85EC-42CBF6BF31C8}"/>
          </ac:spMkLst>
        </pc:spChg>
        <pc:spChg chg="add del mod">
          <ac:chgData name="Katharina Schöneberg" userId="91644a2e-1fe8-430b-b071-56ebcff46f5d" providerId="ADAL" clId="{D41877D1-45A1-46CA-888B-4F1FA0D97A2A}" dt="2021-09-23T14:31:29.438" v="1873" actId="478"/>
          <ac:spMkLst>
            <pc:docMk/>
            <pc:sldMk cId="3218175011" sldId="1029"/>
            <ac:spMk id="15" creationId="{910FB208-FC86-4355-9D0D-8EA5368E6F97}"/>
          </ac:spMkLst>
        </pc:spChg>
        <pc:spChg chg="add del mod">
          <ac:chgData name="Katharina Schöneberg" userId="91644a2e-1fe8-430b-b071-56ebcff46f5d" providerId="ADAL" clId="{D41877D1-45A1-46CA-888B-4F1FA0D97A2A}" dt="2021-09-23T14:34:02.736" v="1883" actId="478"/>
          <ac:spMkLst>
            <pc:docMk/>
            <pc:sldMk cId="3218175011" sldId="1029"/>
            <ac:spMk id="16" creationId="{1A3293BA-0679-42BB-BCE8-15D4C5F7446C}"/>
          </ac:spMkLst>
        </pc:spChg>
        <pc:graphicFrameChg chg="mod modGraphic">
          <ac:chgData name="Katharina Schöneberg" userId="91644a2e-1fe8-430b-b071-56ebcff46f5d" providerId="ADAL" clId="{D41877D1-45A1-46CA-888B-4F1FA0D97A2A}" dt="2021-09-23T11:14:39.348" v="822"/>
          <ac:graphicFrameMkLst>
            <pc:docMk/>
            <pc:sldMk cId="3218175011" sldId="1029"/>
            <ac:graphicFrameMk id="7" creationId="{2DE29FCD-8DAF-4FFB-8AA5-EF354806DBB4}"/>
          </ac:graphicFrameMkLst>
        </pc:graphicFrameChg>
      </pc:sldChg>
      <pc:sldChg chg="addSp delSp modSp add del mod">
        <pc:chgData name="Katharina Schöneberg" userId="91644a2e-1fe8-430b-b071-56ebcff46f5d" providerId="ADAL" clId="{D41877D1-45A1-46CA-888B-4F1FA0D97A2A}" dt="2021-09-23T14:34:50.212" v="1898" actId="2696"/>
        <pc:sldMkLst>
          <pc:docMk/>
          <pc:sldMk cId="298457708" sldId="1030"/>
        </pc:sldMkLst>
        <pc:spChg chg="mod">
          <ac:chgData name="Katharina Schöneberg" userId="91644a2e-1fe8-430b-b071-56ebcff46f5d" providerId="ADAL" clId="{D41877D1-45A1-46CA-888B-4F1FA0D97A2A}" dt="2021-09-23T10:26:15.029" v="501"/>
          <ac:spMkLst>
            <pc:docMk/>
            <pc:sldMk cId="298457708" sldId="1030"/>
            <ac:spMk id="3" creationId="{FE5B0FFC-E4D4-4E13-AEFF-E2E22DD107FE}"/>
          </ac:spMkLst>
        </pc:spChg>
        <pc:spChg chg="add del mod">
          <ac:chgData name="Katharina Schöneberg" userId="91644a2e-1fe8-430b-b071-56ebcff46f5d" providerId="ADAL" clId="{D41877D1-45A1-46CA-888B-4F1FA0D97A2A}" dt="2021-09-23T14:16:25.222" v="1485" actId="478"/>
          <ac:spMkLst>
            <pc:docMk/>
            <pc:sldMk cId="298457708" sldId="1030"/>
            <ac:spMk id="8" creationId="{100D9116-7950-47AC-9C51-2E586B59ADFA}"/>
          </ac:spMkLst>
        </pc:spChg>
        <pc:spChg chg="del mod">
          <ac:chgData name="Katharina Schöneberg" userId="91644a2e-1fe8-430b-b071-56ebcff46f5d" providerId="ADAL" clId="{D41877D1-45A1-46CA-888B-4F1FA0D97A2A}" dt="2021-09-23T11:19:36.220" v="854" actId="478"/>
          <ac:spMkLst>
            <pc:docMk/>
            <pc:sldMk cId="298457708" sldId="1030"/>
            <ac:spMk id="9" creationId="{E1DFEB5E-7BD0-460C-81B6-CE50A931F261}"/>
          </ac:spMkLst>
        </pc:spChg>
        <pc:spChg chg="add del mod">
          <ac:chgData name="Katharina Schöneberg" userId="91644a2e-1fe8-430b-b071-56ebcff46f5d" providerId="ADAL" clId="{D41877D1-45A1-46CA-888B-4F1FA0D97A2A}" dt="2021-09-23T14:16:26.206" v="1486" actId="478"/>
          <ac:spMkLst>
            <pc:docMk/>
            <pc:sldMk cId="298457708" sldId="1030"/>
            <ac:spMk id="10" creationId="{32EE7568-E76F-454E-A5D2-415F6D51E64E}"/>
          </ac:spMkLst>
        </pc:spChg>
        <pc:spChg chg="add del mod">
          <ac:chgData name="Katharina Schöneberg" userId="91644a2e-1fe8-430b-b071-56ebcff46f5d" providerId="ADAL" clId="{D41877D1-45A1-46CA-888B-4F1FA0D97A2A}" dt="2021-09-23T14:32:54.368" v="1876" actId="478"/>
          <ac:spMkLst>
            <pc:docMk/>
            <pc:sldMk cId="298457708" sldId="1030"/>
            <ac:spMk id="11" creationId="{F03AD26A-10EB-4D52-86E1-96AAF8881E30}"/>
          </ac:spMkLst>
        </pc:spChg>
        <pc:spChg chg="add mod">
          <ac:chgData name="Katharina Schöneberg" userId="91644a2e-1fe8-430b-b071-56ebcff46f5d" providerId="ADAL" clId="{D41877D1-45A1-46CA-888B-4F1FA0D97A2A}" dt="2021-09-23T14:34:30.451" v="1889" actId="21"/>
          <ac:spMkLst>
            <pc:docMk/>
            <pc:sldMk cId="298457708" sldId="1030"/>
            <ac:spMk id="12" creationId="{2AD93723-E2E2-4521-9828-9125AD55E239}"/>
          </ac:spMkLst>
        </pc:spChg>
        <pc:spChg chg="add del mod">
          <ac:chgData name="Katharina Schöneberg" userId="91644a2e-1fe8-430b-b071-56ebcff46f5d" providerId="ADAL" clId="{D41877D1-45A1-46CA-888B-4F1FA0D97A2A}" dt="2021-09-23T11:26:32.781" v="938" actId="478"/>
          <ac:spMkLst>
            <pc:docMk/>
            <pc:sldMk cId="298457708" sldId="1030"/>
            <ac:spMk id="13" creationId="{CDB5FB25-5EAB-4EC5-B20B-D67FDC914E9E}"/>
          </ac:spMkLst>
        </pc:spChg>
        <pc:spChg chg="add del mod">
          <ac:chgData name="Katharina Schöneberg" userId="91644a2e-1fe8-430b-b071-56ebcff46f5d" providerId="ADAL" clId="{D41877D1-45A1-46CA-888B-4F1FA0D97A2A}" dt="2021-09-23T11:26:31.206" v="936" actId="478"/>
          <ac:spMkLst>
            <pc:docMk/>
            <pc:sldMk cId="298457708" sldId="1030"/>
            <ac:spMk id="14" creationId="{EB2296B3-349E-46B6-9430-B33FE466EB7D}"/>
          </ac:spMkLst>
        </pc:spChg>
        <pc:spChg chg="add del mod">
          <ac:chgData name="Katharina Schöneberg" userId="91644a2e-1fe8-430b-b071-56ebcff46f5d" providerId="ADAL" clId="{D41877D1-45A1-46CA-888B-4F1FA0D97A2A}" dt="2021-09-23T14:16:28.376" v="1488" actId="478"/>
          <ac:spMkLst>
            <pc:docMk/>
            <pc:sldMk cId="298457708" sldId="1030"/>
            <ac:spMk id="15" creationId="{E7839DF5-63B7-4374-BC99-96A9E3DAC8BA}"/>
          </ac:spMkLst>
        </pc:spChg>
        <pc:spChg chg="add del mod">
          <ac:chgData name="Katharina Schöneberg" userId="91644a2e-1fe8-430b-b071-56ebcff46f5d" providerId="ADAL" clId="{D41877D1-45A1-46CA-888B-4F1FA0D97A2A}" dt="2021-09-23T14:16:27.526" v="1487" actId="478"/>
          <ac:spMkLst>
            <pc:docMk/>
            <pc:sldMk cId="298457708" sldId="1030"/>
            <ac:spMk id="16" creationId="{2E7623E5-E865-493B-8FB1-7AEA46BB60D1}"/>
          </ac:spMkLst>
        </pc:spChg>
        <pc:spChg chg="add del mod">
          <ac:chgData name="Katharina Schöneberg" userId="91644a2e-1fe8-430b-b071-56ebcff46f5d" providerId="ADAL" clId="{D41877D1-45A1-46CA-888B-4F1FA0D97A2A}" dt="2021-09-23T14:21:22.212" v="1512" actId="478"/>
          <ac:spMkLst>
            <pc:docMk/>
            <pc:sldMk cId="298457708" sldId="1030"/>
            <ac:spMk id="17" creationId="{E316F04D-3A75-4AB0-9F58-45767F383FFA}"/>
          </ac:spMkLst>
        </pc:spChg>
        <pc:graphicFrameChg chg="mod modGraphic">
          <ac:chgData name="Katharina Schöneberg" userId="91644a2e-1fe8-430b-b071-56ebcff46f5d" providerId="ADAL" clId="{D41877D1-45A1-46CA-888B-4F1FA0D97A2A}" dt="2021-09-23T11:26:46.580" v="957" actId="14100"/>
          <ac:graphicFrameMkLst>
            <pc:docMk/>
            <pc:sldMk cId="298457708" sldId="1030"/>
            <ac:graphicFrameMk id="7" creationId="{2DE29FCD-8DAF-4FFB-8AA5-EF354806DBB4}"/>
          </ac:graphicFrameMkLst>
        </pc:graphicFrameChg>
      </pc:sldChg>
      <pc:sldChg chg="addSp delSp modSp add mod ord">
        <pc:chgData name="Katharina Schöneberg" userId="91644a2e-1fe8-430b-b071-56ebcff46f5d" providerId="ADAL" clId="{D41877D1-45A1-46CA-888B-4F1FA0D97A2A}" dt="2021-09-23T14:43:28.810" v="2093" actId="404"/>
        <pc:sldMkLst>
          <pc:docMk/>
          <pc:sldMk cId="2363182245" sldId="1031"/>
        </pc:sldMkLst>
        <pc:spChg chg="mod">
          <ac:chgData name="Katharina Schöneberg" userId="91644a2e-1fe8-430b-b071-56ebcff46f5d" providerId="ADAL" clId="{D41877D1-45A1-46CA-888B-4F1FA0D97A2A}" dt="2021-09-23T14:36:29.217" v="1942" actId="6549"/>
          <ac:spMkLst>
            <pc:docMk/>
            <pc:sldMk cId="2363182245" sldId="1031"/>
            <ac:spMk id="3" creationId="{FE5B0FFC-E4D4-4E13-AEFF-E2E22DD107FE}"/>
          </ac:spMkLst>
        </pc:spChg>
        <pc:spChg chg="mod">
          <ac:chgData name="Katharina Schöneberg" userId="91644a2e-1fe8-430b-b071-56ebcff46f5d" providerId="ADAL" clId="{D41877D1-45A1-46CA-888B-4F1FA0D97A2A}" dt="2021-09-23T14:41:02.555" v="2043" actId="1076"/>
          <ac:spMkLst>
            <pc:docMk/>
            <pc:sldMk cId="2363182245" sldId="1031"/>
            <ac:spMk id="5" creationId="{95558F3E-B41D-47BE-8C6A-3537366C7D4E}"/>
          </ac:spMkLst>
        </pc:spChg>
        <pc:spChg chg="mod">
          <ac:chgData name="Katharina Schöneberg" userId="91644a2e-1fe8-430b-b071-56ebcff46f5d" providerId="ADAL" clId="{D41877D1-45A1-46CA-888B-4F1FA0D97A2A}" dt="2021-09-23T14:42:31.747" v="2077" actId="14100"/>
          <ac:spMkLst>
            <pc:docMk/>
            <pc:sldMk cId="2363182245" sldId="1031"/>
            <ac:spMk id="6" creationId="{D217CA3D-238E-4ACE-BDF0-ECF0431ABE4E}"/>
          </ac:spMkLst>
        </pc:spChg>
        <pc:spChg chg="del mod">
          <ac:chgData name="Katharina Schöneberg" userId="91644a2e-1fe8-430b-b071-56ebcff46f5d" providerId="ADAL" clId="{D41877D1-45A1-46CA-888B-4F1FA0D97A2A}" dt="2021-09-23T14:41:11.405" v="2048" actId="478"/>
          <ac:spMkLst>
            <pc:docMk/>
            <pc:sldMk cId="2363182245" sldId="1031"/>
            <ac:spMk id="8" creationId="{100D9116-7950-47AC-9C51-2E586B59ADFA}"/>
          </ac:spMkLst>
        </pc:spChg>
        <pc:spChg chg="del mod">
          <ac:chgData name="Katharina Schöneberg" userId="91644a2e-1fe8-430b-b071-56ebcff46f5d" providerId="ADAL" clId="{D41877D1-45A1-46CA-888B-4F1FA0D97A2A}" dt="2021-09-23T14:41:10.756" v="2047" actId="478"/>
          <ac:spMkLst>
            <pc:docMk/>
            <pc:sldMk cId="2363182245" sldId="1031"/>
            <ac:spMk id="10" creationId="{32EE7568-E76F-454E-A5D2-415F6D51E64E}"/>
          </ac:spMkLst>
        </pc:spChg>
        <pc:spChg chg="del">
          <ac:chgData name="Katharina Schöneberg" userId="91644a2e-1fe8-430b-b071-56ebcff46f5d" providerId="ADAL" clId="{D41877D1-45A1-46CA-888B-4F1FA0D97A2A}" dt="2021-09-23T11:30:46.981" v="1064" actId="478"/>
          <ac:spMkLst>
            <pc:docMk/>
            <pc:sldMk cId="2363182245" sldId="1031"/>
            <ac:spMk id="11" creationId="{F03AD26A-10EB-4D52-86E1-96AAF8881E30}"/>
          </ac:spMkLst>
        </pc:spChg>
        <pc:spChg chg="del">
          <ac:chgData name="Katharina Schöneberg" userId="91644a2e-1fe8-430b-b071-56ebcff46f5d" providerId="ADAL" clId="{D41877D1-45A1-46CA-888B-4F1FA0D97A2A}" dt="2021-09-23T11:30:49.241" v="1065" actId="478"/>
          <ac:spMkLst>
            <pc:docMk/>
            <pc:sldMk cId="2363182245" sldId="1031"/>
            <ac:spMk id="12" creationId="{2AD93723-E2E2-4521-9828-9125AD55E239}"/>
          </ac:spMkLst>
        </pc:spChg>
        <pc:spChg chg="add del mod">
          <ac:chgData name="Katharina Schöneberg" userId="91644a2e-1fe8-430b-b071-56ebcff46f5d" providerId="ADAL" clId="{D41877D1-45A1-46CA-888B-4F1FA0D97A2A}" dt="2021-09-23T14:41:09.938" v="2046" actId="478"/>
          <ac:spMkLst>
            <pc:docMk/>
            <pc:sldMk cId="2363182245" sldId="1031"/>
            <ac:spMk id="14" creationId="{079C3E04-34C1-4C9B-86B4-D0C113C51DAC}"/>
          </ac:spMkLst>
        </pc:spChg>
        <pc:spChg chg="del">
          <ac:chgData name="Katharina Schöneberg" userId="91644a2e-1fe8-430b-b071-56ebcff46f5d" providerId="ADAL" clId="{D41877D1-45A1-46CA-888B-4F1FA0D97A2A}" dt="2021-09-23T11:29:21.682" v="1042" actId="478"/>
          <ac:spMkLst>
            <pc:docMk/>
            <pc:sldMk cId="2363182245" sldId="1031"/>
            <ac:spMk id="15" creationId="{E7839DF5-63B7-4374-BC99-96A9E3DAC8BA}"/>
          </ac:spMkLst>
        </pc:spChg>
        <pc:spChg chg="del">
          <ac:chgData name="Katharina Schöneberg" userId="91644a2e-1fe8-430b-b071-56ebcff46f5d" providerId="ADAL" clId="{D41877D1-45A1-46CA-888B-4F1FA0D97A2A}" dt="2021-09-23T11:29:23.003" v="1043" actId="478"/>
          <ac:spMkLst>
            <pc:docMk/>
            <pc:sldMk cId="2363182245" sldId="1031"/>
            <ac:spMk id="16" creationId="{2E7623E5-E865-493B-8FB1-7AEA46BB60D1}"/>
          </ac:spMkLst>
        </pc:spChg>
        <pc:spChg chg="del">
          <ac:chgData name="Katharina Schöneberg" userId="91644a2e-1fe8-430b-b071-56ebcff46f5d" providerId="ADAL" clId="{D41877D1-45A1-46CA-888B-4F1FA0D97A2A}" dt="2021-09-23T11:29:23.958" v="1044" actId="478"/>
          <ac:spMkLst>
            <pc:docMk/>
            <pc:sldMk cId="2363182245" sldId="1031"/>
            <ac:spMk id="17" creationId="{E316F04D-3A75-4AB0-9F58-45767F383FFA}"/>
          </ac:spMkLst>
        </pc:spChg>
        <pc:spChg chg="add del mod">
          <ac:chgData name="Katharina Schöneberg" userId="91644a2e-1fe8-430b-b071-56ebcff46f5d" providerId="ADAL" clId="{D41877D1-45A1-46CA-888B-4F1FA0D97A2A}" dt="2021-09-23T14:41:09.049" v="2045" actId="478"/>
          <ac:spMkLst>
            <pc:docMk/>
            <pc:sldMk cId="2363182245" sldId="1031"/>
            <ac:spMk id="18" creationId="{683CC498-5005-4824-B2A9-05942B371EE2}"/>
          </ac:spMkLst>
        </pc:spChg>
        <pc:graphicFrameChg chg="mod modGraphic">
          <ac:chgData name="Katharina Schöneberg" userId="91644a2e-1fe8-430b-b071-56ebcff46f5d" providerId="ADAL" clId="{D41877D1-45A1-46CA-888B-4F1FA0D97A2A}" dt="2021-09-23T14:43:28.810" v="2093" actId="404"/>
          <ac:graphicFrameMkLst>
            <pc:docMk/>
            <pc:sldMk cId="2363182245" sldId="1031"/>
            <ac:graphicFrameMk id="7" creationId="{2DE29FCD-8DAF-4FFB-8AA5-EF354806DBB4}"/>
          </ac:graphicFrameMkLst>
        </pc:graphicFrameChg>
      </pc:sldChg>
      <pc:sldChg chg="addSp delSp modSp new mod ord">
        <pc:chgData name="Katharina Schöneberg" userId="91644a2e-1fe8-430b-b071-56ebcff46f5d" providerId="ADAL" clId="{D41877D1-45A1-46CA-888B-4F1FA0D97A2A}" dt="2021-09-23T15:14:13.714" v="2319" actId="313"/>
        <pc:sldMkLst>
          <pc:docMk/>
          <pc:sldMk cId="377850470" sldId="1032"/>
        </pc:sldMkLst>
        <pc:spChg chg="del">
          <ac:chgData name="Katharina Schöneberg" userId="91644a2e-1fe8-430b-b071-56ebcff46f5d" providerId="ADAL" clId="{D41877D1-45A1-46CA-888B-4F1FA0D97A2A}" dt="2021-09-23T14:48:15.763" v="2263"/>
          <ac:spMkLst>
            <pc:docMk/>
            <pc:sldMk cId="377850470" sldId="1032"/>
            <ac:spMk id="2" creationId="{A4074236-C7A9-40EE-A4D9-A65D7602DBD3}"/>
          </ac:spMkLst>
        </pc:spChg>
        <pc:spChg chg="mod">
          <ac:chgData name="Katharina Schöneberg" userId="91644a2e-1fe8-430b-b071-56ebcff46f5d" providerId="ADAL" clId="{D41877D1-45A1-46CA-888B-4F1FA0D97A2A}" dt="2021-09-23T15:14:13.714" v="2319" actId="313"/>
          <ac:spMkLst>
            <pc:docMk/>
            <pc:sldMk cId="377850470" sldId="1032"/>
            <ac:spMk id="3" creationId="{AE03B8AD-39E1-4C8D-B9D6-0AFD7DA9FD80}"/>
          </ac:spMkLst>
        </pc:spChg>
        <pc:spChg chg="add del mod">
          <ac:chgData name="Katharina Schöneberg" userId="91644a2e-1fe8-430b-b071-56ebcff46f5d" providerId="ADAL" clId="{D41877D1-45A1-46CA-888B-4F1FA0D97A2A}" dt="2021-09-23T15:09:58.354" v="2270"/>
          <ac:spMkLst>
            <pc:docMk/>
            <pc:sldMk cId="377850470" sldId="1032"/>
            <ac:spMk id="9" creationId="{E99E18F6-C423-4028-BD90-CA656522FF4F}"/>
          </ac:spMkLst>
        </pc:spChg>
        <pc:graphicFrameChg chg="add del mod modGraphic">
          <ac:chgData name="Katharina Schöneberg" userId="91644a2e-1fe8-430b-b071-56ebcff46f5d" providerId="ADAL" clId="{D41877D1-45A1-46CA-888B-4F1FA0D97A2A}" dt="2021-09-23T15:09:55.302" v="2269" actId="478"/>
          <ac:graphicFrameMkLst>
            <pc:docMk/>
            <pc:sldMk cId="377850470" sldId="1032"/>
            <ac:graphicFrameMk id="7" creationId="{A30A61EA-00A9-450E-B696-B9393F070FD0}"/>
          </ac:graphicFrameMkLst>
        </pc:graphicFrameChg>
        <pc:graphicFrameChg chg="add mod modGraphic">
          <ac:chgData name="Katharina Schöneberg" userId="91644a2e-1fe8-430b-b071-56ebcff46f5d" providerId="ADAL" clId="{D41877D1-45A1-46CA-888B-4F1FA0D97A2A}" dt="2021-09-23T15:13:52.562" v="2316" actId="14734"/>
          <ac:graphicFrameMkLst>
            <pc:docMk/>
            <pc:sldMk cId="377850470" sldId="1032"/>
            <ac:graphicFrameMk id="10" creationId="{EDD8C5A9-53F4-4F80-9204-3CB2FA0DCE08}"/>
          </ac:graphicFrameMkLst>
        </pc:graphicFrameChg>
      </pc:sldChg>
      <pc:sldChg chg="delSp modSp add del mod">
        <pc:chgData name="Katharina Schöneberg" userId="91644a2e-1fe8-430b-b071-56ebcff46f5d" providerId="ADAL" clId="{D41877D1-45A1-46CA-888B-4F1FA0D97A2A}" dt="2021-09-23T14:22:34.731" v="1590" actId="2696"/>
        <pc:sldMkLst>
          <pc:docMk/>
          <pc:sldMk cId="1120505555" sldId="1032"/>
        </pc:sldMkLst>
        <pc:spChg chg="del">
          <ac:chgData name="Katharina Schöneberg" userId="91644a2e-1fe8-430b-b071-56ebcff46f5d" providerId="ADAL" clId="{D41877D1-45A1-46CA-888B-4F1FA0D97A2A}" dt="2021-09-23T14:07:52.088" v="1323" actId="478"/>
          <ac:spMkLst>
            <pc:docMk/>
            <pc:sldMk cId="1120505555" sldId="1032"/>
            <ac:spMk id="8" creationId="{D8F5EC3B-FE82-452C-9761-A32FA3196B66}"/>
          </ac:spMkLst>
        </pc:spChg>
        <pc:spChg chg="del">
          <ac:chgData name="Katharina Schöneberg" userId="91644a2e-1fe8-430b-b071-56ebcff46f5d" providerId="ADAL" clId="{D41877D1-45A1-46CA-888B-4F1FA0D97A2A}" dt="2021-09-23T14:07:48.714" v="1322" actId="478"/>
          <ac:spMkLst>
            <pc:docMk/>
            <pc:sldMk cId="1120505555" sldId="1032"/>
            <ac:spMk id="10" creationId="{F4164C25-37EA-44DF-A128-0D9C6A4D33F4}"/>
          </ac:spMkLst>
        </pc:spChg>
        <pc:spChg chg="del">
          <ac:chgData name="Katharina Schöneberg" userId="91644a2e-1fe8-430b-b071-56ebcff46f5d" providerId="ADAL" clId="{D41877D1-45A1-46CA-888B-4F1FA0D97A2A}" dt="2021-09-23T14:13:41.772" v="1432" actId="478"/>
          <ac:spMkLst>
            <pc:docMk/>
            <pc:sldMk cId="1120505555" sldId="1032"/>
            <ac:spMk id="11" creationId="{899826FF-3A93-4BC2-9F2F-8B3CC521A846}"/>
          </ac:spMkLst>
        </pc:spChg>
        <pc:spChg chg="del">
          <ac:chgData name="Katharina Schöneberg" userId="91644a2e-1fe8-430b-b071-56ebcff46f5d" providerId="ADAL" clId="{D41877D1-45A1-46CA-888B-4F1FA0D97A2A}" dt="2021-09-23T14:13:43.276" v="1433" actId="478"/>
          <ac:spMkLst>
            <pc:docMk/>
            <pc:sldMk cId="1120505555" sldId="1032"/>
            <ac:spMk id="12" creationId="{3058898C-91B3-434F-9ABB-121BB0839521}"/>
          </ac:spMkLst>
        </pc:spChg>
        <pc:spChg chg="del mod">
          <ac:chgData name="Katharina Schöneberg" userId="91644a2e-1fe8-430b-b071-56ebcff46f5d" providerId="ADAL" clId="{D41877D1-45A1-46CA-888B-4F1FA0D97A2A}" dt="2021-09-23T14:20:30.467" v="1505" actId="478"/>
          <ac:spMkLst>
            <pc:docMk/>
            <pc:sldMk cId="1120505555" sldId="1032"/>
            <ac:spMk id="13" creationId="{BDC08A65-B8B1-4B6E-BAA0-E585A440FE26}"/>
          </ac:spMkLst>
        </pc:spChg>
        <pc:spChg chg="del mod">
          <ac:chgData name="Katharina Schöneberg" userId="91644a2e-1fe8-430b-b071-56ebcff46f5d" providerId="ADAL" clId="{D41877D1-45A1-46CA-888B-4F1FA0D97A2A}" dt="2021-09-23T14:08:28.388" v="1332" actId="478"/>
          <ac:spMkLst>
            <pc:docMk/>
            <pc:sldMk cId="1120505555" sldId="1032"/>
            <ac:spMk id="16" creationId="{7B961432-153B-4A31-B70B-F08100848F4C}"/>
          </ac:spMkLst>
        </pc:spChg>
        <pc:spChg chg="del mod">
          <ac:chgData name="Katharina Schöneberg" userId="91644a2e-1fe8-430b-b071-56ebcff46f5d" providerId="ADAL" clId="{D41877D1-45A1-46CA-888B-4F1FA0D97A2A}" dt="2021-09-23T14:13:44.697" v="1434" actId="478"/>
          <ac:spMkLst>
            <pc:docMk/>
            <pc:sldMk cId="1120505555" sldId="1032"/>
            <ac:spMk id="17" creationId="{A429842C-6662-4C63-9393-E5FA19EEB840}"/>
          </ac:spMkLst>
        </pc:spChg>
        <pc:spChg chg="del">
          <ac:chgData name="Katharina Schöneberg" userId="91644a2e-1fe8-430b-b071-56ebcff46f5d" providerId="ADAL" clId="{D41877D1-45A1-46CA-888B-4F1FA0D97A2A}" dt="2021-09-23T14:20:59.510" v="1511" actId="478"/>
          <ac:spMkLst>
            <pc:docMk/>
            <pc:sldMk cId="1120505555" sldId="1032"/>
            <ac:spMk id="18" creationId="{F11F09F5-1847-4270-A438-709EEC499CE3}"/>
          </ac:spMkLst>
        </pc:spChg>
      </pc:sldChg>
      <pc:sldChg chg="new del">
        <pc:chgData name="Katharina Schöneberg" userId="91644a2e-1fe8-430b-b071-56ebcff46f5d" providerId="ADAL" clId="{D41877D1-45A1-46CA-888B-4F1FA0D97A2A}" dt="2021-09-23T14:47:51.259" v="2246" actId="2696"/>
        <pc:sldMkLst>
          <pc:docMk/>
          <pc:sldMk cId="3748586343" sldId="1032"/>
        </pc:sldMkLst>
      </pc:sldChg>
      <pc:sldChg chg="new del">
        <pc:chgData name="Katharina Schöneberg" userId="91644a2e-1fe8-430b-b071-56ebcff46f5d" providerId="ADAL" clId="{D41877D1-45A1-46CA-888B-4F1FA0D97A2A}" dt="2021-09-23T14:22:37.445" v="1591" actId="2696"/>
        <pc:sldMkLst>
          <pc:docMk/>
          <pc:sldMk cId="3875310750" sldId="1033"/>
        </pc:sldMkLst>
      </pc:sldChg>
    </pc:docChg>
  </pc:docChgLst>
  <pc:docChgLst>
    <pc:chgData name="Katharina Schöneberg" userId="91644a2e-1fe8-430b-b071-56ebcff46f5d" providerId="ADAL" clId="{887482BE-ECF2-49E0-B188-EB27CA224D60}"/>
    <pc:docChg chg="undo custSel addSld delSld modSld sldOrd">
      <pc:chgData name="Katharina Schöneberg" userId="91644a2e-1fe8-430b-b071-56ebcff46f5d" providerId="ADAL" clId="{887482BE-ECF2-49E0-B188-EB27CA224D60}" dt="2021-11-15T08:50:25.036" v="3698" actId="20577"/>
      <pc:docMkLst>
        <pc:docMk/>
      </pc:docMkLst>
      <pc:sldChg chg="modSp mod">
        <pc:chgData name="Katharina Schöneberg" userId="91644a2e-1fe8-430b-b071-56ebcff46f5d" providerId="ADAL" clId="{887482BE-ECF2-49E0-B188-EB27CA224D60}" dt="2021-11-15T08:50:09.580" v="3697" actId="20577"/>
        <pc:sldMkLst>
          <pc:docMk/>
          <pc:sldMk cId="1620497935" sldId="256"/>
        </pc:sldMkLst>
        <pc:spChg chg="mod">
          <ac:chgData name="Katharina Schöneberg" userId="91644a2e-1fe8-430b-b071-56ebcff46f5d" providerId="ADAL" clId="{887482BE-ECF2-49E0-B188-EB27CA224D60}" dt="2021-11-12T10:03:56.181" v="9" actId="20577"/>
          <ac:spMkLst>
            <pc:docMk/>
            <pc:sldMk cId="1620497935" sldId="256"/>
            <ac:spMk id="3" creationId="{727B03F4-051C-544C-A0F3-D0338212BB7B}"/>
          </ac:spMkLst>
        </pc:spChg>
        <pc:spChg chg="mod">
          <ac:chgData name="Katharina Schöneberg" userId="91644a2e-1fe8-430b-b071-56ebcff46f5d" providerId="ADAL" clId="{887482BE-ECF2-49E0-B188-EB27CA224D60}" dt="2021-11-15T08:50:09.580" v="3697" actId="20577"/>
          <ac:spMkLst>
            <pc:docMk/>
            <pc:sldMk cId="1620497935" sldId="256"/>
            <ac:spMk id="4" creationId="{7F1525F5-BB35-E74C-8FC0-B09C2233568E}"/>
          </ac:spMkLst>
        </pc:spChg>
      </pc:sldChg>
      <pc:sldChg chg="modSp mod">
        <pc:chgData name="Katharina Schöneberg" userId="91644a2e-1fe8-430b-b071-56ebcff46f5d" providerId="ADAL" clId="{887482BE-ECF2-49E0-B188-EB27CA224D60}" dt="2021-11-12T10:06:42.027" v="119" actId="20577"/>
        <pc:sldMkLst>
          <pc:docMk/>
          <pc:sldMk cId="1837901133" sldId="257"/>
        </pc:sldMkLst>
        <pc:spChg chg="mod">
          <ac:chgData name="Katharina Schöneberg" userId="91644a2e-1fe8-430b-b071-56ebcff46f5d" providerId="ADAL" clId="{887482BE-ECF2-49E0-B188-EB27CA224D60}" dt="2021-11-12T10:06:42.027" v="119" actId="20577"/>
          <ac:spMkLst>
            <pc:docMk/>
            <pc:sldMk cId="1837901133" sldId="257"/>
            <ac:spMk id="5" creationId="{E5E8C5DE-A81B-784F-90E4-CF12C42741A6}"/>
          </ac:spMkLst>
        </pc:spChg>
      </pc:sldChg>
      <pc:sldChg chg="modSp mod modClrScheme chgLayout modNotesTx">
        <pc:chgData name="Katharina Schöneberg" userId="91644a2e-1fe8-430b-b071-56ebcff46f5d" providerId="ADAL" clId="{887482BE-ECF2-49E0-B188-EB27CA224D60}" dt="2021-11-12T10:35:45.621" v="611" actId="255"/>
        <pc:sldMkLst>
          <pc:docMk/>
          <pc:sldMk cId="2306103435" sldId="871"/>
        </pc:sldMkLst>
        <pc:spChg chg="mod ord">
          <ac:chgData name="Katharina Schöneberg" userId="91644a2e-1fe8-430b-b071-56ebcff46f5d" providerId="ADAL" clId="{887482BE-ECF2-49E0-B188-EB27CA224D60}" dt="2021-11-12T10:34:29.062" v="600" actId="700"/>
          <ac:spMkLst>
            <pc:docMk/>
            <pc:sldMk cId="2306103435" sldId="871"/>
            <ac:spMk id="2" creationId="{1B621D94-6E9A-47EB-82CC-898EAC032906}"/>
          </ac:spMkLst>
        </pc:spChg>
        <pc:spChg chg="mod ord">
          <ac:chgData name="Katharina Schöneberg" userId="91644a2e-1fe8-430b-b071-56ebcff46f5d" providerId="ADAL" clId="{887482BE-ECF2-49E0-B188-EB27CA224D60}" dt="2021-11-12T10:34:29.062" v="600" actId="700"/>
          <ac:spMkLst>
            <pc:docMk/>
            <pc:sldMk cId="2306103435" sldId="871"/>
            <ac:spMk id="3" creationId="{89163172-E585-419C-AE35-B9278FDA114C}"/>
          </ac:spMkLst>
        </pc:spChg>
        <pc:spChg chg="mod ord">
          <ac:chgData name="Katharina Schöneberg" userId="91644a2e-1fe8-430b-b071-56ebcff46f5d" providerId="ADAL" clId="{887482BE-ECF2-49E0-B188-EB27CA224D60}" dt="2021-11-12T10:34:29.062" v="600" actId="700"/>
          <ac:spMkLst>
            <pc:docMk/>
            <pc:sldMk cId="2306103435" sldId="871"/>
            <ac:spMk id="4" creationId="{A0E1E091-2AAE-45D9-A2B6-8F44915769D0}"/>
          </ac:spMkLst>
        </pc:spChg>
        <pc:spChg chg="mod ord">
          <ac:chgData name="Katharina Schöneberg" userId="91644a2e-1fe8-430b-b071-56ebcff46f5d" providerId="ADAL" clId="{887482BE-ECF2-49E0-B188-EB27CA224D60}" dt="2021-11-12T10:34:29.062" v="600" actId="700"/>
          <ac:spMkLst>
            <pc:docMk/>
            <pc:sldMk cId="2306103435" sldId="871"/>
            <ac:spMk id="5" creationId="{872DBEF8-F28D-49D4-8FFD-32D2741A1B88}"/>
          </ac:spMkLst>
        </pc:spChg>
        <pc:spChg chg="mod ord">
          <ac:chgData name="Katharina Schöneberg" userId="91644a2e-1fe8-430b-b071-56ebcff46f5d" providerId="ADAL" clId="{887482BE-ECF2-49E0-B188-EB27CA224D60}" dt="2021-11-12T10:34:29.062" v="600" actId="700"/>
          <ac:spMkLst>
            <pc:docMk/>
            <pc:sldMk cId="2306103435" sldId="871"/>
            <ac:spMk id="7" creationId="{CD750B53-D11B-46FD-8EB8-820AC82C020C}"/>
          </ac:spMkLst>
        </pc:spChg>
        <pc:graphicFrameChg chg="mod ord modGraphic">
          <ac:chgData name="Katharina Schöneberg" userId="91644a2e-1fe8-430b-b071-56ebcff46f5d" providerId="ADAL" clId="{887482BE-ECF2-49E0-B188-EB27CA224D60}" dt="2021-11-12T10:35:45.621" v="611" actId="255"/>
          <ac:graphicFrameMkLst>
            <pc:docMk/>
            <pc:sldMk cId="2306103435" sldId="871"/>
            <ac:graphicFrameMk id="10" creationId="{F4B31FBF-FCBD-4E28-A93A-84EFD2C2A0FD}"/>
          </ac:graphicFrameMkLst>
        </pc:graphicFrameChg>
      </pc:sldChg>
      <pc:sldChg chg="modSp mod">
        <pc:chgData name="Katharina Schöneberg" userId="91644a2e-1fe8-430b-b071-56ebcff46f5d" providerId="ADAL" clId="{887482BE-ECF2-49E0-B188-EB27CA224D60}" dt="2021-11-12T10:06:06.090" v="83" actId="20577"/>
        <pc:sldMkLst>
          <pc:docMk/>
          <pc:sldMk cId="1271068117" sldId="1015"/>
        </pc:sldMkLst>
        <pc:spChg chg="mod">
          <ac:chgData name="Katharina Schöneberg" userId="91644a2e-1fe8-430b-b071-56ebcff46f5d" providerId="ADAL" clId="{887482BE-ECF2-49E0-B188-EB27CA224D60}" dt="2021-11-12T10:06:06.090" v="83" actId="20577"/>
          <ac:spMkLst>
            <pc:docMk/>
            <pc:sldMk cId="1271068117" sldId="1015"/>
            <ac:spMk id="2" creationId="{C593385B-F83F-594B-A665-824BDCAA7B71}"/>
          </ac:spMkLst>
        </pc:spChg>
      </pc:sldChg>
      <pc:sldChg chg="modSp mod modNotesTx">
        <pc:chgData name="Katharina Schöneberg" userId="91644a2e-1fe8-430b-b071-56ebcff46f5d" providerId="ADAL" clId="{887482BE-ECF2-49E0-B188-EB27CA224D60}" dt="2021-11-15T08:50:25.036" v="3698" actId="20577"/>
        <pc:sldMkLst>
          <pc:docMk/>
          <pc:sldMk cId="3793261149" sldId="1021"/>
        </pc:sldMkLst>
        <pc:spChg chg="mod">
          <ac:chgData name="Katharina Schöneberg" userId="91644a2e-1fe8-430b-b071-56ebcff46f5d" providerId="ADAL" clId="{887482BE-ECF2-49E0-B188-EB27CA224D60}" dt="2021-11-12T10:08:24.690" v="235" actId="20577"/>
          <ac:spMkLst>
            <pc:docMk/>
            <pc:sldMk cId="3793261149" sldId="1021"/>
            <ac:spMk id="4" creationId="{A5C85194-749F-43A8-B8A5-DE22A5356EC3}"/>
          </ac:spMkLst>
        </pc:spChg>
        <pc:spChg chg="mod">
          <ac:chgData name="Katharina Schöneberg" userId="91644a2e-1fe8-430b-b071-56ebcff46f5d" providerId="ADAL" clId="{887482BE-ECF2-49E0-B188-EB27CA224D60}" dt="2021-11-15T08:50:25.036" v="3698" actId="20577"/>
          <ac:spMkLst>
            <pc:docMk/>
            <pc:sldMk cId="3793261149" sldId="1021"/>
            <ac:spMk id="10" creationId="{C9BB8563-3C81-4814-891B-EE9FB203FC02}"/>
          </ac:spMkLst>
        </pc:spChg>
        <pc:graphicFrameChg chg="mod">
          <ac:chgData name="Katharina Schöneberg" userId="91644a2e-1fe8-430b-b071-56ebcff46f5d" providerId="ADAL" clId="{887482BE-ECF2-49E0-B188-EB27CA224D60}" dt="2021-11-12T10:14:11.119" v="259"/>
          <ac:graphicFrameMkLst>
            <pc:docMk/>
            <pc:sldMk cId="3793261149" sldId="1021"/>
            <ac:graphicFrameMk id="11" creationId="{DE23E6E6-C425-4710-8BF8-34A6DEBC1E48}"/>
          </ac:graphicFrameMkLst>
        </pc:graphicFrameChg>
      </pc:sldChg>
      <pc:sldChg chg="modSp mod">
        <pc:chgData name="Katharina Schöneberg" userId="91644a2e-1fe8-430b-b071-56ebcff46f5d" providerId="ADAL" clId="{887482BE-ECF2-49E0-B188-EB27CA224D60}" dt="2021-11-12T10:37:49.901" v="627"/>
        <pc:sldMkLst>
          <pc:docMk/>
          <pc:sldMk cId="3594518669" sldId="1022"/>
        </pc:sldMkLst>
        <pc:spChg chg="mod">
          <ac:chgData name="Katharina Schöneberg" userId="91644a2e-1fe8-430b-b071-56ebcff46f5d" providerId="ADAL" clId="{887482BE-ECF2-49E0-B188-EB27CA224D60}" dt="2021-11-12T10:08:43.371" v="237"/>
          <ac:spMkLst>
            <pc:docMk/>
            <pc:sldMk cId="3594518669" sldId="1022"/>
            <ac:spMk id="4" creationId="{A33C9A26-0FF0-48AF-A2C8-2B50B0FE6ADB}"/>
          </ac:spMkLst>
        </pc:spChg>
        <pc:graphicFrameChg chg="mod">
          <ac:chgData name="Katharina Schöneberg" userId="91644a2e-1fe8-430b-b071-56ebcff46f5d" providerId="ADAL" clId="{887482BE-ECF2-49E0-B188-EB27CA224D60}" dt="2021-11-12T10:37:49.901" v="627"/>
          <ac:graphicFrameMkLst>
            <pc:docMk/>
            <pc:sldMk cId="3594518669" sldId="1022"/>
            <ac:graphicFrameMk id="7" creationId="{FB495C5B-9042-4BFA-B5C2-77DD12322E8C}"/>
          </ac:graphicFrameMkLst>
        </pc:graphicFrameChg>
      </pc:sldChg>
      <pc:sldChg chg="addSp delSp modSp mod modNotesTx">
        <pc:chgData name="Katharina Schöneberg" userId="91644a2e-1fe8-430b-b071-56ebcff46f5d" providerId="ADAL" clId="{887482BE-ECF2-49E0-B188-EB27CA224D60}" dt="2021-11-12T10:44:13.842" v="659" actId="20577"/>
        <pc:sldMkLst>
          <pc:docMk/>
          <pc:sldMk cId="1047904153" sldId="1023"/>
        </pc:sldMkLst>
        <pc:spChg chg="mod">
          <ac:chgData name="Katharina Schöneberg" userId="91644a2e-1fe8-430b-b071-56ebcff46f5d" providerId="ADAL" clId="{887482BE-ECF2-49E0-B188-EB27CA224D60}" dt="2021-11-12T10:39:09.220" v="631" actId="26606"/>
          <ac:spMkLst>
            <pc:docMk/>
            <pc:sldMk cId="1047904153" sldId="1023"/>
            <ac:spMk id="3" creationId="{1BF53FA6-D6CD-4A7F-9966-C97BF8747B31}"/>
          </ac:spMkLst>
        </pc:spChg>
        <pc:spChg chg="mod">
          <ac:chgData name="Katharina Schöneberg" userId="91644a2e-1fe8-430b-b071-56ebcff46f5d" providerId="ADAL" clId="{887482BE-ECF2-49E0-B188-EB27CA224D60}" dt="2021-11-12T10:39:09.220" v="631" actId="26606"/>
          <ac:spMkLst>
            <pc:docMk/>
            <pc:sldMk cId="1047904153" sldId="1023"/>
            <ac:spMk id="4" creationId="{43E165E0-E09D-48E6-A833-DE3040883FC2}"/>
          </ac:spMkLst>
        </pc:spChg>
        <pc:spChg chg="mod">
          <ac:chgData name="Katharina Schöneberg" userId="91644a2e-1fe8-430b-b071-56ebcff46f5d" providerId="ADAL" clId="{887482BE-ECF2-49E0-B188-EB27CA224D60}" dt="2021-11-12T10:39:09.220" v="631" actId="26606"/>
          <ac:spMkLst>
            <pc:docMk/>
            <pc:sldMk cId="1047904153" sldId="1023"/>
            <ac:spMk id="5" creationId="{33399578-1F61-4087-8711-8BFA052365DB}"/>
          </ac:spMkLst>
        </pc:spChg>
        <pc:spChg chg="mod">
          <ac:chgData name="Katharina Schöneberg" userId="91644a2e-1fe8-430b-b071-56ebcff46f5d" providerId="ADAL" clId="{887482BE-ECF2-49E0-B188-EB27CA224D60}" dt="2021-11-12T10:39:09.220" v="631" actId="26606"/>
          <ac:spMkLst>
            <pc:docMk/>
            <pc:sldMk cId="1047904153" sldId="1023"/>
            <ac:spMk id="6" creationId="{F98D0522-9F2C-4BFB-9802-5063077CDA90}"/>
          </ac:spMkLst>
        </pc:spChg>
        <pc:picChg chg="del">
          <ac:chgData name="Katharina Schöneberg" userId="91644a2e-1fe8-430b-b071-56ebcff46f5d" providerId="ADAL" clId="{887482BE-ECF2-49E0-B188-EB27CA224D60}" dt="2021-11-12T10:39:03.277" v="628" actId="478"/>
          <ac:picMkLst>
            <pc:docMk/>
            <pc:sldMk cId="1047904153" sldId="1023"/>
            <ac:picMk id="2" creationId="{EE8FC48B-7EA0-44B7-B1F2-2E43DE2AC6E7}"/>
          </ac:picMkLst>
        </pc:picChg>
        <pc:picChg chg="add mod ord">
          <ac:chgData name="Katharina Schöneberg" userId="91644a2e-1fe8-430b-b071-56ebcff46f5d" providerId="ADAL" clId="{887482BE-ECF2-49E0-B188-EB27CA224D60}" dt="2021-11-12T10:39:18.966" v="634" actId="14100"/>
          <ac:picMkLst>
            <pc:docMk/>
            <pc:sldMk cId="1047904153" sldId="1023"/>
            <ac:picMk id="7" creationId="{DCD65E39-1919-4335-B1EC-13913DCF3C9C}"/>
          </ac:picMkLst>
        </pc:picChg>
      </pc:sldChg>
      <pc:sldChg chg="addSp delSp modSp mod modClrScheme chgLayout modNotesTx">
        <pc:chgData name="Katharina Schöneberg" userId="91644a2e-1fe8-430b-b071-56ebcff46f5d" providerId="ADAL" clId="{887482BE-ECF2-49E0-B188-EB27CA224D60}" dt="2021-11-12T12:11:51.195" v="922"/>
        <pc:sldMkLst>
          <pc:docMk/>
          <pc:sldMk cId="1724674871" sldId="1024"/>
        </pc:sldMkLst>
        <pc:spChg chg="mod ord">
          <ac:chgData name="Katharina Schöneberg" userId="91644a2e-1fe8-430b-b071-56ebcff46f5d" providerId="ADAL" clId="{887482BE-ECF2-49E0-B188-EB27CA224D60}" dt="2021-11-12T12:11:50.411" v="921" actId="790"/>
          <ac:spMkLst>
            <pc:docMk/>
            <pc:sldMk cId="1724674871" sldId="1024"/>
            <ac:spMk id="3" creationId="{BBFAD9AD-D533-42FF-987B-B936DA015F7C}"/>
          </ac:spMkLst>
        </pc:spChg>
        <pc:spChg chg="mod ord">
          <ac:chgData name="Katharina Schöneberg" userId="91644a2e-1fe8-430b-b071-56ebcff46f5d" providerId="ADAL" clId="{887482BE-ECF2-49E0-B188-EB27CA224D60}" dt="2021-11-12T10:54:07.455" v="910" actId="700"/>
          <ac:spMkLst>
            <pc:docMk/>
            <pc:sldMk cId="1724674871" sldId="1024"/>
            <ac:spMk id="4" creationId="{B78EDE91-672B-4D7C-BEAA-DDB375AA7A6B}"/>
          </ac:spMkLst>
        </pc:spChg>
        <pc:spChg chg="mod ord">
          <ac:chgData name="Katharina Schöneberg" userId="91644a2e-1fe8-430b-b071-56ebcff46f5d" providerId="ADAL" clId="{887482BE-ECF2-49E0-B188-EB27CA224D60}" dt="2021-11-12T10:54:07.455" v="910" actId="700"/>
          <ac:spMkLst>
            <pc:docMk/>
            <pc:sldMk cId="1724674871" sldId="1024"/>
            <ac:spMk id="5" creationId="{E17FBCF2-458D-459A-AB01-63BCDFB305FE}"/>
          </ac:spMkLst>
        </pc:spChg>
        <pc:spChg chg="mod ord">
          <ac:chgData name="Katharina Schöneberg" userId="91644a2e-1fe8-430b-b071-56ebcff46f5d" providerId="ADAL" clId="{887482BE-ECF2-49E0-B188-EB27CA224D60}" dt="2021-11-12T10:54:07.455" v="910" actId="700"/>
          <ac:spMkLst>
            <pc:docMk/>
            <pc:sldMk cId="1724674871" sldId="1024"/>
            <ac:spMk id="6" creationId="{DF0C4AB6-6A8C-4ED0-B223-AF38CE865366}"/>
          </ac:spMkLst>
        </pc:spChg>
        <pc:spChg chg="del mod">
          <ac:chgData name="Katharina Schöneberg" userId="91644a2e-1fe8-430b-b071-56ebcff46f5d" providerId="ADAL" clId="{887482BE-ECF2-49E0-B188-EB27CA224D60}" dt="2021-11-12T10:53:37.811" v="907" actId="26606"/>
          <ac:spMkLst>
            <pc:docMk/>
            <pc:sldMk cId="1724674871" sldId="1024"/>
            <ac:spMk id="35" creationId="{B040E01B-2AEC-4F2C-8F09-43133EF4CB6B}"/>
          </ac:spMkLst>
        </pc:spChg>
        <pc:spChg chg="add del">
          <ac:chgData name="Katharina Schöneberg" userId="91644a2e-1fe8-430b-b071-56ebcff46f5d" providerId="ADAL" clId="{887482BE-ECF2-49E0-B188-EB27CA224D60}" dt="2021-11-12T10:54:07.455" v="910" actId="700"/>
          <ac:spMkLst>
            <pc:docMk/>
            <pc:sldMk cId="1724674871" sldId="1024"/>
            <ac:spMk id="40" creationId="{B00368FC-A452-48EE-9D04-53A5442BB69E}"/>
          </ac:spMkLst>
        </pc:spChg>
        <pc:graphicFrameChg chg="mod ord modGraphic">
          <ac:chgData name="Katharina Schöneberg" userId="91644a2e-1fe8-430b-b071-56ebcff46f5d" providerId="ADAL" clId="{887482BE-ECF2-49E0-B188-EB27CA224D60}" dt="2021-11-12T12:11:51.195" v="922"/>
          <ac:graphicFrameMkLst>
            <pc:docMk/>
            <pc:sldMk cId="1724674871" sldId="1024"/>
            <ac:graphicFrameMk id="26" creationId="{79710D80-A391-4BC1-89D1-2517DBD750BA}"/>
          </ac:graphicFrameMkLst>
        </pc:graphicFrameChg>
      </pc:sldChg>
      <pc:sldChg chg="modSp del mod">
        <pc:chgData name="Katharina Schöneberg" userId="91644a2e-1fe8-430b-b071-56ebcff46f5d" providerId="ADAL" clId="{887482BE-ECF2-49E0-B188-EB27CA224D60}" dt="2021-11-12T13:42:42.296" v="1153" actId="2696"/>
        <pc:sldMkLst>
          <pc:docMk/>
          <pc:sldMk cId="4172849441" sldId="1025"/>
        </pc:sldMkLst>
        <pc:spChg chg="mod">
          <ac:chgData name="Katharina Schöneberg" userId="91644a2e-1fe8-430b-b071-56ebcff46f5d" providerId="ADAL" clId="{887482BE-ECF2-49E0-B188-EB27CA224D60}" dt="2021-11-12T10:10:32.875" v="249"/>
          <ac:spMkLst>
            <pc:docMk/>
            <pc:sldMk cId="4172849441" sldId="1025"/>
            <ac:spMk id="4" creationId="{A33C9A26-0FF0-48AF-A2C8-2B50B0FE6ADB}"/>
          </ac:spMkLst>
        </pc:spChg>
      </pc:sldChg>
      <pc:sldChg chg="modSp del mod modNotesTx">
        <pc:chgData name="Katharina Schöneberg" userId="91644a2e-1fe8-430b-b071-56ebcff46f5d" providerId="ADAL" clId="{887482BE-ECF2-49E0-B188-EB27CA224D60}" dt="2021-11-12T13:44:11.482" v="1161" actId="2696"/>
        <pc:sldMkLst>
          <pc:docMk/>
          <pc:sldMk cId="295266678" sldId="1026"/>
        </pc:sldMkLst>
        <pc:spChg chg="mod">
          <ac:chgData name="Katharina Schöneberg" userId="91644a2e-1fe8-430b-b071-56ebcff46f5d" providerId="ADAL" clId="{887482BE-ECF2-49E0-B188-EB27CA224D60}" dt="2021-11-12T10:10:39.342" v="250"/>
          <ac:spMkLst>
            <pc:docMk/>
            <pc:sldMk cId="295266678" sldId="1026"/>
            <ac:spMk id="4" creationId="{A5C85194-749F-43A8-B8A5-DE22A5356EC3}"/>
          </ac:spMkLst>
        </pc:spChg>
      </pc:sldChg>
      <pc:sldChg chg="modSp mod">
        <pc:chgData name="Katharina Schöneberg" userId="91644a2e-1fe8-430b-b071-56ebcff46f5d" providerId="ADAL" clId="{887482BE-ECF2-49E0-B188-EB27CA224D60}" dt="2021-11-15T08:46:20.765" v="3696" actId="20577"/>
        <pc:sldMkLst>
          <pc:docMk/>
          <pc:sldMk cId="377850470" sldId="1032"/>
        </pc:sldMkLst>
        <pc:spChg chg="mod">
          <ac:chgData name="Katharina Schöneberg" userId="91644a2e-1fe8-430b-b071-56ebcff46f5d" providerId="ADAL" clId="{887482BE-ECF2-49E0-B188-EB27CA224D60}" dt="2021-11-15T08:29:44.753" v="3547" actId="20577"/>
          <ac:spMkLst>
            <pc:docMk/>
            <pc:sldMk cId="377850470" sldId="1032"/>
            <ac:spMk id="3" creationId="{AE03B8AD-39E1-4C8D-B9D6-0AFD7DA9FD80}"/>
          </ac:spMkLst>
        </pc:spChg>
        <pc:spChg chg="mod">
          <ac:chgData name="Katharina Schöneberg" userId="91644a2e-1fe8-430b-b071-56ebcff46f5d" providerId="ADAL" clId="{887482BE-ECF2-49E0-B188-EB27CA224D60}" dt="2021-11-12T10:10:45.777" v="251"/>
          <ac:spMkLst>
            <pc:docMk/>
            <pc:sldMk cId="377850470" sldId="1032"/>
            <ac:spMk id="4" creationId="{A4BB1994-6FB0-43F0-804A-06AC088B5904}"/>
          </ac:spMkLst>
        </pc:spChg>
        <pc:graphicFrameChg chg="mod modGraphic">
          <ac:chgData name="Katharina Schöneberg" userId="91644a2e-1fe8-430b-b071-56ebcff46f5d" providerId="ADAL" clId="{887482BE-ECF2-49E0-B188-EB27CA224D60}" dt="2021-11-15T08:46:20.765" v="3696" actId="20577"/>
          <ac:graphicFrameMkLst>
            <pc:docMk/>
            <pc:sldMk cId="377850470" sldId="1032"/>
            <ac:graphicFrameMk id="10" creationId="{EDD8C5A9-53F4-4F80-9204-3CB2FA0DCE08}"/>
          </ac:graphicFrameMkLst>
        </pc:graphicFrameChg>
      </pc:sldChg>
      <pc:sldChg chg="modSp add mod ord">
        <pc:chgData name="Katharina Schöneberg" userId="91644a2e-1fe8-430b-b071-56ebcff46f5d" providerId="ADAL" clId="{887482BE-ECF2-49E0-B188-EB27CA224D60}" dt="2021-11-12T10:07:04.372" v="152" actId="20577"/>
        <pc:sldMkLst>
          <pc:docMk/>
          <pc:sldMk cId="2658722408" sldId="1033"/>
        </pc:sldMkLst>
        <pc:spChg chg="mod">
          <ac:chgData name="Katharina Schöneberg" userId="91644a2e-1fe8-430b-b071-56ebcff46f5d" providerId="ADAL" clId="{887482BE-ECF2-49E0-B188-EB27CA224D60}" dt="2021-11-12T10:07:04.372" v="152" actId="20577"/>
          <ac:spMkLst>
            <pc:docMk/>
            <pc:sldMk cId="2658722408" sldId="1033"/>
            <ac:spMk id="2" creationId="{C593385B-F83F-594B-A665-824BDCAA7B71}"/>
          </ac:spMkLst>
        </pc:spChg>
      </pc:sldChg>
      <pc:sldChg chg="del">
        <pc:chgData name="Katharina Schöneberg" userId="91644a2e-1fe8-430b-b071-56ebcff46f5d" providerId="ADAL" clId="{887482BE-ECF2-49E0-B188-EB27CA224D60}" dt="2021-11-12T10:05:22.100" v="49" actId="2696"/>
        <pc:sldMkLst>
          <pc:docMk/>
          <pc:sldMk cId="3730269221" sldId="1033"/>
        </pc:sldMkLst>
      </pc:sldChg>
      <pc:sldChg chg="addSp delSp modSp new mod ord modNotesTx">
        <pc:chgData name="Katharina Schöneberg" userId="91644a2e-1fe8-430b-b071-56ebcff46f5d" providerId="ADAL" clId="{887482BE-ECF2-49E0-B188-EB27CA224D60}" dt="2021-11-15T08:27:53.959" v="3530"/>
        <pc:sldMkLst>
          <pc:docMk/>
          <pc:sldMk cId="3442599081" sldId="1034"/>
        </pc:sldMkLst>
        <pc:spChg chg="del mod">
          <ac:chgData name="Katharina Schöneberg" userId="91644a2e-1fe8-430b-b071-56ebcff46f5d" providerId="ADAL" clId="{887482BE-ECF2-49E0-B188-EB27CA224D60}" dt="2021-11-12T14:47:12.240" v="2870" actId="478"/>
          <ac:spMkLst>
            <pc:docMk/>
            <pc:sldMk cId="3442599081" sldId="1034"/>
            <ac:spMk id="2" creationId="{85E38181-6073-4542-AC94-0B05F756C7FD}"/>
          </ac:spMkLst>
        </pc:spChg>
        <pc:spChg chg="mod">
          <ac:chgData name="Katharina Schöneberg" userId="91644a2e-1fe8-430b-b071-56ebcff46f5d" providerId="ADAL" clId="{887482BE-ECF2-49E0-B188-EB27CA224D60}" dt="2021-11-12T14:49:48.806" v="3034" actId="20577"/>
          <ac:spMkLst>
            <pc:docMk/>
            <pc:sldMk cId="3442599081" sldId="1034"/>
            <ac:spMk id="3" creationId="{010950B0-B018-4EF9-8E5A-6373AD5720BD}"/>
          </ac:spMkLst>
        </pc:spChg>
        <pc:spChg chg="mod">
          <ac:chgData name="Katharina Schöneberg" userId="91644a2e-1fe8-430b-b071-56ebcff46f5d" providerId="ADAL" clId="{887482BE-ECF2-49E0-B188-EB27CA224D60}" dt="2021-11-12T10:11:07.544" v="257" actId="20577"/>
          <ac:spMkLst>
            <pc:docMk/>
            <pc:sldMk cId="3442599081" sldId="1034"/>
            <ac:spMk id="4" creationId="{AC03FA4D-D74B-4511-8E2D-2BD1C5D51E3D}"/>
          </ac:spMkLst>
        </pc:spChg>
        <pc:spChg chg="add del mod">
          <ac:chgData name="Katharina Schöneberg" userId="91644a2e-1fe8-430b-b071-56ebcff46f5d" providerId="ADAL" clId="{887482BE-ECF2-49E0-B188-EB27CA224D60}" dt="2021-11-12T14:48:06.075" v="2907" actId="478"/>
          <ac:spMkLst>
            <pc:docMk/>
            <pc:sldMk cId="3442599081" sldId="1034"/>
            <ac:spMk id="9" creationId="{57D5F7AF-3D9D-409E-B5FE-287D10B17650}"/>
          </ac:spMkLst>
        </pc:spChg>
        <pc:spChg chg="add del mod">
          <ac:chgData name="Katharina Schöneberg" userId="91644a2e-1fe8-430b-b071-56ebcff46f5d" providerId="ADAL" clId="{887482BE-ECF2-49E0-B188-EB27CA224D60}" dt="2021-11-12T14:48:09.294" v="2908" actId="478"/>
          <ac:spMkLst>
            <pc:docMk/>
            <pc:sldMk cId="3442599081" sldId="1034"/>
            <ac:spMk id="11" creationId="{7761D881-776E-4E30-892A-10F96C3E69DB}"/>
          </ac:spMkLst>
        </pc:spChg>
        <pc:graphicFrameChg chg="add mod modGraphic">
          <ac:chgData name="Katharina Schöneberg" userId="91644a2e-1fe8-430b-b071-56ebcff46f5d" providerId="ADAL" clId="{887482BE-ECF2-49E0-B188-EB27CA224D60}" dt="2021-11-15T08:27:53.959" v="3530"/>
          <ac:graphicFrameMkLst>
            <pc:docMk/>
            <pc:sldMk cId="3442599081" sldId="1034"/>
            <ac:graphicFrameMk id="7" creationId="{E0998484-CEAE-445F-AE60-18449FF7DEA0}"/>
          </ac:graphicFrameMkLst>
        </pc:graphicFrameChg>
      </pc:sldChg>
      <pc:sldChg chg="addSp modSp add mod">
        <pc:chgData name="Katharina Schöneberg" userId="91644a2e-1fe8-430b-b071-56ebcff46f5d" providerId="ADAL" clId="{887482BE-ECF2-49E0-B188-EB27CA224D60}" dt="2021-11-15T08:29:18.005" v="3544" actId="14100"/>
        <pc:sldMkLst>
          <pc:docMk/>
          <pc:sldMk cId="3708018361" sldId="1035"/>
        </pc:sldMkLst>
        <pc:spChg chg="mod">
          <ac:chgData name="Katharina Schöneberg" userId="91644a2e-1fe8-430b-b071-56ebcff46f5d" providerId="ADAL" clId="{887482BE-ECF2-49E0-B188-EB27CA224D60}" dt="2021-11-15T08:28:52.686" v="3538" actId="20577"/>
          <ac:spMkLst>
            <pc:docMk/>
            <pc:sldMk cId="3708018361" sldId="1035"/>
            <ac:spMk id="2" creationId="{85E38181-6073-4542-AC94-0B05F756C7FD}"/>
          </ac:spMkLst>
        </pc:spChg>
        <pc:spChg chg="mod">
          <ac:chgData name="Katharina Schöneberg" userId="91644a2e-1fe8-430b-b071-56ebcff46f5d" providerId="ADAL" clId="{887482BE-ECF2-49E0-B188-EB27CA224D60}" dt="2021-11-12T10:49:34.215" v="819" actId="20577"/>
          <ac:spMkLst>
            <pc:docMk/>
            <pc:sldMk cId="3708018361" sldId="1035"/>
            <ac:spMk id="3" creationId="{010950B0-B018-4EF9-8E5A-6373AD5720BD}"/>
          </ac:spMkLst>
        </pc:spChg>
        <pc:spChg chg="mod">
          <ac:chgData name="Katharina Schöneberg" userId="91644a2e-1fe8-430b-b071-56ebcff46f5d" providerId="ADAL" clId="{887482BE-ECF2-49E0-B188-EB27CA224D60}" dt="2021-11-12T10:11:14.942" v="258"/>
          <ac:spMkLst>
            <pc:docMk/>
            <pc:sldMk cId="3708018361" sldId="1035"/>
            <ac:spMk id="4" creationId="{AC03FA4D-D74B-4511-8E2D-2BD1C5D51E3D}"/>
          </ac:spMkLst>
        </pc:spChg>
        <pc:graphicFrameChg chg="add mod modGraphic">
          <ac:chgData name="Katharina Schöneberg" userId="91644a2e-1fe8-430b-b071-56ebcff46f5d" providerId="ADAL" clId="{887482BE-ECF2-49E0-B188-EB27CA224D60}" dt="2021-11-15T08:29:18.005" v="3544" actId="14100"/>
          <ac:graphicFrameMkLst>
            <pc:docMk/>
            <pc:sldMk cId="3708018361" sldId="1035"/>
            <ac:graphicFrameMk id="7" creationId="{4031DC19-7ED0-4CA8-8D18-25F2851E497B}"/>
          </ac:graphicFrameMkLst>
        </pc:graphicFrameChg>
      </pc:sldChg>
      <pc:sldChg chg="addSp delSp modSp new mod modNotesTx">
        <pc:chgData name="Katharina Schöneberg" userId="91644a2e-1fe8-430b-b071-56ebcff46f5d" providerId="ADAL" clId="{887482BE-ECF2-49E0-B188-EB27CA224D60}" dt="2021-11-12T10:44:46.081" v="660"/>
        <pc:sldMkLst>
          <pc:docMk/>
          <pc:sldMk cId="3560472129" sldId="1036"/>
        </pc:sldMkLst>
        <pc:spChg chg="del">
          <ac:chgData name="Katharina Schöneberg" userId="91644a2e-1fe8-430b-b071-56ebcff46f5d" providerId="ADAL" clId="{887482BE-ECF2-49E0-B188-EB27CA224D60}" dt="2021-11-12T10:41:20.784" v="637"/>
          <ac:spMkLst>
            <pc:docMk/>
            <pc:sldMk cId="3560472129" sldId="1036"/>
            <ac:spMk id="2" creationId="{F76C591E-C13A-4567-A689-9C877D49F866}"/>
          </ac:spMkLst>
        </pc:spChg>
        <pc:spChg chg="mod">
          <ac:chgData name="Katharina Schöneberg" userId="91644a2e-1fe8-430b-b071-56ebcff46f5d" providerId="ADAL" clId="{887482BE-ECF2-49E0-B188-EB27CA224D60}" dt="2021-11-12T10:41:08.552" v="636"/>
          <ac:spMkLst>
            <pc:docMk/>
            <pc:sldMk cId="3560472129" sldId="1036"/>
            <ac:spMk id="3" creationId="{7CD46DB6-0379-40C8-8E93-AF355A8015C7}"/>
          </ac:spMkLst>
        </pc:spChg>
        <pc:graphicFrameChg chg="add mod modGraphic">
          <ac:chgData name="Katharina Schöneberg" userId="91644a2e-1fe8-430b-b071-56ebcff46f5d" providerId="ADAL" clId="{887482BE-ECF2-49E0-B188-EB27CA224D60}" dt="2021-11-12T10:42:44.421" v="655" actId="14734"/>
          <ac:graphicFrameMkLst>
            <pc:docMk/>
            <pc:sldMk cId="3560472129" sldId="1036"/>
            <ac:graphicFrameMk id="7" creationId="{340E9935-C941-48ED-A4B9-412D424E242D}"/>
          </ac:graphicFrameMkLst>
        </pc:graphicFrameChg>
      </pc:sldChg>
      <pc:sldChg chg="addSp delSp modSp new mod modClrScheme chgLayout">
        <pc:chgData name="Katharina Schöneberg" userId="91644a2e-1fe8-430b-b071-56ebcff46f5d" providerId="ADAL" clId="{887482BE-ECF2-49E0-B188-EB27CA224D60}" dt="2021-11-12T14:18:27.804" v="2040" actId="26606"/>
        <pc:sldMkLst>
          <pc:docMk/>
          <pc:sldMk cId="2117188335" sldId="1037"/>
        </pc:sldMkLst>
        <pc:spChg chg="del mod ord">
          <ac:chgData name="Katharina Schöneberg" userId="91644a2e-1fe8-430b-b071-56ebcff46f5d" providerId="ADAL" clId="{887482BE-ECF2-49E0-B188-EB27CA224D60}" dt="2021-11-12T10:47:00.883" v="662" actId="700"/>
          <ac:spMkLst>
            <pc:docMk/>
            <pc:sldMk cId="2117188335" sldId="1037"/>
            <ac:spMk id="2" creationId="{326789C1-A8C5-4E37-B2AA-205F788742FC}"/>
          </ac:spMkLst>
        </pc:spChg>
        <pc:spChg chg="del">
          <ac:chgData name="Katharina Schöneberg" userId="91644a2e-1fe8-430b-b071-56ebcff46f5d" providerId="ADAL" clId="{887482BE-ECF2-49E0-B188-EB27CA224D60}" dt="2021-11-12T10:47:00.883" v="662" actId="700"/>
          <ac:spMkLst>
            <pc:docMk/>
            <pc:sldMk cId="2117188335" sldId="1037"/>
            <ac:spMk id="3" creationId="{54D3A673-D992-44D7-9157-56E8A362C16A}"/>
          </ac:spMkLst>
        </pc:spChg>
        <pc:spChg chg="del mod ord">
          <ac:chgData name="Katharina Schöneberg" userId="91644a2e-1fe8-430b-b071-56ebcff46f5d" providerId="ADAL" clId="{887482BE-ECF2-49E0-B188-EB27CA224D60}" dt="2021-11-12T10:47:00.883" v="662" actId="700"/>
          <ac:spMkLst>
            <pc:docMk/>
            <pc:sldMk cId="2117188335" sldId="1037"/>
            <ac:spMk id="4" creationId="{D36D1DE1-D6F7-408D-A833-47B99B91F779}"/>
          </ac:spMkLst>
        </pc:spChg>
        <pc:spChg chg="mod ord">
          <ac:chgData name="Katharina Schöneberg" userId="91644a2e-1fe8-430b-b071-56ebcff46f5d" providerId="ADAL" clId="{887482BE-ECF2-49E0-B188-EB27CA224D60}" dt="2021-11-12T14:18:27.804" v="2040" actId="26606"/>
          <ac:spMkLst>
            <pc:docMk/>
            <pc:sldMk cId="2117188335" sldId="1037"/>
            <ac:spMk id="5" creationId="{6B5D037D-021B-454F-B00D-50B3930926D4}"/>
          </ac:spMkLst>
        </pc:spChg>
        <pc:spChg chg="mod ord">
          <ac:chgData name="Katharina Schöneberg" userId="91644a2e-1fe8-430b-b071-56ebcff46f5d" providerId="ADAL" clId="{887482BE-ECF2-49E0-B188-EB27CA224D60}" dt="2021-11-12T14:18:27.804" v="2040" actId="26606"/>
          <ac:spMkLst>
            <pc:docMk/>
            <pc:sldMk cId="2117188335" sldId="1037"/>
            <ac:spMk id="6" creationId="{00DD1387-BD22-486A-9015-7E73BCF93DB1}"/>
          </ac:spMkLst>
        </pc:spChg>
        <pc:spChg chg="mod ord">
          <ac:chgData name="Katharina Schöneberg" userId="91644a2e-1fe8-430b-b071-56ebcff46f5d" providerId="ADAL" clId="{887482BE-ECF2-49E0-B188-EB27CA224D60}" dt="2021-11-12T14:18:27.804" v="2040" actId="26606"/>
          <ac:spMkLst>
            <pc:docMk/>
            <pc:sldMk cId="2117188335" sldId="1037"/>
            <ac:spMk id="7" creationId="{BCD71852-F5F1-4C27-BD3F-284C5AB6DDF4}"/>
          </ac:spMkLst>
        </pc:spChg>
        <pc:spChg chg="add mod ord">
          <ac:chgData name="Katharina Schöneberg" userId="91644a2e-1fe8-430b-b071-56ebcff46f5d" providerId="ADAL" clId="{887482BE-ECF2-49E0-B188-EB27CA224D60}" dt="2021-11-12T14:18:27.804" v="2040" actId="26606"/>
          <ac:spMkLst>
            <pc:docMk/>
            <pc:sldMk cId="2117188335" sldId="1037"/>
            <ac:spMk id="8" creationId="{BD9F2C52-3B29-4AB3-B801-392216A4BA8B}"/>
          </ac:spMkLst>
        </pc:spChg>
        <pc:spChg chg="add del mod ord">
          <ac:chgData name="Katharina Schöneberg" userId="91644a2e-1fe8-430b-b071-56ebcff46f5d" providerId="ADAL" clId="{887482BE-ECF2-49E0-B188-EB27CA224D60}" dt="2021-11-12T14:18:27.804" v="2040" actId="26606"/>
          <ac:spMkLst>
            <pc:docMk/>
            <pc:sldMk cId="2117188335" sldId="1037"/>
            <ac:spMk id="9" creationId="{E7B7434A-D130-42B8-9311-9DB5AEA23CA9}"/>
          </ac:spMkLst>
        </pc:spChg>
        <pc:graphicFrameChg chg="add del">
          <ac:chgData name="Katharina Schöneberg" userId="91644a2e-1fe8-430b-b071-56ebcff46f5d" providerId="ADAL" clId="{887482BE-ECF2-49E0-B188-EB27CA224D60}" dt="2021-11-12T14:13:53.394" v="1885" actId="26606"/>
          <ac:graphicFrameMkLst>
            <pc:docMk/>
            <pc:sldMk cId="2117188335" sldId="1037"/>
            <ac:graphicFrameMk id="11" creationId="{22A12236-BA5E-4F69-AC07-3C15C5FF8D17}"/>
          </ac:graphicFrameMkLst>
        </pc:graphicFrameChg>
        <pc:graphicFrameChg chg="add del">
          <ac:chgData name="Katharina Schöneberg" userId="91644a2e-1fe8-430b-b071-56ebcff46f5d" providerId="ADAL" clId="{887482BE-ECF2-49E0-B188-EB27CA224D60}" dt="2021-11-12T14:18:05.043" v="2018" actId="26606"/>
          <ac:graphicFrameMkLst>
            <pc:docMk/>
            <pc:sldMk cId="2117188335" sldId="1037"/>
            <ac:graphicFrameMk id="12" creationId="{65F877D6-329F-4BFB-A9D6-7870CC265A04}"/>
          </ac:graphicFrameMkLst>
        </pc:graphicFrameChg>
        <pc:graphicFrameChg chg="add del">
          <ac:chgData name="Katharina Schöneberg" userId="91644a2e-1fe8-430b-b071-56ebcff46f5d" providerId="ADAL" clId="{887482BE-ECF2-49E0-B188-EB27CA224D60}" dt="2021-11-12T14:18:27.769" v="2039" actId="26606"/>
          <ac:graphicFrameMkLst>
            <pc:docMk/>
            <pc:sldMk cId="2117188335" sldId="1037"/>
            <ac:graphicFrameMk id="13" creationId="{8CFA6ACA-876F-4F57-824A-D7346CF750A9}"/>
          </ac:graphicFrameMkLst>
        </pc:graphicFrameChg>
        <pc:graphicFrameChg chg="add">
          <ac:chgData name="Katharina Schöneberg" userId="91644a2e-1fe8-430b-b071-56ebcff46f5d" providerId="ADAL" clId="{887482BE-ECF2-49E0-B188-EB27CA224D60}" dt="2021-11-12T14:18:27.804" v="2040" actId="26606"/>
          <ac:graphicFrameMkLst>
            <pc:docMk/>
            <pc:sldMk cId="2117188335" sldId="1037"/>
            <ac:graphicFrameMk id="15" creationId="{D5FF05DD-1D0B-46F6-93FE-529D755D1CB5}"/>
          </ac:graphicFrameMkLst>
        </pc:graphicFrameChg>
      </pc:sldChg>
      <pc:sldChg chg="addSp delSp modSp new mod modClrScheme chgLayout modNotesTx">
        <pc:chgData name="Katharina Schöneberg" userId="91644a2e-1fe8-430b-b071-56ebcff46f5d" providerId="ADAL" clId="{887482BE-ECF2-49E0-B188-EB27CA224D60}" dt="2021-11-12T13:57:36.472" v="1203" actId="207"/>
        <pc:sldMkLst>
          <pc:docMk/>
          <pc:sldMk cId="4036779831" sldId="1038"/>
        </pc:sldMkLst>
        <pc:spChg chg="del">
          <ac:chgData name="Katharina Schöneberg" userId="91644a2e-1fe8-430b-b071-56ebcff46f5d" providerId="ADAL" clId="{887482BE-ECF2-49E0-B188-EB27CA224D60}" dt="2021-11-12T13:20:16.095" v="979"/>
          <ac:spMkLst>
            <pc:docMk/>
            <pc:sldMk cId="4036779831" sldId="1038"/>
            <ac:spMk id="2" creationId="{46AB6CF9-D96D-42BA-9410-B5FF69BF2B42}"/>
          </ac:spMkLst>
        </pc:spChg>
        <pc:spChg chg="mod ord">
          <ac:chgData name="Katharina Schöneberg" userId="91644a2e-1fe8-430b-b071-56ebcff46f5d" providerId="ADAL" clId="{887482BE-ECF2-49E0-B188-EB27CA224D60}" dt="2021-11-12T13:55:19.353" v="1174" actId="700"/>
          <ac:spMkLst>
            <pc:docMk/>
            <pc:sldMk cId="4036779831" sldId="1038"/>
            <ac:spMk id="3" creationId="{5343BFE7-4BD2-4CE0-915E-C79E93D2C194}"/>
          </ac:spMkLst>
        </pc:spChg>
        <pc:spChg chg="mod ord">
          <ac:chgData name="Katharina Schöneberg" userId="91644a2e-1fe8-430b-b071-56ebcff46f5d" providerId="ADAL" clId="{887482BE-ECF2-49E0-B188-EB27CA224D60}" dt="2021-11-12T13:55:19.353" v="1174" actId="700"/>
          <ac:spMkLst>
            <pc:docMk/>
            <pc:sldMk cId="4036779831" sldId="1038"/>
            <ac:spMk id="4" creationId="{EAF893D0-0139-4FEE-8467-A8341BCCF03D}"/>
          </ac:spMkLst>
        </pc:spChg>
        <pc:spChg chg="mod ord">
          <ac:chgData name="Katharina Schöneberg" userId="91644a2e-1fe8-430b-b071-56ebcff46f5d" providerId="ADAL" clId="{887482BE-ECF2-49E0-B188-EB27CA224D60}" dt="2021-11-12T13:55:19.353" v="1174" actId="700"/>
          <ac:spMkLst>
            <pc:docMk/>
            <pc:sldMk cId="4036779831" sldId="1038"/>
            <ac:spMk id="5" creationId="{C30D2D78-E2AF-4605-8FDD-76F5BF9FDEE9}"/>
          </ac:spMkLst>
        </pc:spChg>
        <pc:spChg chg="mod ord">
          <ac:chgData name="Katharina Schöneberg" userId="91644a2e-1fe8-430b-b071-56ebcff46f5d" providerId="ADAL" clId="{887482BE-ECF2-49E0-B188-EB27CA224D60}" dt="2021-11-12T13:55:19.353" v="1174" actId="700"/>
          <ac:spMkLst>
            <pc:docMk/>
            <pc:sldMk cId="4036779831" sldId="1038"/>
            <ac:spMk id="6" creationId="{F52FD081-2BDF-4C4B-8E15-982545E72D98}"/>
          </ac:spMkLst>
        </pc:spChg>
        <pc:spChg chg="add del mod ord">
          <ac:chgData name="Katharina Schöneberg" userId="91644a2e-1fe8-430b-b071-56ebcff46f5d" providerId="ADAL" clId="{887482BE-ECF2-49E0-B188-EB27CA224D60}" dt="2021-11-12T13:54:07.955" v="1172" actId="700"/>
          <ac:spMkLst>
            <pc:docMk/>
            <pc:sldMk cId="4036779831" sldId="1038"/>
            <ac:spMk id="8" creationId="{5F8712A5-0F61-45B7-82D8-EE612EF2233B}"/>
          </ac:spMkLst>
        </pc:spChg>
        <pc:spChg chg="add del mod ord">
          <ac:chgData name="Katharina Schöneberg" userId="91644a2e-1fe8-430b-b071-56ebcff46f5d" providerId="ADAL" clId="{887482BE-ECF2-49E0-B188-EB27CA224D60}" dt="2021-11-12T13:54:07.955" v="1172" actId="700"/>
          <ac:spMkLst>
            <pc:docMk/>
            <pc:sldMk cId="4036779831" sldId="1038"/>
            <ac:spMk id="9" creationId="{9EE542BF-477A-4C06-9FAB-FF57E2164383}"/>
          </ac:spMkLst>
        </pc:spChg>
        <pc:spChg chg="add del mod">
          <ac:chgData name="Katharina Schöneberg" userId="91644a2e-1fe8-430b-b071-56ebcff46f5d" providerId="ADAL" clId="{887482BE-ECF2-49E0-B188-EB27CA224D60}" dt="2021-11-12T13:55:47.192" v="1181"/>
          <ac:spMkLst>
            <pc:docMk/>
            <pc:sldMk cId="4036779831" sldId="1038"/>
            <ac:spMk id="10" creationId="{6F976C9C-2B98-49A3-B5D4-B9FBB60EF7D4}"/>
          </ac:spMkLst>
        </pc:spChg>
        <pc:spChg chg="add mod">
          <ac:chgData name="Katharina Schöneberg" userId="91644a2e-1fe8-430b-b071-56ebcff46f5d" providerId="ADAL" clId="{887482BE-ECF2-49E0-B188-EB27CA224D60}" dt="2021-11-12T13:57:36.472" v="1203" actId="207"/>
          <ac:spMkLst>
            <pc:docMk/>
            <pc:sldMk cId="4036779831" sldId="1038"/>
            <ac:spMk id="11" creationId="{94EAC8B6-F008-4A25-837D-3D67870E19A2}"/>
          </ac:spMkLst>
        </pc:spChg>
        <pc:graphicFrameChg chg="add mod ord">
          <ac:chgData name="Katharina Schöneberg" userId="91644a2e-1fe8-430b-b071-56ebcff46f5d" providerId="ADAL" clId="{887482BE-ECF2-49E0-B188-EB27CA224D60}" dt="2021-11-12T13:56:57.264" v="1198" actId="1076"/>
          <ac:graphicFrameMkLst>
            <pc:docMk/>
            <pc:sldMk cId="4036779831" sldId="1038"/>
            <ac:graphicFrameMk id="7" creationId="{0439E1CE-EE5E-4986-B124-5702E62EFC84}"/>
          </ac:graphicFrameMkLst>
        </pc:graphicFrameChg>
      </pc:sldChg>
      <pc:sldChg chg="addSp delSp modSp new mod modNotesTx">
        <pc:chgData name="Katharina Schöneberg" userId="91644a2e-1fe8-430b-b071-56ebcff46f5d" providerId="ADAL" clId="{887482BE-ECF2-49E0-B188-EB27CA224D60}" dt="2021-11-12T14:11:54.708" v="1813" actId="20577"/>
        <pc:sldMkLst>
          <pc:docMk/>
          <pc:sldMk cId="2000604297" sldId="1039"/>
        </pc:sldMkLst>
        <pc:spChg chg="del">
          <ac:chgData name="Katharina Schöneberg" userId="91644a2e-1fe8-430b-b071-56ebcff46f5d" providerId="ADAL" clId="{887482BE-ECF2-49E0-B188-EB27CA224D60}" dt="2021-11-12T14:01:25.917" v="1261" actId="1032"/>
          <ac:spMkLst>
            <pc:docMk/>
            <pc:sldMk cId="2000604297" sldId="1039"/>
            <ac:spMk id="2" creationId="{9E3A5594-26F4-44EF-A9D1-2CCBC8A3B6DE}"/>
          </ac:spMkLst>
        </pc:spChg>
        <pc:spChg chg="mod">
          <ac:chgData name="Katharina Schöneberg" userId="91644a2e-1fe8-430b-b071-56ebcff46f5d" providerId="ADAL" clId="{887482BE-ECF2-49E0-B188-EB27CA224D60}" dt="2021-11-12T13:58:30.594" v="1253" actId="20577"/>
          <ac:spMkLst>
            <pc:docMk/>
            <pc:sldMk cId="2000604297" sldId="1039"/>
            <ac:spMk id="3" creationId="{A994DC4A-EFE1-4880-95B0-BD3011875BA3}"/>
          </ac:spMkLst>
        </pc:spChg>
        <pc:graphicFrameChg chg="add mod">
          <ac:chgData name="Katharina Schöneberg" userId="91644a2e-1fe8-430b-b071-56ebcff46f5d" providerId="ADAL" clId="{887482BE-ECF2-49E0-B188-EB27CA224D60}" dt="2021-11-12T14:11:15.852" v="1768" actId="20577"/>
          <ac:graphicFrameMkLst>
            <pc:docMk/>
            <pc:sldMk cId="2000604297" sldId="1039"/>
            <ac:graphicFrameMk id="7" creationId="{625CD482-190E-4C4A-BF95-7AF6F48E2C63}"/>
          </ac:graphicFrameMkLst>
        </pc:graphicFrameChg>
      </pc:sldChg>
    </pc:docChg>
  </pc:docChgLst>
  <pc:docChgLst>
    <pc:chgData name="Katharina Schöneberg" userId="91644a2e-1fe8-430b-b071-56ebcff46f5d" providerId="ADAL" clId="{FD2B0DB7-FF4E-4B02-9B66-56818F9C66E7}"/>
    <pc:docChg chg="undo custSel addSld delSld modSld sldOrd">
      <pc:chgData name="Katharina Schöneberg" userId="91644a2e-1fe8-430b-b071-56ebcff46f5d" providerId="ADAL" clId="{FD2B0DB7-FF4E-4B02-9B66-56818F9C66E7}" dt="2021-12-10T08:58:02.954" v="501"/>
      <pc:docMkLst>
        <pc:docMk/>
      </pc:docMkLst>
      <pc:sldChg chg="modSp mod modTransition">
        <pc:chgData name="Katharina Schöneberg" userId="91644a2e-1fe8-430b-b071-56ebcff46f5d" providerId="ADAL" clId="{FD2B0DB7-FF4E-4B02-9B66-56818F9C66E7}" dt="2021-12-10T08:30:58.788" v="334"/>
        <pc:sldMkLst>
          <pc:docMk/>
          <pc:sldMk cId="1620497935" sldId="256"/>
        </pc:sldMkLst>
        <pc:spChg chg="mod">
          <ac:chgData name="Katharina Schöneberg" userId="91644a2e-1fe8-430b-b071-56ebcff46f5d" providerId="ADAL" clId="{FD2B0DB7-FF4E-4B02-9B66-56818F9C66E7}" dt="2021-12-10T07:43:52.341" v="12" actId="20577"/>
          <ac:spMkLst>
            <pc:docMk/>
            <pc:sldMk cId="1620497935" sldId="256"/>
            <ac:spMk id="3" creationId="{727B03F4-051C-544C-A0F3-D0338212BB7B}"/>
          </ac:spMkLst>
        </pc:spChg>
        <pc:spChg chg="mod">
          <ac:chgData name="Katharina Schöneberg" userId="91644a2e-1fe8-430b-b071-56ebcff46f5d" providerId="ADAL" clId="{FD2B0DB7-FF4E-4B02-9B66-56818F9C66E7}" dt="2021-12-10T07:44:16.094" v="58" actId="6549"/>
          <ac:spMkLst>
            <pc:docMk/>
            <pc:sldMk cId="1620497935" sldId="256"/>
            <ac:spMk id="4" creationId="{7F1525F5-BB35-E74C-8FC0-B09C2233568E}"/>
          </ac:spMkLst>
        </pc:spChg>
      </pc:sldChg>
      <pc:sldChg chg="modSp mod">
        <pc:chgData name="Katharina Schöneberg" userId="91644a2e-1fe8-430b-b071-56ebcff46f5d" providerId="ADAL" clId="{FD2B0DB7-FF4E-4B02-9B66-56818F9C66E7}" dt="2021-12-10T07:51:18.621" v="133" actId="20577"/>
        <pc:sldMkLst>
          <pc:docMk/>
          <pc:sldMk cId="1837901133" sldId="257"/>
        </pc:sldMkLst>
        <pc:spChg chg="mod">
          <ac:chgData name="Katharina Schöneberg" userId="91644a2e-1fe8-430b-b071-56ebcff46f5d" providerId="ADAL" clId="{FD2B0DB7-FF4E-4B02-9B66-56818F9C66E7}" dt="2021-12-10T07:51:18.621" v="133" actId="20577"/>
          <ac:spMkLst>
            <pc:docMk/>
            <pc:sldMk cId="1837901133" sldId="257"/>
            <ac:spMk id="5" creationId="{E5E8C5DE-A81B-784F-90E4-CF12C42741A6}"/>
          </ac:spMkLst>
        </pc:spChg>
      </pc:sldChg>
      <pc:sldChg chg="del">
        <pc:chgData name="Katharina Schöneberg" userId="91644a2e-1fe8-430b-b071-56ebcff46f5d" providerId="ADAL" clId="{FD2B0DB7-FF4E-4B02-9B66-56818F9C66E7}" dt="2021-12-10T07:44:27.937" v="59" actId="2696"/>
        <pc:sldMkLst>
          <pc:docMk/>
          <pc:sldMk cId="1458311836" sldId="258"/>
        </pc:sldMkLst>
      </pc:sldChg>
      <pc:sldChg chg="del">
        <pc:chgData name="Katharina Schöneberg" userId="91644a2e-1fe8-430b-b071-56ebcff46f5d" providerId="ADAL" clId="{FD2B0DB7-FF4E-4B02-9B66-56818F9C66E7}" dt="2021-12-10T07:52:34.261" v="138" actId="2696"/>
        <pc:sldMkLst>
          <pc:docMk/>
          <pc:sldMk cId="2306103435" sldId="871"/>
        </pc:sldMkLst>
      </pc:sldChg>
      <pc:sldChg chg="modSp mod">
        <pc:chgData name="Katharina Schöneberg" userId="91644a2e-1fe8-430b-b071-56ebcff46f5d" providerId="ADAL" clId="{FD2B0DB7-FF4E-4B02-9B66-56818F9C66E7}" dt="2021-12-10T07:52:06.444" v="137" actId="20577"/>
        <pc:sldMkLst>
          <pc:docMk/>
          <pc:sldMk cId="1271068117" sldId="1015"/>
        </pc:sldMkLst>
        <pc:spChg chg="mod">
          <ac:chgData name="Katharina Schöneberg" userId="91644a2e-1fe8-430b-b071-56ebcff46f5d" providerId="ADAL" clId="{FD2B0DB7-FF4E-4B02-9B66-56818F9C66E7}" dt="2021-12-10T07:52:06.444" v="137" actId="20577"/>
          <ac:spMkLst>
            <pc:docMk/>
            <pc:sldMk cId="1271068117" sldId="1015"/>
            <ac:spMk id="2" creationId="{C593385B-F83F-594B-A665-824BDCAA7B71}"/>
          </ac:spMkLst>
        </pc:spChg>
      </pc:sldChg>
      <pc:sldChg chg="del">
        <pc:chgData name="Katharina Schöneberg" userId="91644a2e-1fe8-430b-b071-56ebcff46f5d" providerId="ADAL" clId="{FD2B0DB7-FF4E-4B02-9B66-56818F9C66E7}" dt="2021-12-10T07:44:29.747" v="60" actId="2696"/>
        <pc:sldMkLst>
          <pc:docMk/>
          <pc:sldMk cId="3793261149" sldId="1021"/>
        </pc:sldMkLst>
      </pc:sldChg>
      <pc:sldChg chg="modSp mod">
        <pc:chgData name="Katharina Schöneberg" userId="91644a2e-1fe8-430b-b071-56ebcff46f5d" providerId="ADAL" clId="{FD2B0DB7-FF4E-4B02-9B66-56818F9C66E7}" dt="2021-12-10T07:57:24.385" v="223" actId="20577"/>
        <pc:sldMkLst>
          <pc:docMk/>
          <pc:sldMk cId="3594518669" sldId="1022"/>
        </pc:sldMkLst>
        <pc:spChg chg="mod">
          <ac:chgData name="Katharina Schöneberg" userId="91644a2e-1fe8-430b-b071-56ebcff46f5d" providerId="ADAL" clId="{FD2B0DB7-FF4E-4B02-9B66-56818F9C66E7}" dt="2021-12-10T07:57:24.385" v="223" actId="20577"/>
          <ac:spMkLst>
            <pc:docMk/>
            <pc:sldMk cId="3594518669" sldId="1022"/>
            <ac:spMk id="4" creationId="{A33C9A26-0FF0-48AF-A2C8-2B50B0FE6ADB}"/>
          </ac:spMkLst>
        </pc:spChg>
      </pc:sldChg>
      <pc:sldChg chg="modSp mod ord">
        <pc:chgData name="Katharina Schöneberg" userId="91644a2e-1fe8-430b-b071-56ebcff46f5d" providerId="ADAL" clId="{FD2B0DB7-FF4E-4B02-9B66-56818F9C66E7}" dt="2021-12-10T08:00:24.362" v="226" actId="1076"/>
        <pc:sldMkLst>
          <pc:docMk/>
          <pc:sldMk cId="1047904153" sldId="1023"/>
        </pc:sldMkLst>
        <pc:spChg chg="mod">
          <ac:chgData name="Katharina Schöneberg" userId="91644a2e-1fe8-430b-b071-56ebcff46f5d" providerId="ADAL" clId="{FD2B0DB7-FF4E-4B02-9B66-56818F9C66E7}" dt="2021-12-10T08:00:24.362" v="226" actId="1076"/>
          <ac:spMkLst>
            <pc:docMk/>
            <pc:sldMk cId="1047904153" sldId="1023"/>
            <ac:spMk id="4" creationId="{43E165E0-E09D-48E6-A833-DE3040883FC2}"/>
          </ac:spMkLst>
        </pc:spChg>
      </pc:sldChg>
      <pc:sldChg chg="del">
        <pc:chgData name="Katharina Schöneberg" userId="91644a2e-1fe8-430b-b071-56ebcff46f5d" providerId="ADAL" clId="{FD2B0DB7-FF4E-4B02-9B66-56818F9C66E7}" dt="2021-12-10T07:53:32.188" v="139" actId="2696"/>
        <pc:sldMkLst>
          <pc:docMk/>
          <pc:sldMk cId="1724674871" sldId="1024"/>
        </pc:sldMkLst>
      </pc:sldChg>
      <pc:sldChg chg="del">
        <pc:chgData name="Katharina Schöneberg" userId="91644a2e-1fe8-430b-b071-56ebcff46f5d" providerId="ADAL" clId="{FD2B0DB7-FF4E-4B02-9B66-56818F9C66E7}" dt="2021-12-10T07:56:42.351" v="161" actId="2696"/>
        <pc:sldMkLst>
          <pc:docMk/>
          <pc:sldMk cId="377850470" sldId="1032"/>
        </pc:sldMkLst>
      </pc:sldChg>
      <pc:sldChg chg="modSp mod ord addCm">
        <pc:chgData name="Katharina Schöneberg" userId="91644a2e-1fe8-430b-b071-56ebcff46f5d" providerId="ADAL" clId="{FD2B0DB7-FF4E-4B02-9B66-56818F9C66E7}" dt="2021-12-10T08:58:02.954" v="501"/>
        <pc:sldMkLst>
          <pc:docMk/>
          <pc:sldMk cId="2658722408" sldId="1033"/>
        </pc:sldMkLst>
        <pc:spChg chg="mod">
          <ac:chgData name="Katharina Schöneberg" userId="91644a2e-1fe8-430b-b071-56ebcff46f5d" providerId="ADAL" clId="{FD2B0DB7-FF4E-4B02-9B66-56818F9C66E7}" dt="2021-12-10T07:55:13.274" v="159" actId="20577"/>
          <ac:spMkLst>
            <pc:docMk/>
            <pc:sldMk cId="2658722408" sldId="1033"/>
            <ac:spMk id="2" creationId="{C593385B-F83F-594B-A665-824BDCAA7B71}"/>
          </ac:spMkLst>
        </pc:spChg>
      </pc:sldChg>
      <pc:sldChg chg="del">
        <pc:chgData name="Katharina Schöneberg" userId="91644a2e-1fe8-430b-b071-56ebcff46f5d" providerId="ADAL" clId="{FD2B0DB7-FF4E-4B02-9B66-56818F9C66E7}" dt="2021-12-10T07:56:40.602" v="160" actId="2696"/>
        <pc:sldMkLst>
          <pc:docMk/>
          <pc:sldMk cId="3442599081" sldId="1034"/>
        </pc:sldMkLst>
      </pc:sldChg>
      <pc:sldChg chg="del">
        <pc:chgData name="Katharina Schöneberg" userId="91644a2e-1fe8-430b-b071-56ebcff46f5d" providerId="ADAL" clId="{FD2B0DB7-FF4E-4B02-9B66-56818F9C66E7}" dt="2021-12-10T07:56:45.648" v="162" actId="2696"/>
        <pc:sldMkLst>
          <pc:docMk/>
          <pc:sldMk cId="3708018361" sldId="1035"/>
        </pc:sldMkLst>
      </pc:sldChg>
      <pc:sldChg chg="modSp mod ord">
        <pc:chgData name="Katharina Schöneberg" userId="91644a2e-1fe8-430b-b071-56ebcff46f5d" providerId="ADAL" clId="{FD2B0DB7-FF4E-4B02-9B66-56818F9C66E7}" dt="2021-12-10T07:57:16.631" v="210" actId="20577"/>
        <pc:sldMkLst>
          <pc:docMk/>
          <pc:sldMk cId="3560472129" sldId="1036"/>
        </pc:sldMkLst>
        <pc:spChg chg="mod">
          <ac:chgData name="Katharina Schöneberg" userId="91644a2e-1fe8-430b-b071-56ebcff46f5d" providerId="ADAL" clId="{FD2B0DB7-FF4E-4B02-9B66-56818F9C66E7}" dt="2021-12-10T07:57:16.631" v="210" actId="20577"/>
          <ac:spMkLst>
            <pc:docMk/>
            <pc:sldMk cId="3560472129" sldId="1036"/>
            <ac:spMk id="4" creationId="{01C388D1-DAC8-474B-9999-C0935B462BAE}"/>
          </ac:spMkLst>
        </pc:spChg>
      </pc:sldChg>
      <pc:sldChg chg="del">
        <pc:chgData name="Katharina Schöneberg" userId="91644a2e-1fe8-430b-b071-56ebcff46f5d" providerId="ADAL" clId="{FD2B0DB7-FF4E-4B02-9B66-56818F9C66E7}" dt="2021-12-10T07:53:39.669" v="142" actId="2696"/>
        <pc:sldMkLst>
          <pc:docMk/>
          <pc:sldMk cId="2117188335" sldId="1037"/>
        </pc:sldMkLst>
      </pc:sldChg>
      <pc:sldChg chg="modSp add mod">
        <pc:chgData name="Katharina Schöneberg" userId="91644a2e-1fe8-430b-b071-56ebcff46f5d" providerId="ADAL" clId="{FD2B0DB7-FF4E-4B02-9B66-56818F9C66E7}" dt="2021-12-10T07:54:20.025" v="147" actId="20577"/>
        <pc:sldMkLst>
          <pc:docMk/>
          <pc:sldMk cId="3167314723" sldId="1037"/>
        </pc:sldMkLst>
        <pc:spChg chg="mod">
          <ac:chgData name="Katharina Schöneberg" userId="91644a2e-1fe8-430b-b071-56ebcff46f5d" providerId="ADAL" clId="{FD2B0DB7-FF4E-4B02-9B66-56818F9C66E7}" dt="2021-12-10T07:54:20.025" v="147" actId="20577"/>
          <ac:spMkLst>
            <pc:docMk/>
            <pc:sldMk cId="3167314723" sldId="1037"/>
            <ac:spMk id="2" creationId="{C593385B-F83F-594B-A665-824BDCAA7B71}"/>
          </ac:spMkLst>
        </pc:spChg>
        <pc:spChg chg="mod">
          <ac:chgData name="Katharina Schöneberg" userId="91644a2e-1fe8-430b-b071-56ebcff46f5d" providerId="ADAL" clId="{FD2B0DB7-FF4E-4B02-9B66-56818F9C66E7}" dt="2021-12-10T07:54:15.590" v="145" actId="20577"/>
          <ac:spMkLst>
            <pc:docMk/>
            <pc:sldMk cId="3167314723" sldId="1037"/>
            <ac:spMk id="5" creationId="{2FEF2EAC-AABC-4C24-8861-483EE462817B}"/>
          </ac:spMkLst>
        </pc:spChg>
      </pc:sldChg>
      <pc:sldChg chg="del">
        <pc:chgData name="Katharina Schöneberg" userId="91644a2e-1fe8-430b-b071-56ebcff46f5d" providerId="ADAL" clId="{FD2B0DB7-FF4E-4B02-9B66-56818F9C66E7}" dt="2021-12-10T07:53:34.727" v="140" actId="2696"/>
        <pc:sldMkLst>
          <pc:docMk/>
          <pc:sldMk cId="4036779831" sldId="1038"/>
        </pc:sldMkLst>
      </pc:sldChg>
      <pc:sldChg chg="addSp delSp modSp new mod">
        <pc:chgData name="Katharina Schöneberg" userId="91644a2e-1fe8-430b-b071-56ebcff46f5d" providerId="ADAL" clId="{FD2B0DB7-FF4E-4B02-9B66-56818F9C66E7}" dt="2021-12-10T08:55:42.219" v="500" actId="20577"/>
        <pc:sldMkLst>
          <pc:docMk/>
          <pc:sldMk cId="4060121129" sldId="1038"/>
        </pc:sldMkLst>
        <pc:spChg chg="del">
          <ac:chgData name="Katharina Schöneberg" userId="91644a2e-1fe8-430b-b071-56ebcff46f5d" providerId="ADAL" clId="{FD2B0DB7-FF4E-4B02-9B66-56818F9C66E7}" dt="2021-12-10T08:07:00" v="269" actId="1032"/>
          <ac:spMkLst>
            <pc:docMk/>
            <pc:sldMk cId="4060121129" sldId="1038"/>
            <ac:spMk id="2" creationId="{53D42CB0-BB97-4DFE-B3F0-6522B4DAC934}"/>
          </ac:spMkLst>
        </pc:spChg>
        <pc:spChg chg="mod">
          <ac:chgData name="Katharina Schöneberg" userId="91644a2e-1fe8-430b-b071-56ebcff46f5d" providerId="ADAL" clId="{FD2B0DB7-FF4E-4B02-9B66-56818F9C66E7}" dt="2021-12-10T08:04:14.141" v="268" actId="20577"/>
          <ac:spMkLst>
            <pc:docMk/>
            <pc:sldMk cId="4060121129" sldId="1038"/>
            <ac:spMk id="3" creationId="{77D91044-2131-4B46-BABA-549683A94E8A}"/>
          </ac:spMkLst>
        </pc:spChg>
        <pc:spChg chg="mod">
          <ac:chgData name="Katharina Schöneberg" userId="91644a2e-1fe8-430b-b071-56ebcff46f5d" providerId="ADAL" clId="{FD2B0DB7-FF4E-4B02-9B66-56818F9C66E7}" dt="2021-12-10T08:55:42.219" v="500" actId="20577"/>
          <ac:spMkLst>
            <pc:docMk/>
            <pc:sldMk cId="4060121129" sldId="1038"/>
            <ac:spMk id="4" creationId="{7D577345-54F0-46CA-BA11-BAF052459457}"/>
          </ac:spMkLst>
        </pc:spChg>
        <pc:spChg chg="add mod">
          <ac:chgData name="Katharina Schöneberg" userId="91644a2e-1fe8-430b-b071-56ebcff46f5d" providerId="ADAL" clId="{FD2B0DB7-FF4E-4B02-9B66-56818F9C66E7}" dt="2021-12-10T08:46:40.887" v="460" actId="5793"/>
          <ac:spMkLst>
            <pc:docMk/>
            <pc:sldMk cId="4060121129" sldId="1038"/>
            <ac:spMk id="9" creationId="{28DD417E-6E21-495F-9241-DB78EF9C5F84}"/>
          </ac:spMkLst>
        </pc:spChg>
        <pc:graphicFrameChg chg="add del mod modGraphic">
          <ac:chgData name="Katharina Schöneberg" userId="91644a2e-1fe8-430b-b071-56ebcff46f5d" providerId="ADAL" clId="{FD2B0DB7-FF4E-4B02-9B66-56818F9C66E7}" dt="2021-12-10T08:21:26.534" v="301" actId="478"/>
          <ac:graphicFrameMkLst>
            <pc:docMk/>
            <pc:sldMk cId="4060121129" sldId="1038"/>
            <ac:graphicFrameMk id="7" creationId="{9D7E3BF6-032E-4160-9DAE-E22F45EEA94F}"/>
          </ac:graphicFrameMkLst>
        </pc:graphicFrameChg>
        <pc:graphicFrameChg chg="add mod modGraphic">
          <ac:chgData name="Katharina Schöneberg" userId="91644a2e-1fe8-430b-b071-56ebcff46f5d" providerId="ADAL" clId="{FD2B0DB7-FF4E-4B02-9B66-56818F9C66E7}" dt="2021-12-10T08:47:25.827" v="474" actId="20577"/>
          <ac:graphicFrameMkLst>
            <pc:docMk/>
            <pc:sldMk cId="4060121129" sldId="1038"/>
            <ac:graphicFrameMk id="10" creationId="{11D04139-6554-418A-A9E7-963AE679A7FC}"/>
          </ac:graphicFrameMkLst>
        </pc:graphicFrameChg>
      </pc:sldChg>
      <pc:sldChg chg="del">
        <pc:chgData name="Katharina Schöneberg" userId="91644a2e-1fe8-430b-b071-56ebcff46f5d" providerId="ADAL" clId="{FD2B0DB7-FF4E-4B02-9B66-56818F9C66E7}" dt="2021-12-10T07:53:37.377" v="141" actId="2696"/>
        <pc:sldMkLst>
          <pc:docMk/>
          <pc:sldMk cId="2000604297" sldId="1039"/>
        </pc:sldMkLst>
      </pc:sldChg>
      <pc:sldChg chg="modSp new mod">
        <pc:chgData name="Katharina Schöneberg" userId="91644a2e-1fe8-430b-b071-56ebcff46f5d" providerId="ADAL" clId="{FD2B0DB7-FF4E-4B02-9B66-56818F9C66E7}" dt="2021-12-10T08:21:17.093" v="299" actId="20577"/>
        <pc:sldMkLst>
          <pc:docMk/>
          <pc:sldMk cId="2717551992" sldId="1039"/>
        </pc:sldMkLst>
        <pc:spChg chg="mod">
          <ac:chgData name="Katharina Schöneberg" userId="91644a2e-1fe8-430b-b071-56ebcff46f5d" providerId="ADAL" clId="{FD2B0DB7-FF4E-4B02-9B66-56818F9C66E7}" dt="2021-12-10T08:21:17.093" v="299" actId="20577"/>
          <ac:spMkLst>
            <pc:docMk/>
            <pc:sldMk cId="2717551992" sldId="1039"/>
            <ac:spMk id="3" creationId="{61BF303A-41A6-417D-82DB-BD6E51522B62}"/>
          </ac:spMkLst>
        </pc:spChg>
      </pc:sldChg>
      <pc:sldChg chg="modSp new mod">
        <pc:chgData name="Katharina Schöneberg" userId="91644a2e-1fe8-430b-b071-56ebcff46f5d" providerId="ADAL" clId="{FD2B0DB7-FF4E-4B02-9B66-56818F9C66E7}" dt="2021-12-10T08:42:06.034" v="396" actId="21"/>
        <pc:sldMkLst>
          <pc:docMk/>
          <pc:sldMk cId="158648062" sldId="1040"/>
        </pc:sldMkLst>
        <pc:spChg chg="mod">
          <ac:chgData name="Katharina Schöneberg" userId="91644a2e-1fe8-430b-b071-56ebcff46f5d" providerId="ADAL" clId="{FD2B0DB7-FF4E-4B02-9B66-56818F9C66E7}" dt="2021-12-10T08:42:06.034" v="396" actId="21"/>
          <ac:spMkLst>
            <pc:docMk/>
            <pc:sldMk cId="158648062" sldId="1040"/>
            <ac:spMk id="2" creationId="{1563C443-14BD-4A4D-B7DE-5E356135FC98}"/>
          </ac:spMkLst>
        </pc:spChg>
        <pc:spChg chg="mod">
          <ac:chgData name="Katharina Schöneberg" userId="91644a2e-1fe8-430b-b071-56ebcff46f5d" providerId="ADAL" clId="{FD2B0DB7-FF4E-4B02-9B66-56818F9C66E7}" dt="2021-12-10T08:29:38.999" v="328" actId="20577"/>
          <ac:spMkLst>
            <pc:docMk/>
            <pc:sldMk cId="158648062" sldId="1040"/>
            <ac:spMk id="3" creationId="{C202081F-0C22-47CC-BF68-7ECEEC10C359}"/>
          </ac:spMkLst>
        </pc:spChg>
      </pc:sldChg>
      <pc:sldChg chg="new del">
        <pc:chgData name="Katharina Schöneberg" userId="91644a2e-1fe8-430b-b071-56ebcff46f5d" providerId="ADAL" clId="{FD2B0DB7-FF4E-4B02-9B66-56818F9C66E7}" dt="2021-12-10T08:30:04.464" v="333" actId="2696"/>
        <pc:sldMkLst>
          <pc:docMk/>
          <pc:sldMk cId="800766182" sldId="1041"/>
        </pc:sldMkLst>
      </pc:sldChg>
      <pc:sldChg chg="new ord">
        <pc:chgData name="Katharina Schöneberg" userId="91644a2e-1fe8-430b-b071-56ebcff46f5d" providerId="ADAL" clId="{FD2B0DB7-FF4E-4B02-9B66-56818F9C66E7}" dt="2021-12-10T08:30:02.690" v="332"/>
        <pc:sldMkLst>
          <pc:docMk/>
          <pc:sldMk cId="1047711848" sldId="1042"/>
        </pc:sldMkLst>
      </pc:sldChg>
    </pc:docChg>
  </pc:docChgLst>
  <pc:docChgLst>
    <pc:chgData name="Katharina Schöneberg" userId="91644a2e-1fe8-430b-b071-56ebcff46f5d" providerId="ADAL" clId="{C1ADBC71-40FA-41FC-8252-A31430244567}"/>
    <pc:docChg chg="undo custSel addSld delSld modSld sldOrd delMainMaster modMainMaster">
      <pc:chgData name="Katharina Schöneberg" userId="91644a2e-1fe8-430b-b071-56ebcff46f5d" providerId="ADAL" clId="{C1ADBC71-40FA-41FC-8252-A31430244567}" dt="2021-09-21T10:35:05.988" v="2349" actId="20577"/>
      <pc:docMkLst>
        <pc:docMk/>
      </pc:docMkLst>
      <pc:sldChg chg="modSp mod">
        <pc:chgData name="Katharina Schöneberg" userId="91644a2e-1fe8-430b-b071-56ebcff46f5d" providerId="ADAL" clId="{C1ADBC71-40FA-41FC-8252-A31430244567}" dt="2021-09-21T08:27:44.769" v="56" actId="20577"/>
        <pc:sldMkLst>
          <pc:docMk/>
          <pc:sldMk cId="1620497935" sldId="256"/>
        </pc:sldMkLst>
        <pc:spChg chg="mod">
          <ac:chgData name="Katharina Schöneberg" userId="91644a2e-1fe8-430b-b071-56ebcff46f5d" providerId="ADAL" clId="{C1ADBC71-40FA-41FC-8252-A31430244567}" dt="2021-09-21T08:25:42.510" v="54" actId="20577"/>
          <ac:spMkLst>
            <pc:docMk/>
            <pc:sldMk cId="1620497935" sldId="256"/>
            <ac:spMk id="3" creationId="{727B03F4-051C-544C-A0F3-D0338212BB7B}"/>
          </ac:spMkLst>
        </pc:spChg>
        <pc:spChg chg="mod">
          <ac:chgData name="Katharina Schöneberg" userId="91644a2e-1fe8-430b-b071-56ebcff46f5d" providerId="ADAL" clId="{C1ADBC71-40FA-41FC-8252-A31430244567}" dt="2021-09-21T08:27:44.769" v="56" actId="20577"/>
          <ac:spMkLst>
            <pc:docMk/>
            <pc:sldMk cId="1620497935" sldId="256"/>
            <ac:spMk id="4" creationId="{7F1525F5-BB35-E74C-8FC0-B09C2233568E}"/>
          </ac:spMkLst>
        </pc:spChg>
      </pc:sldChg>
      <pc:sldChg chg="modSp mod">
        <pc:chgData name="Katharina Schöneberg" userId="91644a2e-1fe8-430b-b071-56ebcff46f5d" providerId="ADAL" clId="{C1ADBC71-40FA-41FC-8252-A31430244567}" dt="2021-09-21T08:29:15.280" v="134" actId="20577"/>
        <pc:sldMkLst>
          <pc:docMk/>
          <pc:sldMk cId="1837901133" sldId="257"/>
        </pc:sldMkLst>
        <pc:spChg chg="mod">
          <ac:chgData name="Katharina Schöneberg" userId="91644a2e-1fe8-430b-b071-56ebcff46f5d" providerId="ADAL" clId="{C1ADBC71-40FA-41FC-8252-A31430244567}" dt="2021-09-21T08:29:15.280" v="134" actId="20577"/>
          <ac:spMkLst>
            <pc:docMk/>
            <pc:sldMk cId="1837901133" sldId="257"/>
            <ac:spMk id="5" creationId="{E5E8C5DE-A81B-784F-90E4-CF12C42741A6}"/>
          </ac:spMkLst>
        </pc:spChg>
      </pc:sldChg>
      <pc:sldChg chg="modSp mod">
        <pc:chgData name="Katharina Schöneberg" userId="91644a2e-1fe8-430b-b071-56ebcff46f5d" providerId="ADAL" clId="{C1ADBC71-40FA-41FC-8252-A31430244567}" dt="2021-09-21T08:29:43.371" v="174" actId="20577"/>
        <pc:sldMkLst>
          <pc:docMk/>
          <pc:sldMk cId="1458311836" sldId="258"/>
        </pc:sldMkLst>
        <pc:spChg chg="mod">
          <ac:chgData name="Katharina Schöneberg" userId="91644a2e-1fe8-430b-b071-56ebcff46f5d" providerId="ADAL" clId="{C1ADBC71-40FA-41FC-8252-A31430244567}" dt="2021-09-21T08:29:43.371" v="174" actId="20577"/>
          <ac:spMkLst>
            <pc:docMk/>
            <pc:sldMk cId="1458311836" sldId="258"/>
            <ac:spMk id="2" creationId="{C593385B-F83F-594B-A665-824BDCAA7B71}"/>
          </ac:spMkLst>
        </pc:spChg>
      </pc:sldChg>
      <pc:sldChg chg="addSp delSp modSp del mod modClrScheme chgLayout">
        <pc:chgData name="Katharina Schöneberg" userId="91644a2e-1fe8-430b-b071-56ebcff46f5d" providerId="ADAL" clId="{C1ADBC71-40FA-41FC-8252-A31430244567}" dt="2021-09-21T09:19:15.136" v="1020" actId="2696"/>
        <pc:sldMkLst>
          <pc:docMk/>
          <pc:sldMk cId="2837209833" sldId="260"/>
        </pc:sldMkLst>
        <pc:spChg chg="add mod ord">
          <ac:chgData name="Katharina Schöneberg" userId="91644a2e-1fe8-430b-b071-56ebcff46f5d" providerId="ADAL" clId="{C1ADBC71-40FA-41FC-8252-A31430244567}" dt="2021-09-21T09:17:31.177" v="1002" actId="700"/>
          <ac:spMkLst>
            <pc:docMk/>
            <pc:sldMk cId="2837209833" sldId="260"/>
            <ac:spMk id="3" creationId="{F42E1D0E-82FD-417A-B575-C6D0B5AC9F5B}"/>
          </ac:spMkLst>
        </pc:spChg>
        <pc:spChg chg="add del mod ord">
          <ac:chgData name="Katharina Schöneberg" userId="91644a2e-1fe8-430b-b071-56ebcff46f5d" providerId="ADAL" clId="{C1ADBC71-40FA-41FC-8252-A31430244567}" dt="2021-09-21T09:17:31.177" v="1002" actId="700"/>
          <ac:spMkLst>
            <pc:docMk/>
            <pc:sldMk cId="2837209833" sldId="260"/>
            <ac:spMk id="4" creationId="{09B26289-31AB-4AB0-9E6F-DCFEF6C93E75}"/>
          </ac:spMkLst>
        </pc:spChg>
        <pc:spChg chg="add del mod ord">
          <ac:chgData name="Katharina Schöneberg" userId="91644a2e-1fe8-430b-b071-56ebcff46f5d" providerId="ADAL" clId="{C1ADBC71-40FA-41FC-8252-A31430244567}" dt="2021-09-21T09:17:31.177" v="1002" actId="700"/>
          <ac:spMkLst>
            <pc:docMk/>
            <pc:sldMk cId="2837209833" sldId="260"/>
            <ac:spMk id="5" creationId="{25FDDE83-3FD0-4151-BDEC-157DA4D0A695}"/>
          </ac:spMkLst>
        </pc:spChg>
        <pc:graphicFrameChg chg="mod">
          <ac:chgData name="Katharina Schöneberg" userId="91644a2e-1fe8-430b-b071-56ebcff46f5d" providerId="ADAL" clId="{C1ADBC71-40FA-41FC-8252-A31430244567}" dt="2021-09-21T09:16:59.312" v="977" actId="12100"/>
          <ac:graphicFrameMkLst>
            <pc:docMk/>
            <pc:sldMk cId="2837209833" sldId="260"/>
            <ac:graphicFrameMk id="2" creationId="{E2D8F08B-545A-48DA-9B48-F40E101DFA00}"/>
          </ac:graphicFrameMkLst>
        </pc:graphicFrameChg>
      </pc:sldChg>
      <pc:sldChg chg="del">
        <pc:chgData name="Katharina Schöneberg" userId="91644a2e-1fe8-430b-b071-56ebcff46f5d" providerId="ADAL" clId="{C1ADBC71-40FA-41FC-8252-A31430244567}" dt="2021-09-21T08:45:00.134" v="374" actId="2696"/>
        <pc:sldMkLst>
          <pc:docMk/>
          <pc:sldMk cId="2954938352" sldId="270"/>
        </pc:sldMkLst>
      </pc:sldChg>
      <pc:sldChg chg="del">
        <pc:chgData name="Katharina Schöneberg" userId="91644a2e-1fe8-430b-b071-56ebcff46f5d" providerId="ADAL" clId="{C1ADBC71-40FA-41FC-8252-A31430244567}" dt="2021-09-21T08:30:04.555" v="177" actId="2696"/>
        <pc:sldMkLst>
          <pc:docMk/>
          <pc:sldMk cId="2721741402" sldId="865"/>
        </pc:sldMkLst>
      </pc:sldChg>
      <pc:sldChg chg="del">
        <pc:chgData name="Katharina Schöneberg" userId="91644a2e-1fe8-430b-b071-56ebcff46f5d" providerId="ADAL" clId="{C1ADBC71-40FA-41FC-8252-A31430244567}" dt="2021-09-21T08:30:08.354" v="178" actId="2696"/>
        <pc:sldMkLst>
          <pc:docMk/>
          <pc:sldMk cId="2914222456" sldId="866"/>
        </pc:sldMkLst>
      </pc:sldChg>
      <pc:sldChg chg="del">
        <pc:chgData name="Katharina Schöneberg" userId="91644a2e-1fe8-430b-b071-56ebcff46f5d" providerId="ADAL" clId="{C1ADBC71-40FA-41FC-8252-A31430244567}" dt="2021-09-21T08:44:40.592" v="373" actId="2696"/>
        <pc:sldMkLst>
          <pc:docMk/>
          <pc:sldMk cId="2562015297" sldId="867"/>
        </pc:sldMkLst>
      </pc:sldChg>
      <pc:sldChg chg="addSp delSp modSp mod ord chgLayout">
        <pc:chgData name="Katharina Schöneberg" userId="91644a2e-1fe8-430b-b071-56ebcff46f5d" providerId="ADAL" clId="{C1ADBC71-40FA-41FC-8252-A31430244567}" dt="2021-09-21T09:06:35.279" v="828" actId="20577"/>
        <pc:sldMkLst>
          <pc:docMk/>
          <pc:sldMk cId="2306103435" sldId="871"/>
        </pc:sldMkLst>
        <pc:spChg chg="mod ord">
          <ac:chgData name="Katharina Schöneberg" userId="91644a2e-1fe8-430b-b071-56ebcff46f5d" providerId="ADAL" clId="{C1ADBC71-40FA-41FC-8252-A31430244567}" dt="2021-09-21T09:06:35.279" v="828" actId="20577"/>
          <ac:spMkLst>
            <pc:docMk/>
            <pc:sldMk cId="2306103435" sldId="871"/>
            <ac:spMk id="2" creationId="{1B621D94-6E9A-47EB-82CC-898EAC032906}"/>
          </ac:spMkLst>
        </pc:spChg>
        <pc:spChg chg="mod ord">
          <ac:chgData name="Katharina Schöneberg" userId="91644a2e-1fe8-430b-b071-56ebcff46f5d" providerId="ADAL" clId="{C1ADBC71-40FA-41FC-8252-A31430244567}" dt="2021-09-21T09:00:32.343" v="769" actId="26606"/>
          <ac:spMkLst>
            <pc:docMk/>
            <pc:sldMk cId="2306103435" sldId="871"/>
            <ac:spMk id="3" creationId="{89163172-E585-419C-AE35-B9278FDA114C}"/>
          </ac:spMkLst>
        </pc:spChg>
        <pc:spChg chg="mod ord">
          <ac:chgData name="Katharina Schöneberg" userId="91644a2e-1fe8-430b-b071-56ebcff46f5d" providerId="ADAL" clId="{C1ADBC71-40FA-41FC-8252-A31430244567}" dt="2021-09-21T09:00:32.343" v="769" actId="26606"/>
          <ac:spMkLst>
            <pc:docMk/>
            <pc:sldMk cId="2306103435" sldId="871"/>
            <ac:spMk id="4" creationId="{A0E1E091-2AAE-45D9-A2B6-8F44915769D0}"/>
          </ac:spMkLst>
        </pc:spChg>
        <pc:spChg chg="mod ord">
          <ac:chgData name="Katharina Schöneberg" userId="91644a2e-1fe8-430b-b071-56ebcff46f5d" providerId="ADAL" clId="{C1ADBC71-40FA-41FC-8252-A31430244567}" dt="2021-09-21T09:00:32.343" v="769" actId="26606"/>
          <ac:spMkLst>
            <pc:docMk/>
            <pc:sldMk cId="2306103435" sldId="871"/>
            <ac:spMk id="5" creationId="{872DBEF8-F28D-49D4-8FFD-32D2741A1B88}"/>
          </ac:spMkLst>
        </pc:spChg>
        <pc:spChg chg="mod ord">
          <ac:chgData name="Katharina Schöneberg" userId="91644a2e-1fe8-430b-b071-56ebcff46f5d" providerId="ADAL" clId="{C1ADBC71-40FA-41FC-8252-A31430244567}" dt="2021-09-21T09:00:32.343" v="769" actId="26606"/>
          <ac:spMkLst>
            <pc:docMk/>
            <pc:sldMk cId="2306103435" sldId="871"/>
            <ac:spMk id="7" creationId="{CD750B53-D11B-46FD-8EB8-820AC82C020C}"/>
          </ac:spMkLst>
        </pc:spChg>
        <pc:spChg chg="add del mod">
          <ac:chgData name="Katharina Schöneberg" userId="91644a2e-1fe8-430b-b071-56ebcff46f5d" providerId="ADAL" clId="{C1ADBC71-40FA-41FC-8252-A31430244567}" dt="2021-09-21T08:50:32.373" v="424" actId="11529"/>
          <ac:spMkLst>
            <pc:docMk/>
            <pc:sldMk cId="2306103435" sldId="871"/>
            <ac:spMk id="8" creationId="{F7D59412-400D-4C84-B321-1CEBEB05950D}"/>
          </ac:spMkLst>
        </pc:spChg>
        <pc:spChg chg="add del mod ord">
          <ac:chgData name="Katharina Schöneberg" userId="91644a2e-1fe8-430b-b071-56ebcff46f5d" providerId="ADAL" clId="{C1ADBC71-40FA-41FC-8252-A31430244567}" dt="2021-09-21T08:54:49.110" v="474" actId="1032"/>
          <ac:spMkLst>
            <pc:docMk/>
            <pc:sldMk cId="2306103435" sldId="871"/>
            <ac:spMk id="9" creationId="{D6284D8A-90FF-48C6-852C-3EF298FB02E0}"/>
          </ac:spMkLst>
        </pc:spChg>
        <pc:graphicFrameChg chg="add del mod">
          <ac:chgData name="Katharina Schöneberg" userId="91644a2e-1fe8-430b-b071-56ebcff46f5d" providerId="ADAL" clId="{C1ADBC71-40FA-41FC-8252-A31430244567}" dt="2021-09-21T08:54:38.534" v="473" actId="478"/>
          <ac:graphicFrameMkLst>
            <pc:docMk/>
            <pc:sldMk cId="2306103435" sldId="871"/>
            <ac:graphicFrameMk id="6" creationId="{6BC2C6EE-6FB8-46E8-A9D2-2832F4CFD704}"/>
          </ac:graphicFrameMkLst>
        </pc:graphicFrameChg>
        <pc:graphicFrameChg chg="add mod ord modGraphic">
          <ac:chgData name="Katharina Schöneberg" userId="91644a2e-1fe8-430b-b071-56ebcff46f5d" providerId="ADAL" clId="{C1ADBC71-40FA-41FC-8252-A31430244567}" dt="2021-09-21T09:02:50.204" v="784" actId="12100"/>
          <ac:graphicFrameMkLst>
            <pc:docMk/>
            <pc:sldMk cId="2306103435" sldId="871"/>
            <ac:graphicFrameMk id="10" creationId="{F4B31FBF-FCBD-4E28-A93A-84EFD2C2A0FD}"/>
          </ac:graphicFrameMkLst>
        </pc:graphicFrameChg>
      </pc:sldChg>
      <pc:sldChg chg="del">
        <pc:chgData name="Katharina Schöneberg" userId="91644a2e-1fe8-430b-b071-56ebcff46f5d" providerId="ADAL" clId="{C1ADBC71-40FA-41FC-8252-A31430244567}" dt="2021-09-21T08:29:55.054" v="175" actId="2696"/>
        <pc:sldMkLst>
          <pc:docMk/>
          <pc:sldMk cId="3260211612" sldId="1014"/>
        </pc:sldMkLst>
      </pc:sldChg>
      <pc:sldChg chg="modSp mod">
        <pc:chgData name="Katharina Schöneberg" userId="91644a2e-1fe8-430b-b071-56ebcff46f5d" providerId="ADAL" clId="{C1ADBC71-40FA-41FC-8252-A31430244567}" dt="2021-09-21T08:31:08.273" v="218" actId="20577"/>
        <pc:sldMkLst>
          <pc:docMk/>
          <pc:sldMk cId="1271068117" sldId="1015"/>
        </pc:sldMkLst>
        <pc:spChg chg="mod">
          <ac:chgData name="Katharina Schöneberg" userId="91644a2e-1fe8-430b-b071-56ebcff46f5d" providerId="ADAL" clId="{C1ADBC71-40FA-41FC-8252-A31430244567}" dt="2021-09-21T08:31:08.273" v="218" actId="20577"/>
          <ac:spMkLst>
            <pc:docMk/>
            <pc:sldMk cId="1271068117" sldId="1015"/>
            <ac:spMk id="2" creationId="{C593385B-F83F-594B-A665-824BDCAA7B71}"/>
          </ac:spMkLst>
        </pc:spChg>
      </pc:sldChg>
      <pc:sldChg chg="del">
        <pc:chgData name="Katharina Schöneberg" userId="91644a2e-1fe8-430b-b071-56ebcff46f5d" providerId="ADAL" clId="{C1ADBC71-40FA-41FC-8252-A31430244567}" dt="2021-09-21T08:59:50.640" v="763" actId="2696"/>
        <pc:sldMkLst>
          <pc:docMk/>
          <pc:sldMk cId="1299733531" sldId="1016"/>
        </pc:sldMkLst>
      </pc:sldChg>
      <pc:sldChg chg="del">
        <pc:chgData name="Katharina Schöneberg" userId="91644a2e-1fe8-430b-b071-56ebcff46f5d" providerId="ADAL" clId="{C1ADBC71-40FA-41FC-8252-A31430244567}" dt="2021-09-21T08:59:56.964" v="764" actId="2696"/>
        <pc:sldMkLst>
          <pc:docMk/>
          <pc:sldMk cId="1939486402" sldId="1017"/>
        </pc:sldMkLst>
      </pc:sldChg>
      <pc:sldChg chg="del">
        <pc:chgData name="Katharina Schöneberg" userId="91644a2e-1fe8-430b-b071-56ebcff46f5d" providerId="ADAL" clId="{C1ADBC71-40FA-41FC-8252-A31430244567}" dt="2021-09-21T08:45:03.913" v="375" actId="2696"/>
        <pc:sldMkLst>
          <pc:docMk/>
          <pc:sldMk cId="446098823" sldId="1020"/>
        </pc:sldMkLst>
      </pc:sldChg>
      <pc:sldChg chg="addSp delSp modSp new mod modClrScheme chgLayout modNotesTx">
        <pc:chgData name="Katharina Schöneberg" userId="91644a2e-1fe8-430b-b071-56ebcff46f5d" providerId="ADAL" clId="{C1ADBC71-40FA-41FC-8252-A31430244567}" dt="2021-09-21T10:35:05.988" v="2349" actId="20577"/>
        <pc:sldMkLst>
          <pc:docMk/>
          <pc:sldMk cId="3793261149" sldId="1021"/>
        </pc:sldMkLst>
        <pc:spChg chg="del">
          <ac:chgData name="Katharina Schöneberg" userId="91644a2e-1fe8-430b-b071-56ebcff46f5d" providerId="ADAL" clId="{C1ADBC71-40FA-41FC-8252-A31430244567}" dt="2021-09-21T08:43:49.367" v="359" actId="700"/>
          <ac:spMkLst>
            <pc:docMk/>
            <pc:sldMk cId="3793261149" sldId="1021"/>
            <ac:spMk id="2" creationId="{4F12108B-FC01-40C5-BDF1-C46230692C66}"/>
          </ac:spMkLst>
        </pc:spChg>
        <pc:spChg chg="del">
          <ac:chgData name="Katharina Schöneberg" userId="91644a2e-1fe8-430b-b071-56ebcff46f5d" providerId="ADAL" clId="{C1ADBC71-40FA-41FC-8252-A31430244567}" dt="2021-09-21T08:43:49.367" v="359" actId="700"/>
          <ac:spMkLst>
            <pc:docMk/>
            <pc:sldMk cId="3793261149" sldId="1021"/>
            <ac:spMk id="3" creationId="{760FCF11-76B7-407E-8D55-3650D7C60AEA}"/>
          </ac:spMkLst>
        </pc:spChg>
        <pc:spChg chg="mod ord">
          <ac:chgData name="Katharina Schöneberg" userId="91644a2e-1fe8-430b-b071-56ebcff46f5d" providerId="ADAL" clId="{C1ADBC71-40FA-41FC-8252-A31430244567}" dt="2021-09-21T10:23:23.921" v="1915" actId="700"/>
          <ac:spMkLst>
            <pc:docMk/>
            <pc:sldMk cId="3793261149" sldId="1021"/>
            <ac:spMk id="4" creationId="{A5C85194-749F-43A8-B8A5-DE22A5356EC3}"/>
          </ac:spMkLst>
        </pc:spChg>
        <pc:spChg chg="mod ord">
          <ac:chgData name="Katharina Schöneberg" userId="91644a2e-1fe8-430b-b071-56ebcff46f5d" providerId="ADAL" clId="{C1ADBC71-40FA-41FC-8252-A31430244567}" dt="2021-09-21T10:23:23.921" v="1915" actId="700"/>
          <ac:spMkLst>
            <pc:docMk/>
            <pc:sldMk cId="3793261149" sldId="1021"/>
            <ac:spMk id="5" creationId="{91565574-2914-412E-B300-E9261F57A674}"/>
          </ac:spMkLst>
        </pc:spChg>
        <pc:spChg chg="mod ord">
          <ac:chgData name="Katharina Schöneberg" userId="91644a2e-1fe8-430b-b071-56ebcff46f5d" providerId="ADAL" clId="{C1ADBC71-40FA-41FC-8252-A31430244567}" dt="2021-09-21T10:23:23.921" v="1915" actId="700"/>
          <ac:spMkLst>
            <pc:docMk/>
            <pc:sldMk cId="3793261149" sldId="1021"/>
            <ac:spMk id="6" creationId="{5B52C6FA-59FC-4624-9360-A6EC61EE4BB5}"/>
          </ac:spMkLst>
        </pc:spChg>
        <pc:spChg chg="add mod ord">
          <ac:chgData name="Katharina Schöneberg" userId="91644a2e-1fe8-430b-b071-56ebcff46f5d" providerId="ADAL" clId="{C1ADBC71-40FA-41FC-8252-A31430244567}" dt="2021-09-21T10:23:23.921" v="1915" actId="700"/>
          <ac:spMkLst>
            <pc:docMk/>
            <pc:sldMk cId="3793261149" sldId="1021"/>
            <ac:spMk id="7" creationId="{76DFBDBF-1CC1-4C47-A0B1-CFFD47ED84FF}"/>
          </ac:spMkLst>
        </pc:spChg>
        <pc:spChg chg="add del mod ord">
          <ac:chgData name="Katharina Schöneberg" userId="91644a2e-1fe8-430b-b071-56ebcff46f5d" providerId="ADAL" clId="{C1ADBC71-40FA-41FC-8252-A31430244567}" dt="2021-09-21T10:33:29.271" v="2336"/>
          <ac:spMkLst>
            <pc:docMk/>
            <pc:sldMk cId="3793261149" sldId="1021"/>
            <ac:spMk id="8" creationId="{BB678D23-440E-4C06-BA96-D1F0967EDE64}"/>
          </ac:spMkLst>
        </pc:spChg>
        <pc:spChg chg="add mod ord">
          <ac:chgData name="Katharina Schöneberg" userId="91644a2e-1fe8-430b-b071-56ebcff46f5d" providerId="ADAL" clId="{C1ADBC71-40FA-41FC-8252-A31430244567}" dt="2021-09-21T10:35:05.988" v="2349" actId="20577"/>
          <ac:spMkLst>
            <pc:docMk/>
            <pc:sldMk cId="3793261149" sldId="1021"/>
            <ac:spMk id="10" creationId="{C9BB8563-3C81-4814-891B-EE9FB203FC02}"/>
          </ac:spMkLst>
        </pc:spChg>
        <pc:graphicFrameChg chg="add mod">
          <ac:chgData name="Katharina Schöneberg" userId="91644a2e-1fe8-430b-b071-56ebcff46f5d" providerId="ADAL" clId="{C1ADBC71-40FA-41FC-8252-A31430244567}" dt="2021-09-21T10:33:55.381" v="2338" actId="1076"/>
          <ac:graphicFrameMkLst>
            <pc:docMk/>
            <pc:sldMk cId="3793261149" sldId="1021"/>
            <ac:graphicFrameMk id="9" creationId="{E2D6A04A-2238-4E26-AAF5-9455C35E9051}"/>
          </ac:graphicFrameMkLst>
        </pc:graphicFrameChg>
        <pc:graphicFrameChg chg="add mod">
          <ac:chgData name="Katharina Schöneberg" userId="91644a2e-1fe8-430b-b071-56ebcff46f5d" providerId="ADAL" clId="{C1ADBC71-40FA-41FC-8252-A31430244567}" dt="2021-09-21T10:34:27.601" v="2348"/>
          <ac:graphicFrameMkLst>
            <pc:docMk/>
            <pc:sldMk cId="3793261149" sldId="1021"/>
            <ac:graphicFrameMk id="11" creationId="{DE23E6E6-C425-4710-8BF8-34A6DEBC1E48}"/>
          </ac:graphicFrameMkLst>
        </pc:graphicFrameChg>
      </pc:sldChg>
      <pc:sldChg chg="new del">
        <pc:chgData name="Katharina Schöneberg" userId="91644a2e-1fe8-430b-b071-56ebcff46f5d" providerId="ADAL" clId="{C1ADBC71-40FA-41FC-8252-A31430244567}" dt="2021-09-21T08:33:26.130" v="220" actId="2696"/>
        <pc:sldMkLst>
          <pc:docMk/>
          <pc:sldMk cId="337209521" sldId="1022"/>
        </pc:sldMkLst>
      </pc:sldChg>
      <pc:sldChg chg="addSp delSp modSp new mod ord">
        <pc:chgData name="Katharina Schöneberg" userId="91644a2e-1fe8-430b-b071-56ebcff46f5d" providerId="ADAL" clId="{C1ADBC71-40FA-41FC-8252-A31430244567}" dt="2021-09-21T08:44:26.381" v="372" actId="20577"/>
        <pc:sldMkLst>
          <pc:docMk/>
          <pc:sldMk cId="3594518669" sldId="1022"/>
        </pc:sldMkLst>
        <pc:spChg chg="del">
          <ac:chgData name="Katharina Schöneberg" userId="91644a2e-1fe8-430b-b071-56ebcff46f5d" providerId="ADAL" clId="{C1ADBC71-40FA-41FC-8252-A31430244567}" dt="2021-09-21T08:38:28.182" v="225"/>
          <ac:spMkLst>
            <pc:docMk/>
            <pc:sldMk cId="3594518669" sldId="1022"/>
            <ac:spMk id="2" creationId="{7A2FF64B-8A74-4A89-8B67-3F2F9013738D}"/>
          </ac:spMkLst>
        </pc:spChg>
        <pc:spChg chg="mod">
          <ac:chgData name="Katharina Schöneberg" userId="91644a2e-1fe8-430b-b071-56ebcff46f5d" providerId="ADAL" clId="{C1ADBC71-40FA-41FC-8252-A31430244567}" dt="2021-09-21T08:33:42.998" v="224"/>
          <ac:spMkLst>
            <pc:docMk/>
            <pc:sldMk cId="3594518669" sldId="1022"/>
            <ac:spMk id="3" creationId="{5AABBDBC-A255-437B-A3FA-BAB2E16CB926}"/>
          </ac:spMkLst>
        </pc:spChg>
        <pc:spChg chg="mod">
          <ac:chgData name="Katharina Schöneberg" userId="91644a2e-1fe8-430b-b071-56ebcff46f5d" providerId="ADAL" clId="{C1ADBC71-40FA-41FC-8252-A31430244567}" dt="2021-09-21T08:44:26.381" v="372" actId="20577"/>
          <ac:spMkLst>
            <pc:docMk/>
            <pc:sldMk cId="3594518669" sldId="1022"/>
            <ac:spMk id="4" creationId="{A33C9A26-0FF0-48AF-A2C8-2B50B0FE6ADB}"/>
          </ac:spMkLst>
        </pc:spChg>
        <pc:graphicFrameChg chg="add mod modGraphic">
          <ac:chgData name="Katharina Schöneberg" userId="91644a2e-1fe8-430b-b071-56ebcff46f5d" providerId="ADAL" clId="{C1ADBC71-40FA-41FC-8252-A31430244567}" dt="2021-09-21T08:42:15.099" v="255" actId="313"/>
          <ac:graphicFrameMkLst>
            <pc:docMk/>
            <pc:sldMk cId="3594518669" sldId="1022"/>
            <ac:graphicFrameMk id="7" creationId="{FB495C5B-9042-4BFA-B5C2-77DD12322E8C}"/>
          </ac:graphicFrameMkLst>
        </pc:graphicFrameChg>
      </pc:sldChg>
      <pc:sldChg chg="addSp delSp modSp new mod">
        <pc:chgData name="Katharina Schöneberg" userId="91644a2e-1fe8-430b-b071-56ebcff46f5d" providerId="ADAL" clId="{C1ADBC71-40FA-41FC-8252-A31430244567}" dt="2021-09-21T09:06:15.432" v="805" actId="167"/>
        <pc:sldMkLst>
          <pc:docMk/>
          <pc:sldMk cId="1047904153" sldId="1023"/>
        </pc:sldMkLst>
        <pc:spChg chg="del">
          <ac:chgData name="Katharina Schöneberg" userId="91644a2e-1fe8-430b-b071-56ebcff46f5d" providerId="ADAL" clId="{C1ADBC71-40FA-41FC-8252-A31430244567}" dt="2021-09-21T09:03:52.852" v="786"/>
          <ac:spMkLst>
            <pc:docMk/>
            <pc:sldMk cId="1047904153" sldId="1023"/>
            <ac:spMk id="2" creationId="{12779EDD-4D76-4527-8007-F555B751EBEB}"/>
          </ac:spMkLst>
        </pc:spChg>
        <pc:spChg chg="mod">
          <ac:chgData name="Katharina Schöneberg" userId="91644a2e-1fe8-430b-b071-56ebcff46f5d" providerId="ADAL" clId="{C1ADBC71-40FA-41FC-8252-A31430244567}" dt="2021-09-21T09:05:33.356" v="797" actId="20577"/>
          <ac:spMkLst>
            <pc:docMk/>
            <pc:sldMk cId="1047904153" sldId="1023"/>
            <ac:spMk id="3" creationId="{1BF53FA6-D6CD-4A7F-9966-C97BF8747B31}"/>
          </ac:spMkLst>
        </pc:spChg>
        <pc:spChg chg="add del mod">
          <ac:chgData name="Katharina Schöneberg" userId="91644a2e-1fe8-430b-b071-56ebcff46f5d" providerId="ADAL" clId="{C1ADBC71-40FA-41FC-8252-A31430244567}" dt="2021-09-21T09:05:58.340" v="800"/>
          <ac:spMkLst>
            <pc:docMk/>
            <pc:sldMk cId="1047904153" sldId="1023"/>
            <ac:spMk id="9" creationId="{8B7543DD-B2E3-4606-8D1C-BE1D0B3C9D2E}"/>
          </ac:spMkLst>
        </pc:spChg>
        <pc:picChg chg="add del mod ord">
          <ac:chgData name="Katharina Schöneberg" userId="91644a2e-1fe8-430b-b071-56ebcff46f5d" providerId="ADAL" clId="{C1ADBC71-40FA-41FC-8252-A31430244567}" dt="2021-09-21T09:05:56.673" v="799" actId="478"/>
          <ac:picMkLst>
            <pc:docMk/>
            <pc:sldMk cId="1047904153" sldId="1023"/>
            <ac:picMk id="7" creationId="{4C83657F-8B5A-446E-B361-1C339A41829C}"/>
          </ac:picMkLst>
        </pc:picChg>
        <pc:picChg chg="add mod ord">
          <ac:chgData name="Katharina Schöneberg" userId="91644a2e-1fe8-430b-b071-56ebcff46f5d" providerId="ADAL" clId="{C1ADBC71-40FA-41FC-8252-A31430244567}" dt="2021-09-21T09:06:15.432" v="805" actId="167"/>
          <ac:picMkLst>
            <pc:docMk/>
            <pc:sldMk cId="1047904153" sldId="1023"/>
            <ac:picMk id="10" creationId="{A23D4943-2C29-4FB9-AB8B-C0D56EE4DD41}"/>
          </ac:picMkLst>
        </pc:picChg>
      </pc:sldChg>
      <pc:sldChg chg="addSp delSp modSp new mod modClrScheme chgLayout">
        <pc:chgData name="Katharina Schöneberg" userId="91644a2e-1fe8-430b-b071-56ebcff46f5d" providerId="ADAL" clId="{C1ADBC71-40FA-41FC-8252-A31430244567}" dt="2021-09-21T09:14:47.231" v="964" actId="26606"/>
        <pc:sldMkLst>
          <pc:docMk/>
          <pc:sldMk cId="1724674871" sldId="1024"/>
        </pc:sldMkLst>
        <pc:spChg chg="add del mod">
          <ac:chgData name="Katharina Schöneberg" userId="91644a2e-1fe8-430b-b071-56ebcff46f5d" providerId="ADAL" clId="{C1ADBC71-40FA-41FC-8252-A31430244567}" dt="2021-09-21T09:13:42.947" v="958" actId="26606"/>
          <ac:spMkLst>
            <pc:docMk/>
            <pc:sldMk cId="1724674871" sldId="1024"/>
            <ac:spMk id="2" creationId="{DE11F5C0-04AD-4AD9-87A1-7876DF4D95D5}"/>
          </ac:spMkLst>
        </pc:spChg>
        <pc:spChg chg="mod">
          <ac:chgData name="Katharina Schöneberg" userId="91644a2e-1fe8-430b-b071-56ebcff46f5d" providerId="ADAL" clId="{C1ADBC71-40FA-41FC-8252-A31430244567}" dt="2021-09-21T09:13:42.947" v="958" actId="26606"/>
          <ac:spMkLst>
            <pc:docMk/>
            <pc:sldMk cId="1724674871" sldId="1024"/>
            <ac:spMk id="3" creationId="{BBFAD9AD-D533-42FF-987B-B936DA015F7C}"/>
          </ac:spMkLst>
        </pc:spChg>
        <pc:spChg chg="mod ord">
          <ac:chgData name="Katharina Schöneberg" userId="91644a2e-1fe8-430b-b071-56ebcff46f5d" providerId="ADAL" clId="{C1ADBC71-40FA-41FC-8252-A31430244567}" dt="2021-09-21T09:13:42.947" v="958" actId="26606"/>
          <ac:spMkLst>
            <pc:docMk/>
            <pc:sldMk cId="1724674871" sldId="1024"/>
            <ac:spMk id="4" creationId="{B78EDE91-672B-4D7C-BEAA-DDB375AA7A6B}"/>
          </ac:spMkLst>
        </pc:spChg>
        <pc:spChg chg="mod ord">
          <ac:chgData name="Katharina Schöneberg" userId="91644a2e-1fe8-430b-b071-56ebcff46f5d" providerId="ADAL" clId="{C1ADBC71-40FA-41FC-8252-A31430244567}" dt="2021-09-21T09:13:42.947" v="958" actId="26606"/>
          <ac:spMkLst>
            <pc:docMk/>
            <pc:sldMk cId="1724674871" sldId="1024"/>
            <ac:spMk id="5" creationId="{E17FBCF2-458D-459A-AB01-63BCDFB305FE}"/>
          </ac:spMkLst>
        </pc:spChg>
        <pc:spChg chg="mod">
          <ac:chgData name="Katharina Schöneberg" userId="91644a2e-1fe8-430b-b071-56ebcff46f5d" providerId="ADAL" clId="{C1ADBC71-40FA-41FC-8252-A31430244567}" dt="2021-09-21T09:13:42.947" v="958" actId="26606"/>
          <ac:spMkLst>
            <pc:docMk/>
            <pc:sldMk cId="1724674871" sldId="1024"/>
            <ac:spMk id="6" creationId="{DF0C4AB6-6A8C-4ED0-B223-AF38CE865366}"/>
          </ac:spMkLst>
        </pc:spChg>
        <pc:spChg chg="add del mod">
          <ac:chgData name="Katharina Schöneberg" userId="91644a2e-1fe8-430b-b071-56ebcff46f5d" providerId="ADAL" clId="{C1ADBC71-40FA-41FC-8252-A31430244567}" dt="2021-09-21T09:13:38.373" v="951" actId="26606"/>
          <ac:spMkLst>
            <pc:docMk/>
            <pc:sldMk cId="1724674871" sldId="1024"/>
            <ac:spMk id="14" creationId="{6CADBE5D-7C7D-4CC9-9F14-7F4824D122ED}"/>
          </ac:spMkLst>
        </pc:spChg>
        <pc:spChg chg="add del mod">
          <ac:chgData name="Katharina Schöneberg" userId="91644a2e-1fe8-430b-b071-56ebcff46f5d" providerId="ADAL" clId="{C1ADBC71-40FA-41FC-8252-A31430244567}" dt="2021-09-21T09:13:39.815" v="953" actId="26606"/>
          <ac:spMkLst>
            <pc:docMk/>
            <pc:sldMk cId="1724674871" sldId="1024"/>
            <ac:spMk id="17" creationId="{24ABEECC-7A6D-4107-BFCA-3B338A21A62A}"/>
          </ac:spMkLst>
        </pc:spChg>
        <pc:spChg chg="add del mod">
          <ac:chgData name="Katharina Schöneberg" userId="91644a2e-1fe8-430b-b071-56ebcff46f5d" providerId="ADAL" clId="{C1ADBC71-40FA-41FC-8252-A31430244567}" dt="2021-09-21T09:13:40.541" v="955" actId="26606"/>
          <ac:spMkLst>
            <pc:docMk/>
            <pc:sldMk cId="1724674871" sldId="1024"/>
            <ac:spMk id="20" creationId="{6CADBE5D-7C7D-4CC9-9F14-7F4824D122ED}"/>
          </ac:spMkLst>
        </pc:spChg>
        <pc:spChg chg="add del mod">
          <ac:chgData name="Katharina Schöneberg" userId="91644a2e-1fe8-430b-b071-56ebcff46f5d" providerId="ADAL" clId="{C1ADBC71-40FA-41FC-8252-A31430244567}" dt="2021-09-21T09:14:47.231" v="964" actId="26606"/>
          <ac:spMkLst>
            <pc:docMk/>
            <pc:sldMk cId="1724674871" sldId="1024"/>
            <ac:spMk id="25" creationId="{6CADBE5D-7C7D-4CC9-9F14-7F4824D122ED}"/>
          </ac:spMkLst>
        </pc:spChg>
        <pc:spChg chg="add del">
          <ac:chgData name="Katharina Schöneberg" userId="91644a2e-1fe8-430b-b071-56ebcff46f5d" providerId="ADAL" clId="{C1ADBC71-40FA-41FC-8252-A31430244567}" dt="2021-09-21T09:14:45.451" v="961" actId="26606"/>
          <ac:spMkLst>
            <pc:docMk/>
            <pc:sldMk cId="1724674871" sldId="1024"/>
            <ac:spMk id="31" creationId="{B040E01B-2AEC-4F2C-8F09-43133EF4CB6B}"/>
          </ac:spMkLst>
        </pc:spChg>
        <pc:spChg chg="add del">
          <ac:chgData name="Katharina Schöneberg" userId="91644a2e-1fe8-430b-b071-56ebcff46f5d" providerId="ADAL" clId="{C1ADBC71-40FA-41FC-8252-A31430244567}" dt="2021-09-21T09:14:47.195" v="963" actId="26606"/>
          <ac:spMkLst>
            <pc:docMk/>
            <pc:sldMk cId="1724674871" sldId="1024"/>
            <ac:spMk id="33" creationId="{57A23D6F-C693-4A05-B1BB-BDAFF31D781B}"/>
          </ac:spMkLst>
        </pc:spChg>
        <pc:spChg chg="add">
          <ac:chgData name="Katharina Schöneberg" userId="91644a2e-1fe8-430b-b071-56ebcff46f5d" providerId="ADAL" clId="{C1ADBC71-40FA-41FC-8252-A31430244567}" dt="2021-09-21T09:14:47.231" v="964" actId="26606"/>
          <ac:spMkLst>
            <pc:docMk/>
            <pc:sldMk cId="1724674871" sldId="1024"/>
            <ac:spMk id="35" creationId="{B040E01B-2AEC-4F2C-8F09-43133EF4CB6B}"/>
          </ac:spMkLst>
        </pc:spChg>
        <pc:graphicFrameChg chg="add del mod">
          <ac:chgData name="Katharina Schöneberg" userId="91644a2e-1fe8-430b-b071-56ebcff46f5d" providerId="ADAL" clId="{C1ADBC71-40FA-41FC-8252-A31430244567}" dt="2021-09-21T09:13:21.852" v="945" actId="26606"/>
          <ac:graphicFrameMkLst>
            <pc:docMk/>
            <pc:sldMk cId="1724674871" sldId="1024"/>
            <ac:graphicFrameMk id="8" creationId="{298F1893-EACA-451A-B5FC-845CA458E637}"/>
          </ac:graphicFrameMkLst>
        </pc:graphicFrameChg>
        <pc:graphicFrameChg chg="add del mod">
          <ac:chgData name="Katharina Schöneberg" userId="91644a2e-1fe8-430b-b071-56ebcff46f5d" providerId="ADAL" clId="{C1ADBC71-40FA-41FC-8252-A31430244567}" dt="2021-09-21T09:13:24.037" v="947" actId="26606"/>
          <ac:graphicFrameMkLst>
            <pc:docMk/>
            <pc:sldMk cId="1724674871" sldId="1024"/>
            <ac:graphicFrameMk id="10" creationId="{32EE76E6-34E3-4488-AA09-EF756C11D9B1}"/>
          </ac:graphicFrameMkLst>
        </pc:graphicFrameChg>
        <pc:graphicFrameChg chg="add del">
          <ac:chgData name="Katharina Schöneberg" userId="91644a2e-1fe8-430b-b071-56ebcff46f5d" providerId="ADAL" clId="{C1ADBC71-40FA-41FC-8252-A31430244567}" dt="2021-09-21T09:13:28.661" v="949" actId="26606"/>
          <ac:graphicFrameMkLst>
            <pc:docMk/>
            <pc:sldMk cId="1724674871" sldId="1024"/>
            <ac:graphicFrameMk id="12" creationId="{3E583439-FEDA-495C-9F99-8C14AE1196E5}"/>
          </ac:graphicFrameMkLst>
        </pc:graphicFrameChg>
        <pc:graphicFrameChg chg="add del mod">
          <ac:chgData name="Katharina Schöneberg" userId="91644a2e-1fe8-430b-b071-56ebcff46f5d" providerId="ADAL" clId="{C1ADBC71-40FA-41FC-8252-A31430244567}" dt="2021-09-21T09:13:38.373" v="951" actId="26606"/>
          <ac:graphicFrameMkLst>
            <pc:docMk/>
            <pc:sldMk cId="1724674871" sldId="1024"/>
            <ac:graphicFrameMk id="15" creationId="{79710D80-A391-4BC1-89D1-2517DBD750BA}"/>
          </ac:graphicFrameMkLst>
        </pc:graphicFrameChg>
        <pc:graphicFrameChg chg="add del mod">
          <ac:chgData name="Katharina Schöneberg" userId="91644a2e-1fe8-430b-b071-56ebcff46f5d" providerId="ADAL" clId="{C1ADBC71-40FA-41FC-8252-A31430244567}" dt="2021-09-21T09:13:39.815" v="953" actId="26606"/>
          <ac:graphicFrameMkLst>
            <pc:docMk/>
            <pc:sldMk cId="1724674871" sldId="1024"/>
            <ac:graphicFrameMk id="18" creationId="{28FD82CA-14FF-4420-8865-D74AAE084FBA}"/>
          </ac:graphicFrameMkLst>
        </pc:graphicFrameChg>
        <pc:graphicFrameChg chg="add del mod">
          <ac:chgData name="Katharina Schöneberg" userId="91644a2e-1fe8-430b-b071-56ebcff46f5d" providerId="ADAL" clId="{C1ADBC71-40FA-41FC-8252-A31430244567}" dt="2021-09-21T09:13:40.541" v="955" actId="26606"/>
          <ac:graphicFrameMkLst>
            <pc:docMk/>
            <pc:sldMk cId="1724674871" sldId="1024"/>
            <ac:graphicFrameMk id="21" creationId="{79710D80-A391-4BC1-89D1-2517DBD750BA}"/>
          </ac:graphicFrameMkLst>
        </pc:graphicFrameChg>
        <pc:graphicFrameChg chg="add del">
          <ac:chgData name="Katharina Schöneberg" userId="91644a2e-1fe8-430b-b071-56ebcff46f5d" providerId="ADAL" clId="{C1ADBC71-40FA-41FC-8252-A31430244567}" dt="2021-09-21T09:13:42.896" v="957" actId="26606"/>
          <ac:graphicFrameMkLst>
            <pc:docMk/>
            <pc:sldMk cId="1724674871" sldId="1024"/>
            <ac:graphicFrameMk id="23" creationId="{E0CE9BF4-1D7B-49F6-80C4-06C8C7461968}"/>
          </ac:graphicFrameMkLst>
        </pc:graphicFrameChg>
        <pc:graphicFrameChg chg="add mod modGraphic">
          <ac:chgData name="Katharina Schöneberg" userId="91644a2e-1fe8-430b-b071-56ebcff46f5d" providerId="ADAL" clId="{C1ADBC71-40FA-41FC-8252-A31430244567}" dt="2021-09-21T09:14:47.231" v="964" actId="26606"/>
          <ac:graphicFrameMkLst>
            <pc:docMk/>
            <pc:sldMk cId="1724674871" sldId="1024"/>
            <ac:graphicFrameMk id="26" creationId="{79710D80-A391-4BC1-89D1-2517DBD750BA}"/>
          </ac:graphicFrameMkLst>
        </pc:graphicFrameChg>
      </pc:sldChg>
      <pc:sldChg chg="delSp del mod">
        <pc:chgData name="Katharina Schöneberg" userId="91644a2e-1fe8-430b-b071-56ebcff46f5d" providerId="ADAL" clId="{C1ADBC71-40FA-41FC-8252-A31430244567}" dt="2021-09-21T09:06:21.429" v="806" actId="2696"/>
        <pc:sldMkLst>
          <pc:docMk/>
          <pc:sldMk cId="3166192586" sldId="1024"/>
        </pc:sldMkLst>
        <pc:picChg chg="del">
          <ac:chgData name="Katharina Schöneberg" userId="91644a2e-1fe8-430b-b071-56ebcff46f5d" providerId="ADAL" clId="{C1ADBC71-40FA-41FC-8252-A31430244567}" dt="2021-09-21T09:05:54.578" v="798" actId="21"/>
          <ac:picMkLst>
            <pc:docMk/>
            <pc:sldMk cId="3166192586" sldId="1024"/>
            <ac:picMk id="3" creationId="{3EB9BC31-722F-4873-A64F-2BB9307CAFFD}"/>
          </ac:picMkLst>
        </pc:picChg>
      </pc:sldChg>
      <pc:sldChg chg="del">
        <pc:chgData name="Katharina Schöneberg" userId="91644a2e-1fe8-430b-b071-56ebcff46f5d" providerId="ADAL" clId="{C1ADBC71-40FA-41FC-8252-A31430244567}" dt="2021-09-21T09:06:23.295" v="807" actId="2696"/>
        <pc:sldMkLst>
          <pc:docMk/>
          <pc:sldMk cId="1738160052" sldId="1025"/>
        </pc:sldMkLst>
      </pc:sldChg>
      <pc:sldChg chg="addSp delSp modSp new del mod ord">
        <pc:chgData name="Katharina Schöneberg" userId="91644a2e-1fe8-430b-b071-56ebcff46f5d" providerId="ADAL" clId="{C1ADBC71-40FA-41FC-8252-A31430244567}" dt="2021-09-21T09:16:30.457" v="974" actId="2696"/>
        <pc:sldMkLst>
          <pc:docMk/>
          <pc:sldMk cId="3727031291" sldId="1025"/>
        </pc:sldMkLst>
        <pc:spChg chg="del">
          <ac:chgData name="Katharina Schöneberg" userId="91644a2e-1fe8-430b-b071-56ebcff46f5d" providerId="ADAL" clId="{C1ADBC71-40FA-41FC-8252-A31430244567}" dt="2021-09-21T09:15:56.531" v="971"/>
          <ac:spMkLst>
            <pc:docMk/>
            <pc:sldMk cId="3727031291" sldId="1025"/>
            <ac:spMk id="2" creationId="{C10F7DDF-9664-4814-901C-2C73F473509C}"/>
          </ac:spMkLst>
        </pc:spChg>
        <pc:picChg chg="add mod">
          <ac:chgData name="Katharina Schöneberg" userId="91644a2e-1fe8-430b-b071-56ebcff46f5d" providerId="ADAL" clId="{C1ADBC71-40FA-41FC-8252-A31430244567}" dt="2021-09-21T09:16:00.854" v="972" actId="1076"/>
          <ac:picMkLst>
            <pc:docMk/>
            <pc:sldMk cId="3727031291" sldId="1025"/>
            <ac:picMk id="7" creationId="{15ED56D0-CE6A-4763-A526-13E2E274D3DB}"/>
          </ac:picMkLst>
        </pc:picChg>
      </pc:sldChg>
      <pc:sldChg chg="addSp delSp modSp new del mod modClrScheme chgLayout">
        <pc:chgData name="Katharina Schöneberg" userId="91644a2e-1fe8-430b-b071-56ebcff46f5d" providerId="ADAL" clId="{C1ADBC71-40FA-41FC-8252-A31430244567}" dt="2021-09-21T09:15:34.489" v="967" actId="2696"/>
        <pc:sldMkLst>
          <pc:docMk/>
          <pc:sldMk cId="3960718309" sldId="1025"/>
        </pc:sldMkLst>
        <pc:spChg chg="del mod ord">
          <ac:chgData name="Katharina Schöneberg" userId="91644a2e-1fe8-430b-b071-56ebcff46f5d" providerId="ADAL" clId="{C1ADBC71-40FA-41FC-8252-A31430244567}" dt="2021-09-21T09:15:28.375" v="966" actId="700"/>
          <ac:spMkLst>
            <pc:docMk/>
            <pc:sldMk cId="3960718309" sldId="1025"/>
            <ac:spMk id="2" creationId="{A3C0350A-45B4-4BEE-A1FD-F6E3DEE1A6C9}"/>
          </ac:spMkLst>
        </pc:spChg>
        <pc:spChg chg="del">
          <ac:chgData name="Katharina Schöneberg" userId="91644a2e-1fe8-430b-b071-56ebcff46f5d" providerId="ADAL" clId="{C1ADBC71-40FA-41FC-8252-A31430244567}" dt="2021-09-21T09:15:28.375" v="966" actId="700"/>
          <ac:spMkLst>
            <pc:docMk/>
            <pc:sldMk cId="3960718309" sldId="1025"/>
            <ac:spMk id="3" creationId="{E85AB979-129F-4357-8260-77F0E68D490A}"/>
          </ac:spMkLst>
        </pc:spChg>
        <pc:spChg chg="del mod ord">
          <ac:chgData name="Katharina Schöneberg" userId="91644a2e-1fe8-430b-b071-56ebcff46f5d" providerId="ADAL" clId="{C1ADBC71-40FA-41FC-8252-A31430244567}" dt="2021-09-21T09:15:28.375" v="966" actId="700"/>
          <ac:spMkLst>
            <pc:docMk/>
            <pc:sldMk cId="3960718309" sldId="1025"/>
            <ac:spMk id="4" creationId="{16CDB615-2383-4F4E-AC97-3518C8B86DEE}"/>
          </ac:spMkLst>
        </pc:spChg>
        <pc:spChg chg="mod ord">
          <ac:chgData name="Katharina Schöneberg" userId="91644a2e-1fe8-430b-b071-56ebcff46f5d" providerId="ADAL" clId="{C1ADBC71-40FA-41FC-8252-A31430244567}" dt="2021-09-21T09:15:28.375" v="966" actId="700"/>
          <ac:spMkLst>
            <pc:docMk/>
            <pc:sldMk cId="3960718309" sldId="1025"/>
            <ac:spMk id="5" creationId="{95BD81B1-D50C-458E-9D34-D0B7A20B2D20}"/>
          </ac:spMkLst>
        </pc:spChg>
        <pc:spChg chg="mod ord">
          <ac:chgData name="Katharina Schöneberg" userId="91644a2e-1fe8-430b-b071-56ebcff46f5d" providerId="ADAL" clId="{C1ADBC71-40FA-41FC-8252-A31430244567}" dt="2021-09-21T09:15:28.375" v="966" actId="700"/>
          <ac:spMkLst>
            <pc:docMk/>
            <pc:sldMk cId="3960718309" sldId="1025"/>
            <ac:spMk id="6" creationId="{0E1FD9D5-26CA-48E2-81D0-0E06362C6D66}"/>
          </ac:spMkLst>
        </pc:spChg>
        <pc:spChg chg="mod ord">
          <ac:chgData name="Katharina Schöneberg" userId="91644a2e-1fe8-430b-b071-56ebcff46f5d" providerId="ADAL" clId="{C1ADBC71-40FA-41FC-8252-A31430244567}" dt="2021-09-21T09:15:28.375" v="966" actId="700"/>
          <ac:spMkLst>
            <pc:docMk/>
            <pc:sldMk cId="3960718309" sldId="1025"/>
            <ac:spMk id="7" creationId="{C1135F14-0B7D-47DA-8C5F-D0CC4700C188}"/>
          </ac:spMkLst>
        </pc:spChg>
        <pc:spChg chg="add mod ord">
          <ac:chgData name="Katharina Schöneberg" userId="91644a2e-1fe8-430b-b071-56ebcff46f5d" providerId="ADAL" clId="{C1ADBC71-40FA-41FC-8252-A31430244567}" dt="2021-09-21T09:15:28.375" v="966" actId="700"/>
          <ac:spMkLst>
            <pc:docMk/>
            <pc:sldMk cId="3960718309" sldId="1025"/>
            <ac:spMk id="8" creationId="{40BF1A76-8A49-468D-8CD6-D92F3038AE35}"/>
          </ac:spMkLst>
        </pc:spChg>
        <pc:spChg chg="add mod ord">
          <ac:chgData name="Katharina Schöneberg" userId="91644a2e-1fe8-430b-b071-56ebcff46f5d" providerId="ADAL" clId="{C1ADBC71-40FA-41FC-8252-A31430244567}" dt="2021-09-21T09:15:28.375" v="966" actId="700"/>
          <ac:spMkLst>
            <pc:docMk/>
            <pc:sldMk cId="3960718309" sldId="1025"/>
            <ac:spMk id="9" creationId="{C8981A62-DB74-4E07-9584-9CA4682E5AC8}"/>
          </ac:spMkLst>
        </pc:spChg>
      </pc:sldChg>
      <pc:sldChg chg="addSp delSp modSp add mod ord">
        <pc:chgData name="Katharina Schöneberg" userId="91644a2e-1fe8-430b-b071-56ebcff46f5d" providerId="ADAL" clId="{C1ADBC71-40FA-41FC-8252-A31430244567}" dt="2021-09-21T09:19:22.950" v="1021" actId="14100"/>
        <pc:sldMkLst>
          <pc:docMk/>
          <pc:sldMk cId="4172849441" sldId="1025"/>
        </pc:sldMkLst>
        <pc:spChg chg="mod">
          <ac:chgData name="Katharina Schöneberg" userId="91644a2e-1fe8-430b-b071-56ebcff46f5d" providerId="ADAL" clId="{C1ADBC71-40FA-41FC-8252-A31430244567}" dt="2021-09-21T09:18:28.761" v="1017" actId="20577"/>
          <ac:spMkLst>
            <pc:docMk/>
            <pc:sldMk cId="4172849441" sldId="1025"/>
            <ac:spMk id="3" creationId="{5AABBDBC-A255-437B-A3FA-BAB2E16CB926}"/>
          </ac:spMkLst>
        </pc:spChg>
        <pc:spChg chg="add del mod">
          <ac:chgData name="Katharina Schöneberg" userId="91644a2e-1fe8-430b-b071-56ebcff46f5d" providerId="ADAL" clId="{C1ADBC71-40FA-41FC-8252-A31430244567}" dt="2021-09-21T09:18:41.629" v="1018"/>
          <ac:spMkLst>
            <pc:docMk/>
            <pc:sldMk cId="4172849441" sldId="1025"/>
            <ac:spMk id="8" creationId="{510AB1CB-DA15-4046-B446-5C02C35719D0}"/>
          </ac:spMkLst>
        </pc:spChg>
        <pc:graphicFrameChg chg="del mod">
          <ac:chgData name="Katharina Schöneberg" userId="91644a2e-1fe8-430b-b071-56ebcff46f5d" providerId="ADAL" clId="{C1ADBC71-40FA-41FC-8252-A31430244567}" dt="2021-09-21T09:18:13.372" v="1007" actId="478"/>
          <ac:graphicFrameMkLst>
            <pc:docMk/>
            <pc:sldMk cId="4172849441" sldId="1025"/>
            <ac:graphicFrameMk id="7" creationId="{FB495C5B-9042-4BFA-B5C2-77DD12322E8C}"/>
          </ac:graphicFrameMkLst>
        </pc:graphicFrameChg>
        <pc:graphicFrameChg chg="add mod">
          <ac:chgData name="Katharina Schöneberg" userId="91644a2e-1fe8-430b-b071-56ebcff46f5d" providerId="ADAL" clId="{C1ADBC71-40FA-41FC-8252-A31430244567}" dt="2021-09-21T09:19:22.950" v="1021" actId="14100"/>
          <ac:graphicFrameMkLst>
            <pc:docMk/>
            <pc:sldMk cId="4172849441" sldId="1025"/>
            <ac:graphicFrameMk id="9" creationId="{707CEA97-8B1B-4897-9115-B12D35316560}"/>
          </ac:graphicFrameMkLst>
        </pc:graphicFrameChg>
      </pc:sldChg>
      <pc:sldChg chg="addSp modSp mod modClrScheme chgLayout">
        <pc:chgData name="Katharina Schöneberg" userId="91644a2e-1fe8-430b-b071-56ebcff46f5d" providerId="ADAL" clId="{C1ADBC71-40FA-41FC-8252-A31430244567}" dt="2021-09-21T09:34:23.652" v="1397" actId="12100"/>
        <pc:sldMkLst>
          <pc:docMk/>
          <pc:sldMk cId="295266678" sldId="1026"/>
        </pc:sldMkLst>
        <pc:spChg chg="mod ord">
          <ac:chgData name="Katharina Schöneberg" userId="91644a2e-1fe8-430b-b071-56ebcff46f5d" providerId="ADAL" clId="{C1ADBC71-40FA-41FC-8252-A31430244567}" dt="2021-09-21T09:32:48.851" v="1391" actId="26606"/>
          <ac:spMkLst>
            <pc:docMk/>
            <pc:sldMk cId="295266678" sldId="1026"/>
            <ac:spMk id="4" creationId="{A5C85194-749F-43A8-B8A5-DE22A5356EC3}"/>
          </ac:spMkLst>
        </pc:spChg>
        <pc:spChg chg="mod ord">
          <ac:chgData name="Katharina Schöneberg" userId="91644a2e-1fe8-430b-b071-56ebcff46f5d" providerId="ADAL" clId="{C1ADBC71-40FA-41FC-8252-A31430244567}" dt="2021-09-21T09:32:48.851" v="1391" actId="26606"/>
          <ac:spMkLst>
            <pc:docMk/>
            <pc:sldMk cId="295266678" sldId="1026"/>
            <ac:spMk id="5" creationId="{91565574-2914-412E-B300-E9261F57A674}"/>
          </ac:spMkLst>
        </pc:spChg>
        <pc:spChg chg="mod">
          <ac:chgData name="Katharina Schöneberg" userId="91644a2e-1fe8-430b-b071-56ebcff46f5d" providerId="ADAL" clId="{C1ADBC71-40FA-41FC-8252-A31430244567}" dt="2021-09-21T09:32:48.851" v="1391" actId="26606"/>
          <ac:spMkLst>
            <pc:docMk/>
            <pc:sldMk cId="295266678" sldId="1026"/>
            <ac:spMk id="6" creationId="{5B52C6FA-59FC-4624-9360-A6EC61EE4BB5}"/>
          </ac:spMkLst>
        </pc:spChg>
        <pc:spChg chg="mod">
          <ac:chgData name="Katharina Schöneberg" userId="91644a2e-1fe8-430b-b071-56ebcff46f5d" providerId="ADAL" clId="{C1ADBC71-40FA-41FC-8252-A31430244567}" dt="2021-09-21T09:32:48.851" v="1391" actId="26606"/>
          <ac:spMkLst>
            <pc:docMk/>
            <pc:sldMk cId="295266678" sldId="1026"/>
            <ac:spMk id="7" creationId="{76DFBDBF-1CC1-4C47-A0B1-CFFD47ED84FF}"/>
          </ac:spMkLst>
        </pc:spChg>
        <pc:spChg chg="mod">
          <ac:chgData name="Katharina Schöneberg" userId="91644a2e-1fe8-430b-b071-56ebcff46f5d" providerId="ADAL" clId="{C1ADBC71-40FA-41FC-8252-A31430244567}" dt="2021-09-21T09:32:48.851" v="1391" actId="26606"/>
          <ac:spMkLst>
            <pc:docMk/>
            <pc:sldMk cId="295266678" sldId="1026"/>
            <ac:spMk id="8" creationId="{BB678D23-440E-4C06-BA96-D1F0967EDE64}"/>
          </ac:spMkLst>
        </pc:spChg>
        <pc:graphicFrameChg chg="add mod modGraphic">
          <ac:chgData name="Katharina Schöneberg" userId="91644a2e-1fe8-430b-b071-56ebcff46f5d" providerId="ADAL" clId="{C1ADBC71-40FA-41FC-8252-A31430244567}" dt="2021-09-21T09:34:23.652" v="1397" actId="12100"/>
          <ac:graphicFrameMkLst>
            <pc:docMk/>
            <pc:sldMk cId="295266678" sldId="1026"/>
            <ac:graphicFrameMk id="2" creationId="{48C27C8A-76D7-49A3-877E-77B75EB74951}"/>
          </ac:graphicFrameMkLst>
        </pc:graphicFrameChg>
      </pc:sldChg>
      <pc:sldChg chg="addSp delSp modSp new del mod ord modClrScheme chgLayout">
        <pc:chgData name="Katharina Schöneberg" userId="91644a2e-1fe8-430b-b071-56ebcff46f5d" providerId="ADAL" clId="{C1ADBC71-40FA-41FC-8252-A31430244567}" dt="2021-09-21T09:25:35.501" v="1026" actId="2696"/>
        <pc:sldMkLst>
          <pc:docMk/>
          <pc:sldMk cId="1489365349" sldId="1026"/>
        </pc:sldMkLst>
        <pc:spChg chg="del mod ord">
          <ac:chgData name="Katharina Schöneberg" userId="91644a2e-1fe8-430b-b071-56ebcff46f5d" providerId="ADAL" clId="{C1ADBC71-40FA-41FC-8252-A31430244567}" dt="2021-09-21T09:25:31.069" v="1025" actId="700"/>
          <ac:spMkLst>
            <pc:docMk/>
            <pc:sldMk cId="1489365349" sldId="1026"/>
            <ac:spMk id="2" creationId="{B2AA495B-C5FF-4CFD-8FD0-EDEE63981B22}"/>
          </ac:spMkLst>
        </pc:spChg>
        <pc:spChg chg="del mod ord">
          <ac:chgData name="Katharina Schöneberg" userId="91644a2e-1fe8-430b-b071-56ebcff46f5d" providerId="ADAL" clId="{C1ADBC71-40FA-41FC-8252-A31430244567}" dt="2021-09-21T09:25:31.069" v="1025" actId="700"/>
          <ac:spMkLst>
            <pc:docMk/>
            <pc:sldMk cId="1489365349" sldId="1026"/>
            <ac:spMk id="3" creationId="{B7E29A1C-DE35-45CA-97BD-348A640ABE99}"/>
          </ac:spMkLst>
        </pc:spChg>
        <pc:spChg chg="del mod ord">
          <ac:chgData name="Katharina Schöneberg" userId="91644a2e-1fe8-430b-b071-56ebcff46f5d" providerId="ADAL" clId="{C1ADBC71-40FA-41FC-8252-A31430244567}" dt="2021-09-21T09:25:31.069" v="1025" actId="700"/>
          <ac:spMkLst>
            <pc:docMk/>
            <pc:sldMk cId="1489365349" sldId="1026"/>
            <ac:spMk id="4" creationId="{D7EBB1A5-D1A7-47CC-904F-9158CC3BBDB4}"/>
          </ac:spMkLst>
        </pc:spChg>
        <pc:spChg chg="mod ord">
          <ac:chgData name="Katharina Schöneberg" userId="91644a2e-1fe8-430b-b071-56ebcff46f5d" providerId="ADAL" clId="{C1ADBC71-40FA-41FC-8252-A31430244567}" dt="2021-09-21T09:25:31.069" v="1025" actId="700"/>
          <ac:spMkLst>
            <pc:docMk/>
            <pc:sldMk cId="1489365349" sldId="1026"/>
            <ac:spMk id="5" creationId="{0C4F833E-66DD-4C39-B171-8F0285D1363C}"/>
          </ac:spMkLst>
        </pc:spChg>
        <pc:spChg chg="mod ord">
          <ac:chgData name="Katharina Schöneberg" userId="91644a2e-1fe8-430b-b071-56ebcff46f5d" providerId="ADAL" clId="{C1ADBC71-40FA-41FC-8252-A31430244567}" dt="2021-09-21T09:25:31.069" v="1025" actId="700"/>
          <ac:spMkLst>
            <pc:docMk/>
            <pc:sldMk cId="1489365349" sldId="1026"/>
            <ac:spMk id="6" creationId="{DF91E3D4-5DE7-425D-99F1-588B39EA3FF2}"/>
          </ac:spMkLst>
        </pc:spChg>
        <pc:spChg chg="mod ord">
          <ac:chgData name="Katharina Schöneberg" userId="91644a2e-1fe8-430b-b071-56ebcff46f5d" providerId="ADAL" clId="{C1ADBC71-40FA-41FC-8252-A31430244567}" dt="2021-09-21T09:25:31.069" v="1025" actId="700"/>
          <ac:spMkLst>
            <pc:docMk/>
            <pc:sldMk cId="1489365349" sldId="1026"/>
            <ac:spMk id="7" creationId="{3CD941BA-7057-4511-889D-88790CC3FDF1}"/>
          </ac:spMkLst>
        </pc:spChg>
        <pc:spChg chg="add mod ord">
          <ac:chgData name="Katharina Schöneberg" userId="91644a2e-1fe8-430b-b071-56ebcff46f5d" providerId="ADAL" clId="{C1ADBC71-40FA-41FC-8252-A31430244567}" dt="2021-09-21T09:25:31.069" v="1025" actId="700"/>
          <ac:spMkLst>
            <pc:docMk/>
            <pc:sldMk cId="1489365349" sldId="1026"/>
            <ac:spMk id="8" creationId="{08F92E23-BFB2-492E-9A83-8589C5D75DF7}"/>
          </ac:spMkLst>
        </pc:spChg>
        <pc:spChg chg="add mod ord">
          <ac:chgData name="Katharina Schöneberg" userId="91644a2e-1fe8-430b-b071-56ebcff46f5d" providerId="ADAL" clId="{C1ADBC71-40FA-41FC-8252-A31430244567}" dt="2021-09-21T09:25:31.069" v="1025" actId="700"/>
          <ac:spMkLst>
            <pc:docMk/>
            <pc:sldMk cId="1489365349" sldId="1026"/>
            <ac:spMk id="9" creationId="{8B4E3C8A-C72D-4CE8-A5EE-0F1460AD41E2}"/>
          </ac:spMkLst>
        </pc:spChg>
        <pc:spChg chg="add mod ord">
          <ac:chgData name="Katharina Schöneberg" userId="91644a2e-1fe8-430b-b071-56ebcff46f5d" providerId="ADAL" clId="{C1ADBC71-40FA-41FC-8252-A31430244567}" dt="2021-09-21T09:25:31.069" v="1025" actId="700"/>
          <ac:spMkLst>
            <pc:docMk/>
            <pc:sldMk cId="1489365349" sldId="1026"/>
            <ac:spMk id="10" creationId="{C43495EC-A832-4062-BD7B-51EC90CF7DB3}"/>
          </ac:spMkLst>
        </pc:spChg>
        <pc:spChg chg="add mod ord">
          <ac:chgData name="Katharina Schöneberg" userId="91644a2e-1fe8-430b-b071-56ebcff46f5d" providerId="ADAL" clId="{C1ADBC71-40FA-41FC-8252-A31430244567}" dt="2021-09-21T09:25:31.069" v="1025" actId="700"/>
          <ac:spMkLst>
            <pc:docMk/>
            <pc:sldMk cId="1489365349" sldId="1026"/>
            <ac:spMk id="11" creationId="{6F054386-F11D-438A-9902-C2DE034829F9}"/>
          </ac:spMkLst>
        </pc:spChg>
      </pc:sldChg>
      <pc:sldMasterChg chg="modSp mod delSldLayout modSldLayout">
        <pc:chgData name="Katharina Schöneberg" userId="91644a2e-1fe8-430b-b071-56ebcff46f5d" providerId="ADAL" clId="{C1ADBC71-40FA-41FC-8252-A31430244567}" dt="2021-09-21T09:15:34.489" v="967" actId="2696"/>
        <pc:sldMasterMkLst>
          <pc:docMk/>
          <pc:sldMasterMk cId="4174451246" sldId="2147483674"/>
        </pc:sldMasterMkLst>
        <pc:spChg chg="mod">
          <ac:chgData name="Katharina Schöneberg" userId="91644a2e-1fe8-430b-b071-56ebcff46f5d" providerId="ADAL" clId="{C1ADBC71-40FA-41FC-8252-A31430244567}" dt="2021-09-21T08:42:30.817" v="268" actId="20577"/>
          <ac:spMkLst>
            <pc:docMk/>
            <pc:sldMasterMk cId="4174451246" sldId="2147483674"/>
            <ac:spMk id="4" creationId="{CC4C7684-98AB-2942-BC75-D9550060AAF9}"/>
          </ac:spMkLst>
        </pc:spChg>
        <pc:sldLayoutChg chg="modSp mod">
          <pc:chgData name="Katharina Schöneberg" userId="91644a2e-1fe8-430b-b071-56ebcff46f5d" providerId="ADAL" clId="{C1ADBC71-40FA-41FC-8252-A31430244567}" dt="2021-09-21T08:42:58.536" v="283" actId="20577"/>
          <pc:sldLayoutMkLst>
            <pc:docMk/>
            <pc:sldMasterMk cId="4174451246" sldId="2147483674"/>
            <pc:sldLayoutMk cId="1342495778" sldId="2147483678"/>
          </pc:sldLayoutMkLst>
          <pc:spChg chg="mod">
            <ac:chgData name="Katharina Schöneberg" userId="91644a2e-1fe8-430b-b071-56ebcff46f5d" providerId="ADAL" clId="{C1ADBC71-40FA-41FC-8252-A31430244567}" dt="2021-09-21T08:42:58.536" v="283" actId="20577"/>
            <ac:spMkLst>
              <pc:docMk/>
              <pc:sldMasterMk cId="4174451246" sldId="2147483674"/>
              <pc:sldLayoutMk cId="1342495778" sldId="2147483678"/>
              <ac:spMk id="10" creationId="{64849625-025E-4A67-9225-240843091F87}"/>
            </ac:spMkLst>
          </pc:spChg>
        </pc:sldLayoutChg>
        <pc:sldLayoutChg chg="modSp mod">
          <pc:chgData name="Katharina Schöneberg" userId="91644a2e-1fe8-430b-b071-56ebcff46f5d" providerId="ADAL" clId="{C1ADBC71-40FA-41FC-8252-A31430244567}" dt="2021-09-21T08:43:12.363" v="309" actId="20577"/>
          <pc:sldLayoutMkLst>
            <pc:docMk/>
            <pc:sldMasterMk cId="4174451246" sldId="2147483674"/>
            <pc:sldLayoutMk cId="2937120090" sldId="2147483679"/>
          </pc:sldLayoutMkLst>
          <pc:spChg chg="mod">
            <ac:chgData name="Katharina Schöneberg" userId="91644a2e-1fe8-430b-b071-56ebcff46f5d" providerId="ADAL" clId="{C1ADBC71-40FA-41FC-8252-A31430244567}" dt="2021-09-21T08:43:12.363" v="309" actId="20577"/>
            <ac:spMkLst>
              <pc:docMk/>
              <pc:sldMasterMk cId="4174451246" sldId="2147483674"/>
              <pc:sldLayoutMk cId="2937120090" sldId="2147483679"/>
              <ac:spMk id="13" creationId="{749962E7-202A-47C4-BD56-60F51988FA09}"/>
            </ac:spMkLst>
          </pc:spChg>
        </pc:sldLayoutChg>
        <pc:sldLayoutChg chg="modSp mod">
          <pc:chgData name="Katharina Schöneberg" userId="91644a2e-1fe8-430b-b071-56ebcff46f5d" providerId="ADAL" clId="{C1ADBC71-40FA-41FC-8252-A31430244567}" dt="2021-09-21T08:43:19.873" v="328" actId="20577"/>
          <pc:sldLayoutMkLst>
            <pc:docMk/>
            <pc:sldMasterMk cId="4174451246" sldId="2147483674"/>
            <pc:sldLayoutMk cId="323177979" sldId="2147483680"/>
          </pc:sldLayoutMkLst>
          <pc:spChg chg="mod">
            <ac:chgData name="Katharina Schöneberg" userId="91644a2e-1fe8-430b-b071-56ebcff46f5d" providerId="ADAL" clId="{C1ADBC71-40FA-41FC-8252-A31430244567}" dt="2021-09-21T08:43:19.873" v="328" actId="20577"/>
            <ac:spMkLst>
              <pc:docMk/>
              <pc:sldMasterMk cId="4174451246" sldId="2147483674"/>
              <pc:sldLayoutMk cId="323177979" sldId="2147483680"/>
              <ac:spMk id="4" creationId="{08D96E09-112B-47AE-91CA-BA4A7D4FF824}"/>
            </ac:spMkLst>
          </pc:spChg>
        </pc:sldLayoutChg>
        <pc:sldLayoutChg chg="modSp mod">
          <pc:chgData name="Katharina Schöneberg" userId="91644a2e-1fe8-430b-b071-56ebcff46f5d" providerId="ADAL" clId="{C1ADBC71-40FA-41FC-8252-A31430244567}" dt="2021-09-21T08:43:28.041" v="343" actId="20577"/>
          <pc:sldLayoutMkLst>
            <pc:docMk/>
            <pc:sldMasterMk cId="4174451246" sldId="2147483674"/>
            <pc:sldLayoutMk cId="3246952514" sldId="2147483681"/>
          </pc:sldLayoutMkLst>
          <pc:spChg chg="mod">
            <ac:chgData name="Katharina Schöneberg" userId="91644a2e-1fe8-430b-b071-56ebcff46f5d" providerId="ADAL" clId="{C1ADBC71-40FA-41FC-8252-A31430244567}" dt="2021-09-21T08:43:28.041" v="343" actId="20577"/>
            <ac:spMkLst>
              <pc:docMk/>
              <pc:sldMasterMk cId="4174451246" sldId="2147483674"/>
              <pc:sldLayoutMk cId="3246952514" sldId="2147483681"/>
              <ac:spMk id="8" creationId="{B410D440-C732-4806-9493-07F93534048B}"/>
            </ac:spMkLst>
          </pc:spChg>
        </pc:sldLayoutChg>
        <pc:sldLayoutChg chg="modSp mod">
          <pc:chgData name="Katharina Schöneberg" userId="91644a2e-1fe8-430b-b071-56ebcff46f5d" providerId="ADAL" clId="{C1ADBC71-40FA-41FC-8252-A31430244567}" dt="2021-09-21T08:43:05.897" v="296" actId="20577"/>
          <pc:sldLayoutMkLst>
            <pc:docMk/>
            <pc:sldMasterMk cId="4174451246" sldId="2147483674"/>
            <pc:sldLayoutMk cId="3942160089" sldId="2147483683"/>
          </pc:sldLayoutMkLst>
          <pc:spChg chg="mod">
            <ac:chgData name="Katharina Schöneberg" userId="91644a2e-1fe8-430b-b071-56ebcff46f5d" providerId="ADAL" clId="{C1ADBC71-40FA-41FC-8252-A31430244567}" dt="2021-09-21T08:43:05.897" v="296" actId="20577"/>
            <ac:spMkLst>
              <pc:docMk/>
              <pc:sldMasterMk cId="4174451246" sldId="2147483674"/>
              <pc:sldLayoutMk cId="3942160089" sldId="2147483683"/>
              <ac:spMk id="13" creationId="{1C035CBE-A18D-43EF-8943-4134DD26E325}"/>
            </ac:spMkLst>
          </pc:spChg>
        </pc:sldLayoutChg>
        <pc:sldLayoutChg chg="modSp del mod">
          <pc:chgData name="Katharina Schöneberg" userId="91644a2e-1fe8-430b-b071-56ebcff46f5d" providerId="ADAL" clId="{C1ADBC71-40FA-41FC-8252-A31430244567}" dt="2021-09-21T09:15:34.489" v="967" actId="2696"/>
          <pc:sldLayoutMkLst>
            <pc:docMk/>
            <pc:sldMasterMk cId="4174451246" sldId="2147483674"/>
            <pc:sldLayoutMk cId="3852943225" sldId="2147483684"/>
          </pc:sldLayoutMkLst>
          <pc:spChg chg="mod">
            <ac:chgData name="Katharina Schöneberg" userId="91644a2e-1fe8-430b-b071-56ebcff46f5d" providerId="ADAL" clId="{C1ADBC71-40FA-41FC-8252-A31430244567}" dt="2021-09-21T08:43:35.594" v="358" actId="20577"/>
            <ac:spMkLst>
              <pc:docMk/>
              <pc:sldMasterMk cId="4174451246" sldId="2147483674"/>
              <pc:sldLayoutMk cId="3852943225" sldId="2147483684"/>
              <ac:spMk id="11" creationId="{E1EC5C6F-C02D-479E-83D1-836BB16F34F6}"/>
            </ac:spMkLst>
          </pc:spChg>
        </pc:sldLayoutChg>
      </pc:sldMasterChg>
      <pc:sldMasterChg chg="del delSldLayout">
        <pc:chgData name="Katharina Schöneberg" userId="91644a2e-1fe8-430b-b071-56ebcff46f5d" providerId="ADAL" clId="{C1ADBC71-40FA-41FC-8252-A31430244567}" dt="2021-09-21T09:06:23.295" v="807" actId="2696"/>
        <pc:sldMasterMkLst>
          <pc:docMk/>
          <pc:sldMasterMk cId="1895265935" sldId="2147483685"/>
        </pc:sldMasterMkLst>
        <pc:sldLayoutChg chg="del">
          <pc:chgData name="Katharina Schöneberg" userId="91644a2e-1fe8-430b-b071-56ebcff46f5d" providerId="ADAL" clId="{C1ADBC71-40FA-41FC-8252-A31430244567}" dt="2021-09-21T09:06:23.295" v="807" actId="2696"/>
          <pc:sldLayoutMkLst>
            <pc:docMk/>
            <pc:sldMasterMk cId="1895265935" sldId="2147483685"/>
            <pc:sldLayoutMk cId="2501247667" sldId="2147483686"/>
          </pc:sldLayoutMkLst>
        </pc:sldLayoutChg>
        <pc:sldLayoutChg chg="del">
          <pc:chgData name="Katharina Schöneberg" userId="91644a2e-1fe8-430b-b071-56ebcff46f5d" providerId="ADAL" clId="{C1ADBC71-40FA-41FC-8252-A31430244567}" dt="2021-09-21T09:06:23.295" v="807" actId="2696"/>
          <pc:sldLayoutMkLst>
            <pc:docMk/>
            <pc:sldMasterMk cId="1895265935" sldId="2147483685"/>
            <pc:sldLayoutMk cId="2108029866" sldId="2147483687"/>
          </pc:sldLayoutMkLst>
        </pc:sldLayoutChg>
        <pc:sldLayoutChg chg="del">
          <pc:chgData name="Katharina Schöneberg" userId="91644a2e-1fe8-430b-b071-56ebcff46f5d" providerId="ADAL" clId="{C1ADBC71-40FA-41FC-8252-A31430244567}" dt="2021-09-21T09:06:23.295" v="807" actId="2696"/>
          <pc:sldLayoutMkLst>
            <pc:docMk/>
            <pc:sldMasterMk cId="1895265935" sldId="2147483685"/>
            <pc:sldLayoutMk cId="4006840407" sldId="2147483688"/>
          </pc:sldLayoutMkLst>
        </pc:sldLayoutChg>
        <pc:sldLayoutChg chg="del">
          <pc:chgData name="Katharina Schöneberg" userId="91644a2e-1fe8-430b-b071-56ebcff46f5d" providerId="ADAL" clId="{C1ADBC71-40FA-41FC-8252-A31430244567}" dt="2021-09-21T09:06:23.295" v="807" actId="2696"/>
          <pc:sldLayoutMkLst>
            <pc:docMk/>
            <pc:sldMasterMk cId="1895265935" sldId="2147483685"/>
            <pc:sldLayoutMk cId="3801573624" sldId="2147483689"/>
          </pc:sldLayoutMkLst>
        </pc:sldLayoutChg>
        <pc:sldLayoutChg chg="del">
          <pc:chgData name="Katharina Schöneberg" userId="91644a2e-1fe8-430b-b071-56ebcff46f5d" providerId="ADAL" clId="{C1ADBC71-40FA-41FC-8252-A31430244567}" dt="2021-09-21T09:06:23.295" v="807" actId="2696"/>
          <pc:sldLayoutMkLst>
            <pc:docMk/>
            <pc:sldMasterMk cId="1895265935" sldId="2147483685"/>
            <pc:sldLayoutMk cId="4002360921" sldId="2147483690"/>
          </pc:sldLayoutMkLst>
        </pc:sldLayoutChg>
        <pc:sldLayoutChg chg="del">
          <pc:chgData name="Katharina Schöneberg" userId="91644a2e-1fe8-430b-b071-56ebcff46f5d" providerId="ADAL" clId="{C1ADBC71-40FA-41FC-8252-A31430244567}" dt="2021-09-21T09:06:23.295" v="807" actId="2696"/>
          <pc:sldLayoutMkLst>
            <pc:docMk/>
            <pc:sldMasterMk cId="1895265935" sldId="2147483685"/>
            <pc:sldLayoutMk cId="3318852593" sldId="2147483691"/>
          </pc:sldLayoutMkLst>
        </pc:sldLayoutChg>
        <pc:sldLayoutChg chg="del">
          <pc:chgData name="Katharina Schöneberg" userId="91644a2e-1fe8-430b-b071-56ebcff46f5d" providerId="ADAL" clId="{C1ADBC71-40FA-41FC-8252-A31430244567}" dt="2021-09-21T09:06:23.295" v="807" actId="2696"/>
          <pc:sldLayoutMkLst>
            <pc:docMk/>
            <pc:sldMasterMk cId="1895265935" sldId="2147483685"/>
            <pc:sldLayoutMk cId="1676078322" sldId="2147483692"/>
          </pc:sldLayoutMkLst>
        </pc:sldLayoutChg>
        <pc:sldLayoutChg chg="del">
          <pc:chgData name="Katharina Schöneberg" userId="91644a2e-1fe8-430b-b071-56ebcff46f5d" providerId="ADAL" clId="{C1ADBC71-40FA-41FC-8252-A31430244567}" dt="2021-09-21T09:06:23.295" v="807" actId="2696"/>
          <pc:sldLayoutMkLst>
            <pc:docMk/>
            <pc:sldMasterMk cId="1895265935" sldId="2147483685"/>
            <pc:sldLayoutMk cId="16689116" sldId="2147483693"/>
          </pc:sldLayoutMkLst>
        </pc:sldLayoutChg>
        <pc:sldLayoutChg chg="del">
          <pc:chgData name="Katharina Schöneberg" userId="91644a2e-1fe8-430b-b071-56ebcff46f5d" providerId="ADAL" clId="{C1ADBC71-40FA-41FC-8252-A31430244567}" dt="2021-09-21T09:06:23.295" v="807" actId="2696"/>
          <pc:sldLayoutMkLst>
            <pc:docMk/>
            <pc:sldMasterMk cId="1895265935" sldId="2147483685"/>
            <pc:sldLayoutMk cId="599191609" sldId="2147483694"/>
          </pc:sldLayoutMkLst>
        </pc:sldLayoutChg>
        <pc:sldLayoutChg chg="del">
          <pc:chgData name="Katharina Schöneberg" userId="91644a2e-1fe8-430b-b071-56ebcff46f5d" providerId="ADAL" clId="{C1ADBC71-40FA-41FC-8252-A31430244567}" dt="2021-09-21T09:06:23.295" v="807" actId="2696"/>
          <pc:sldLayoutMkLst>
            <pc:docMk/>
            <pc:sldMasterMk cId="1895265935" sldId="2147483685"/>
            <pc:sldLayoutMk cId="2928243105" sldId="2147483695"/>
          </pc:sldLayoutMkLst>
        </pc:sldLayoutChg>
        <pc:sldLayoutChg chg="del">
          <pc:chgData name="Katharina Schöneberg" userId="91644a2e-1fe8-430b-b071-56ebcff46f5d" providerId="ADAL" clId="{C1ADBC71-40FA-41FC-8252-A31430244567}" dt="2021-09-21T09:06:23.295" v="807" actId="2696"/>
          <pc:sldLayoutMkLst>
            <pc:docMk/>
            <pc:sldMasterMk cId="1895265935" sldId="2147483685"/>
            <pc:sldLayoutMk cId="125591409" sldId="2147483696"/>
          </pc:sldLayoutMkLst>
        </pc:sldLayoutChg>
      </pc:sldMasterChg>
    </pc:docChg>
  </pc:docChgLst>
  <pc:docChgLst>
    <pc:chgData name="Katharina Schöneberg" userId="91644a2e-1fe8-430b-b071-56ebcff46f5d" providerId="ADAL" clId="{9FBF40D6-45BB-4C66-960D-9A4FEC187A4C}"/>
    <pc:docChg chg="custSel addSld delSld modSld sldOrd modNotesMaster modHandout">
      <pc:chgData name="Katharina Schöneberg" userId="91644a2e-1fe8-430b-b071-56ebcff46f5d" providerId="ADAL" clId="{9FBF40D6-45BB-4C66-960D-9A4FEC187A4C}" dt="2022-02-03T15:23:24.769" v="700" actId="14100"/>
      <pc:docMkLst>
        <pc:docMk/>
      </pc:docMkLst>
      <pc:sldChg chg="modSp mod">
        <pc:chgData name="Katharina Schöneberg" userId="91644a2e-1fe8-430b-b071-56ebcff46f5d" providerId="ADAL" clId="{9FBF40D6-45BB-4C66-960D-9A4FEC187A4C}" dt="2022-02-03T15:21:20.067" v="658" actId="20577"/>
        <pc:sldMkLst>
          <pc:docMk/>
          <pc:sldMk cId="1837901133" sldId="257"/>
        </pc:sldMkLst>
        <pc:spChg chg="mod">
          <ac:chgData name="Katharina Schöneberg" userId="91644a2e-1fe8-430b-b071-56ebcff46f5d" providerId="ADAL" clId="{9FBF40D6-45BB-4C66-960D-9A4FEC187A4C}" dt="2022-02-03T15:21:20.067" v="658" actId="20577"/>
          <ac:spMkLst>
            <pc:docMk/>
            <pc:sldMk cId="1837901133" sldId="257"/>
            <ac:spMk id="5" creationId="{E5E8C5DE-A81B-784F-90E4-CF12C42741A6}"/>
          </ac:spMkLst>
        </pc:spChg>
      </pc:sldChg>
      <pc:sldChg chg="modNotesTx">
        <pc:chgData name="Katharina Schöneberg" userId="91644a2e-1fe8-430b-b071-56ebcff46f5d" providerId="ADAL" clId="{9FBF40D6-45BB-4C66-960D-9A4FEC187A4C}" dt="2022-01-24T09:50:34.175" v="476" actId="2711"/>
        <pc:sldMkLst>
          <pc:docMk/>
          <pc:sldMk cId="1271068117" sldId="1015"/>
        </pc:sldMkLst>
      </pc:sldChg>
      <pc:sldChg chg="modNotesTx">
        <pc:chgData name="Katharina Schöneberg" userId="91644a2e-1fe8-430b-b071-56ebcff46f5d" providerId="ADAL" clId="{9FBF40D6-45BB-4C66-960D-9A4FEC187A4C}" dt="2022-01-21T13:07:10.642" v="304" actId="20577"/>
        <pc:sldMkLst>
          <pc:docMk/>
          <pc:sldMk cId="3594518669" sldId="1022"/>
        </pc:sldMkLst>
      </pc:sldChg>
      <pc:sldChg chg="modNotesTx">
        <pc:chgData name="Katharina Schöneberg" userId="91644a2e-1fe8-430b-b071-56ebcff46f5d" providerId="ADAL" clId="{9FBF40D6-45BB-4C66-960D-9A4FEC187A4C}" dt="2022-01-24T10:28:21.452" v="519" actId="20577"/>
        <pc:sldMkLst>
          <pc:docMk/>
          <pc:sldMk cId="1047904153" sldId="1023"/>
        </pc:sldMkLst>
      </pc:sldChg>
      <pc:sldChg chg="ord">
        <pc:chgData name="Katharina Schöneberg" userId="91644a2e-1fe8-430b-b071-56ebcff46f5d" providerId="ADAL" clId="{9FBF40D6-45BB-4C66-960D-9A4FEC187A4C}" dt="2022-02-03T15:22:12.358" v="667"/>
        <pc:sldMkLst>
          <pc:docMk/>
          <pc:sldMk cId="2658722408" sldId="1033"/>
        </pc:sldMkLst>
      </pc:sldChg>
      <pc:sldChg chg="modSp del mod modShow modNotesTx">
        <pc:chgData name="Katharina Schöneberg" userId="91644a2e-1fe8-430b-b071-56ebcff46f5d" providerId="ADAL" clId="{9FBF40D6-45BB-4C66-960D-9A4FEC187A4C}" dt="2022-01-26T07:20:55.189" v="587" actId="2696"/>
        <pc:sldMkLst>
          <pc:docMk/>
          <pc:sldMk cId="3560472129" sldId="1036"/>
        </pc:sldMkLst>
        <pc:graphicFrameChg chg="modGraphic">
          <ac:chgData name="Katharina Schöneberg" userId="91644a2e-1fe8-430b-b071-56ebcff46f5d" providerId="ADAL" clId="{9FBF40D6-45BB-4C66-960D-9A4FEC187A4C}" dt="2022-01-21T13:03:13.482" v="97" actId="313"/>
          <ac:graphicFrameMkLst>
            <pc:docMk/>
            <pc:sldMk cId="3560472129" sldId="1036"/>
            <ac:graphicFrameMk id="7" creationId="{340E9935-C941-48ED-A4B9-412D424E242D}"/>
          </ac:graphicFrameMkLst>
        </pc:graphicFrameChg>
      </pc:sldChg>
      <pc:sldChg chg="modNotesTx">
        <pc:chgData name="Katharina Schöneberg" userId="91644a2e-1fe8-430b-b071-56ebcff46f5d" providerId="ADAL" clId="{9FBF40D6-45BB-4C66-960D-9A4FEC187A4C}" dt="2022-01-24T10:18:36.757" v="516" actId="20577"/>
        <pc:sldMkLst>
          <pc:docMk/>
          <pc:sldMk cId="4060121129" sldId="1038"/>
        </pc:sldMkLst>
      </pc:sldChg>
      <pc:sldChg chg="modSp mod modNotesTx">
        <pc:chgData name="Katharina Schöneberg" userId="91644a2e-1fe8-430b-b071-56ebcff46f5d" providerId="ADAL" clId="{9FBF40D6-45BB-4C66-960D-9A4FEC187A4C}" dt="2022-01-24T10:29:11.586" v="529" actId="20577"/>
        <pc:sldMkLst>
          <pc:docMk/>
          <pc:sldMk cId="2717551992" sldId="1039"/>
        </pc:sldMkLst>
        <pc:spChg chg="mod">
          <ac:chgData name="Katharina Schöneberg" userId="91644a2e-1fe8-430b-b071-56ebcff46f5d" providerId="ADAL" clId="{9FBF40D6-45BB-4C66-960D-9A4FEC187A4C}" dt="2022-01-24T10:29:11.586" v="529" actId="20577"/>
          <ac:spMkLst>
            <pc:docMk/>
            <pc:sldMk cId="2717551992" sldId="1039"/>
            <ac:spMk id="4" creationId="{B86510C7-1F96-4980-9E95-A841E223E8E3}"/>
          </ac:spMkLst>
        </pc:spChg>
      </pc:sldChg>
      <pc:sldChg chg="modSp mod modNotesTx">
        <pc:chgData name="Katharina Schöneberg" userId="91644a2e-1fe8-430b-b071-56ebcff46f5d" providerId="ADAL" clId="{9FBF40D6-45BB-4C66-960D-9A4FEC187A4C}" dt="2022-01-24T10:29:20.889" v="541" actId="20577"/>
        <pc:sldMkLst>
          <pc:docMk/>
          <pc:sldMk cId="158648062" sldId="1040"/>
        </pc:sldMkLst>
        <pc:spChg chg="mod">
          <ac:chgData name="Katharina Schöneberg" userId="91644a2e-1fe8-430b-b071-56ebcff46f5d" providerId="ADAL" clId="{9FBF40D6-45BB-4C66-960D-9A4FEC187A4C}" dt="2022-01-24T10:29:20.889" v="541" actId="20577"/>
          <ac:spMkLst>
            <pc:docMk/>
            <pc:sldMk cId="158648062" sldId="1040"/>
            <ac:spMk id="4" creationId="{8F8C604A-9ECA-410C-8281-405A79655E2B}"/>
          </ac:spMkLst>
        </pc:spChg>
      </pc:sldChg>
      <pc:sldChg chg="modNotesTx">
        <pc:chgData name="Katharina Schöneberg" userId="91644a2e-1fe8-430b-b071-56ebcff46f5d" providerId="ADAL" clId="{9FBF40D6-45BB-4C66-960D-9A4FEC187A4C}" dt="2022-01-24T09:50:48.926" v="478" actId="255"/>
        <pc:sldMkLst>
          <pc:docMk/>
          <pc:sldMk cId="4193967181" sldId="1043"/>
        </pc:sldMkLst>
      </pc:sldChg>
      <pc:sldChg chg="modNotesTx">
        <pc:chgData name="Katharina Schöneberg" userId="91644a2e-1fe8-430b-b071-56ebcff46f5d" providerId="ADAL" clId="{9FBF40D6-45BB-4C66-960D-9A4FEC187A4C}" dt="2022-01-24T10:03:35.061" v="497" actId="20577"/>
        <pc:sldMkLst>
          <pc:docMk/>
          <pc:sldMk cId="2968836391" sldId="1044"/>
        </pc:sldMkLst>
      </pc:sldChg>
      <pc:sldChg chg="modNotesTx">
        <pc:chgData name="Katharina Schöneberg" userId="91644a2e-1fe8-430b-b071-56ebcff46f5d" providerId="ADAL" clId="{9FBF40D6-45BB-4C66-960D-9A4FEC187A4C}" dt="2022-01-24T09:59:09.049" v="487" actId="255"/>
        <pc:sldMkLst>
          <pc:docMk/>
          <pc:sldMk cId="4286459293" sldId="1045"/>
        </pc:sldMkLst>
      </pc:sldChg>
      <pc:sldChg chg="modNotesTx">
        <pc:chgData name="Katharina Schöneberg" userId="91644a2e-1fe8-430b-b071-56ebcff46f5d" providerId="ADAL" clId="{9FBF40D6-45BB-4C66-960D-9A4FEC187A4C}" dt="2022-01-24T09:59:16.508" v="488" actId="255"/>
        <pc:sldMkLst>
          <pc:docMk/>
          <pc:sldMk cId="3115809327" sldId="1046"/>
        </pc:sldMkLst>
      </pc:sldChg>
      <pc:sldChg chg="modNotesTx">
        <pc:chgData name="Katharina Schöneberg" userId="91644a2e-1fe8-430b-b071-56ebcff46f5d" providerId="ADAL" clId="{9FBF40D6-45BB-4C66-960D-9A4FEC187A4C}" dt="2022-01-24T10:16:48.360" v="503" actId="20577"/>
        <pc:sldMkLst>
          <pc:docMk/>
          <pc:sldMk cId="3247722769" sldId="1047"/>
        </pc:sldMkLst>
      </pc:sldChg>
      <pc:sldChg chg="modSp mod">
        <pc:chgData name="Katharina Schöneberg" userId="91644a2e-1fe8-430b-b071-56ebcff46f5d" providerId="ADAL" clId="{9FBF40D6-45BB-4C66-960D-9A4FEC187A4C}" dt="2022-01-26T07:24:24.982" v="622" actId="20577"/>
        <pc:sldMkLst>
          <pc:docMk/>
          <pc:sldMk cId="3444876346" sldId="1048"/>
        </pc:sldMkLst>
        <pc:graphicFrameChg chg="mod modGraphic">
          <ac:chgData name="Katharina Schöneberg" userId="91644a2e-1fe8-430b-b071-56ebcff46f5d" providerId="ADAL" clId="{9FBF40D6-45BB-4C66-960D-9A4FEC187A4C}" dt="2022-01-26T07:24:24.982" v="622" actId="20577"/>
          <ac:graphicFrameMkLst>
            <pc:docMk/>
            <pc:sldMk cId="3444876346" sldId="1048"/>
            <ac:graphicFrameMk id="5" creationId="{49758EE6-F699-4F5A-876F-0A511FFD83A5}"/>
          </ac:graphicFrameMkLst>
        </pc:graphicFrameChg>
      </pc:sldChg>
      <pc:sldChg chg="modNotesTx">
        <pc:chgData name="Katharina Schöneberg" userId="91644a2e-1fe8-430b-b071-56ebcff46f5d" providerId="ADAL" clId="{9FBF40D6-45BB-4C66-960D-9A4FEC187A4C}" dt="2022-01-24T10:45:51.994" v="542" actId="404"/>
        <pc:sldMkLst>
          <pc:docMk/>
          <pc:sldMk cId="2248032542" sldId="1049"/>
        </pc:sldMkLst>
      </pc:sldChg>
      <pc:sldChg chg="modSp mod">
        <pc:chgData name="Katharina Schöneberg" userId="91644a2e-1fe8-430b-b071-56ebcff46f5d" providerId="ADAL" clId="{9FBF40D6-45BB-4C66-960D-9A4FEC187A4C}" dt="2022-01-27T08:29:50.792" v="656" actId="20577"/>
        <pc:sldMkLst>
          <pc:docMk/>
          <pc:sldMk cId="2893173341" sldId="1052"/>
        </pc:sldMkLst>
        <pc:spChg chg="mod">
          <ac:chgData name="Katharina Schöneberg" userId="91644a2e-1fe8-430b-b071-56ebcff46f5d" providerId="ADAL" clId="{9FBF40D6-45BB-4C66-960D-9A4FEC187A4C}" dt="2022-01-27T08:29:50.792" v="656" actId="20577"/>
          <ac:spMkLst>
            <pc:docMk/>
            <pc:sldMk cId="2893173341" sldId="1052"/>
            <ac:spMk id="3" creationId="{E2D47600-D5AC-4F43-91A9-628307211D1A}"/>
          </ac:spMkLst>
        </pc:spChg>
      </pc:sldChg>
      <pc:sldChg chg="addSp delSp modSp new mod">
        <pc:chgData name="Katharina Schöneberg" userId="91644a2e-1fe8-430b-b071-56ebcff46f5d" providerId="ADAL" clId="{9FBF40D6-45BB-4C66-960D-9A4FEC187A4C}" dt="2022-02-03T15:22:07.411" v="665" actId="14100"/>
        <pc:sldMkLst>
          <pc:docMk/>
          <pc:sldMk cId="3065501851" sldId="1053"/>
        </pc:sldMkLst>
        <pc:spChg chg="mod">
          <ac:chgData name="Katharina Schöneberg" userId="91644a2e-1fe8-430b-b071-56ebcff46f5d" providerId="ADAL" clId="{9FBF40D6-45BB-4C66-960D-9A4FEC187A4C}" dt="2022-01-25T16:38:58.010" v="560" actId="20577"/>
          <ac:spMkLst>
            <pc:docMk/>
            <pc:sldMk cId="3065501851" sldId="1053"/>
            <ac:spMk id="2" creationId="{55217C89-8A4C-4F21-BCC9-5589DBA1CAB0}"/>
          </ac:spMkLst>
        </pc:spChg>
        <pc:spChg chg="mod">
          <ac:chgData name="Katharina Schöneberg" userId="91644a2e-1fe8-430b-b071-56ebcff46f5d" providerId="ADAL" clId="{9FBF40D6-45BB-4C66-960D-9A4FEC187A4C}" dt="2022-01-26T07:35:50.325" v="626" actId="20577"/>
          <ac:spMkLst>
            <pc:docMk/>
            <pc:sldMk cId="3065501851" sldId="1053"/>
            <ac:spMk id="3" creationId="{60877000-5125-4E7E-9232-077547EA96C3}"/>
          </ac:spMkLst>
        </pc:spChg>
        <pc:picChg chg="add del mod modCrop">
          <ac:chgData name="Katharina Schöneberg" userId="91644a2e-1fe8-430b-b071-56ebcff46f5d" providerId="ADAL" clId="{9FBF40D6-45BB-4C66-960D-9A4FEC187A4C}" dt="2022-01-25T16:47:33.868" v="569" actId="478"/>
          <ac:picMkLst>
            <pc:docMk/>
            <pc:sldMk cId="3065501851" sldId="1053"/>
            <ac:picMk id="7" creationId="{C772BE90-B8F4-4D58-99EA-699438F9E762}"/>
          </ac:picMkLst>
        </pc:picChg>
        <pc:picChg chg="add mod">
          <ac:chgData name="Katharina Schöneberg" userId="91644a2e-1fe8-430b-b071-56ebcff46f5d" providerId="ADAL" clId="{9FBF40D6-45BB-4C66-960D-9A4FEC187A4C}" dt="2022-02-03T15:22:07.411" v="665" actId="14100"/>
          <ac:picMkLst>
            <pc:docMk/>
            <pc:sldMk cId="3065501851" sldId="1053"/>
            <ac:picMk id="8" creationId="{E309F84B-853C-4B47-A44B-2AE9FE4D7EED}"/>
          </ac:picMkLst>
        </pc:picChg>
        <pc:picChg chg="add del mod modCrop">
          <ac:chgData name="Katharina Schöneberg" userId="91644a2e-1fe8-430b-b071-56ebcff46f5d" providerId="ADAL" clId="{9FBF40D6-45BB-4C66-960D-9A4FEC187A4C}" dt="2022-02-03T15:21:39.453" v="659" actId="478"/>
          <ac:picMkLst>
            <pc:docMk/>
            <pc:sldMk cId="3065501851" sldId="1053"/>
            <ac:picMk id="9" creationId="{804D207B-6DC4-4FCD-98CC-3123BBB646C2}"/>
          </ac:picMkLst>
        </pc:picChg>
      </pc:sldChg>
      <pc:sldChg chg="addSp delSp modSp new del mod">
        <pc:chgData name="Katharina Schöneberg" userId="91644a2e-1fe8-430b-b071-56ebcff46f5d" providerId="ADAL" clId="{9FBF40D6-45BB-4C66-960D-9A4FEC187A4C}" dt="2022-02-03T15:22:26.471" v="668" actId="2696"/>
        <pc:sldMkLst>
          <pc:docMk/>
          <pc:sldMk cId="1396598007" sldId="1054"/>
        </pc:sldMkLst>
        <pc:spChg chg="del mod">
          <ac:chgData name="Katharina Schöneberg" userId="91644a2e-1fe8-430b-b071-56ebcff46f5d" providerId="ADAL" clId="{9FBF40D6-45BB-4C66-960D-9A4FEC187A4C}" dt="2022-01-25T16:41:09.489" v="566"/>
          <ac:spMkLst>
            <pc:docMk/>
            <pc:sldMk cId="1396598007" sldId="1054"/>
            <ac:spMk id="2" creationId="{F4C035D2-DADE-494E-ABA4-168C7C0039CB}"/>
          </ac:spMkLst>
        </pc:spChg>
        <pc:spChg chg="mod">
          <ac:chgData name="Katharina Schöneberg" userId="91644a2e-1fe8-430b-b071-56ebcff46f5d" providerId="ADAL" clId="{9FBF40D6-45BB-4C66-960D-9A4FEC187A4C}" dt="2022-01-21T13:32:43.434" v="374" actId="20577"/>
          <ac:spMkLst>
            <pc:docMk/>
            <pc:sldMk cId="1396598007" sldId="1054"/>
            <ac:spMk id="3" creationId="{E6BCF762-D496-4427-81C0-95A835C25707}"/>
          </ac:spMkLst>
        </pc:spChg>
        <pc:spChg chg="add mod">
          <ac:chgData name="Katharina Schöneberg" userId="91644a2e-1fe8-430b-b071-56ebcff46f5d" providerId="ADAL" clId="{9FBF40D6-45BB-4C66-960D-9A4FEC187A4C}" dt="2022-01-25T16:48:14.728" v="579" actId="478"/>
          <ac:spMkLst>
            <pc:docMk/>
            <pc:sldMk cId="1396598007" sldId="1054"/>
            <ac:spMk id="8" creationId="{7CE7B251-E206-4804-A230-738BBEE5528E}"/>
          </ac:spMkLst>
        </pc:spChg>
        <pc:picChg chg="add del mod">
          <ac:chgData name="Katharina Schöneberg" userId="91644a2e-1fe8-430b-b071-56ebcff46f5d" providerId="ADAL" clId="{9FBF40D6-45BB-4C66-960D-9A4FEC187A4C}" dt="2022-01-25T16:48:14.728" v="579" actId="478"/>
          <ac:picMkLst>
            <pc:docMk/>
            <pc:sldMk cId="1396598007" sldId="1054"/>
            <ac:picMk id="7" creationId="{751E72EE-A2EC-4EEC-9162-4B702B6A3EE3}"/>
          </ac:picMkLst>
        </pc:picChg>
        <pc:picChg chg="add mod">
          <ac:chgData name="Katharina Schöneberg" userId="91644a2e-1fe8-430b-b071-56ebcff46f5d" providerId="ADAL" clId="{9FBF40D6-45BB-4C66-960D-9A4FEC187A4C}" dt="2022-01-25T16:48:16.091" v="580"/>
          <ac:picMkLst>
            <pc:docMk/>
            <pc:sldMk cId="1396598007" sldId="1054"/>
            <ac:picMk id="9" creationId="{EFF1AB6A-A82D-44C9-9AEC-BD9A77482AF2}"/>
          </ac:picMkLst>
        </pc:picChg>
      </pc:sldChg>
      <pc:sldChg chg="new del">
        <pc:chgData name="Katharina Schöneberg" userId="91644a2e-1fe8-430b-b071-56ebcff46f5d" providerId="ADAL" clId="{9FBF40D6-45BB-4C66-960D-9A4FEC187A4C}" dt="2022-01-21T13:33:27.697" v="421" actId="2696"/>
        <pc:sldMkLst>
          <pc:docMk/>
          <pc:sldMk cId="1900081553" sldId="1055"/>
        </pc:sldMkLst>
      </pc:sldChg>
      <pc:sldChg chg="addSp delSp modSp add mod">
        <pc:chgData name="Katharina Schöneberg" userId="91644a2e-1fe8-430b-b071-56ebcff46f5d" providerId="ADAL" clId="{9FBF40D6-45BB-4C66-960D-9A4FEC187A4C}" dt="2022-02-03T15:23:24.769" v="700" actId="14100"/>
        <pc:sldMkLst>
          <pc:docMk/>
          <pc:sldMk cId="718106787" sldId="1056"/>
        </pc:sldMkLst>
        <pc:spChg chg="del mod">
          <ac:chgData name="Katharina Schöneberg" userId="91644a2e-1fe8-430b-b071-56ebcff46f5d" providerId="ADAL" clId="{9FBF40D6-45BB-4C66-960D-9A4FEC187A4C}" dt="2022-01-26T09:18:01.264" v="628" actId="22"/>
          <ac:spMkLst>
            <pc:docMk/>
            <pc:sldMk cId="718106787" sldId="1056"/>
            <ac:spMk id="2" creationId="{F4C035D2-DADE-494E-ABA4-168C7C0039CB}"/>
          </ac:spMkLst>
        </pc:spChg>
        <pc:spChg chg="mod">
          <ac:chgData name="Katharina Schöneberg" userId="91644a2e-1fe8-430b-b071-56ebcff46f5d" providerId="ADAL" clId="{9FBF40D6-45BB-4C66-960D-9A4FEC187A4C}" dt="2022-02-03T15:23:10.118" v="697" actId="108"/>
          <ac:spMkLst>
            <pc:docMk/>
            <pc:sldMk cId="718106787" sldId="1056"/>
            <ac:spMk id="3" creationId="{E6BCF762-D496-4427-81C0-95A835C25707}"/>
          </ac:spMkLst>
        </pc:spChg>
        <pc:spChg chg="add del mod">
          <ac:chgData name="Katharina Schöneberg" userId="91644a2e-1fe8-430b-b071-56ebcff46f5d" providerId="ADAL" clId="{9FBF40D6-45BB-4C66-960D-9A4FEC187A4C}" dt="2022-02-03T15:23:19.736" v="698"/>
          <ac:spMkLst>
            <pc:docMk/>
            <pc:sldMk cId="718106787" sldId="1056"/>
            <ac:spMk id="7" creationId="{3B4424E7-EABA-4335-BD12-D2EFCEE4CB1E}"/>
          </ac:spMkLst>
        </pc:spChg>
        <pc:picChg chg="add del mod">
          <ac:chgData name="Katharina Schöneberg" userId="91644a2e-1fe8-430b-b071-56ebcff46f5d" providerId="ADAL" clId="{9FBF40D6-45BB-4C66-960D-9A4FEC187A4C}" dt="2022-01-25T16:48:11.091" v="578" actId="478"/>
          <ac:picMkLst>
            <pc:docMk/>
            <pc:sldMk cId="718106787" sldId="1056"/>
            <ac:picMk id="7" creationId="{A15812C3-8D14-458B-9584-8B33F2952D54}"/>
          </ac:picMkLst>
        </pc:picChg>
        <pc:picChg chg="add del mod ord modCrop">
          <ac:chgData name="Katharina Schöneberg" userId="91644a2e-1fe8-430b-b071-56ebcff46f5d" providerId="ADAL" clId="{9FBF40D6-45BB-4C66-960D-9A4FEC187A4C}" dt="2022-02-03T15:22:34.813" v="669" actId="478"/>
          <ac:picMkLst>
            <pc:docMk/>
            <pc:sldMk cId="718106787" sldId="1056"/>
            <ac:picMk id="8" creationId="{BFDEE004-F291-48D1-85D9-D063339E9E20}"/>
          </ac:picMkLst>
        </pc:picChg>
        <pc:picChg chg="add mod">
          <ac:chgData name="Katharina Schöneberg" userId="91644a2e-1fe8-430b-b071-56ebcff46f5d" providerId="ADAL" clId="{9FBF40D6-45BB-4C66-960D-9A4FEC187A4C}" dt="2022-02-03T15:23:24.769" v="700" actId="14100"/>
          <ac:picMkLst>
            <pc:docMk/>
            <pc:sldMk cId="718106787" sldId="1056"/>
            <ac:picMk id="9" creationId="{EAF9A7CF-457A-4CAE-88D8-9C7CE985A0BF}"/>
          </ac:picMkLst>
        </pc:picChg>
      </pc:sldChg>
      <pc:sldChg chg="modSp add mod ord">
        <pc:chgData name="Katharina Schöneberg" userId="91644a2e-1fe8-430b-b071-56ebcff46f5d" providerId="ADAL" clId="{9FBF40D6-45BB-4C66-960D-9A4FEC187A4C}" dt="2022-01-24T12:21:11.645" v="551" actId="20577"/>
        <pc:sldMkLst>
          <pc:docMk/>
          <pc:sldMk cId="1009730566" sldId="1057"/>
        </pc:sldMkLst>
        <pc:spChg chg="mod">
          <ac:chgData name="Katharina Schöneberg" userId="91644a2e-1fe8-430b-b071-56ebcff46f5d" providerId="ADAL" clId="{9FBF40D6-45BB-4C66-960D-9A4FEC187A4C}" dt="2022-01-24T12:21:11.645" v="551" actId="20577"/>
          <ac:spMkLst>
            <pc:docMk/>
            <pc:sldMk cId="1009730566" sldId="1057"/>
            <ac:spMk id="2" creationId="{C593385B-F83F-594B-A665-824BDCAA7B71}"/>
          </ac:spMkLst>
        </pc:spChg>
      </pc:sldChg>
      <pc:sldChg chg="modSp mod">
        <pc:chgData name="Katharina Schöneberg" userId="91644a2e-1fe8-430b-b071-56ebcff46f5d" providerId="ADAL" clId="{9FBF40D6-45BB-4C66-960D-9A4FEC187A4C}" dt="2022-01-26T07:23:37.967" v="618" actId="20577"/>
        <pc:sldMkLst>
          <pc:docMk/>
          <pc:sldMk cId="1783374281" sldId="1058"/>
        </pc:sldMkLst>
        <pc:graphicFrameChg chg="mod modGraphic">
          <ac:chgData name="Katharina Schöneberg" userId="91644a2e-1fe8-430b-b071-56ebcff46f5d" providerId="ADAL" clId="{9FBF40D6-45BB-4C66-960D-9A4FEC187A4C}" dt="2022-01-26T07:23:37.967" v="618" actId="20577"/>
          <ac:graphicFrameMkLst>
            <pc:docMk/>
            <pc:sldMk cId="1783374281" sldId="1058"/>
            <ac:graphicFrameMk id="5" creationId="{49758EE6-F699-4F5A-876F-0A511FFD83A5}"/>
          </ac:graphicFrameMkLst>
        </pc:graphicFrameChg>
      </pc:sldChg>
    </pc:docChg>
  </pc:docChgLst>
  <pc:docChgLst>
    <pc:chgData name="Katharina Schöneberg" userId="91644a2e-1fe8-430b-b071-56ebcff46f5d" providerId="ADAL" clId="{7BEBDFAA-7D0E-4D2C-A73D-A25618C54651}"/>
    <pc:docChg chg="undo custSel modSld">
      <pc:chgData name="Katharina Schöneberg" userId="91644a2e-1fe8-430b-b071-56ebcff46f5d" providerId="ADAL" clId="{7BEBDFAA-7D0E-4D2C-A73D-A25618C54651}" dt="2021-12-06T08:03:07.455" v="3410"/>
      <pc:docMkLst>
        <pc:docMk/>
      </pc:docMkLst>
      <pc:sldChg chg="modNotesTx">
        <pc:chgData name="Katharina Schöneberg" userId="91644a2e-1fe8-430b-b071-56ebcff46f5d" providerId="ADAL" clId="{7BEBDFAA-7D0E-4D2C-A73D-A25618C54651}" dt="2021-12-02T12:49:05.876" v="3142" actId="255"/>
        <pc:sldMkLst>
          <pc:docMk/>
          <pc:sldMk cId="2306103435" sldId="871"/>
        </pc:sldMkLst>
      </pc:sldChg>
      <pc:sldChg chg="modNotesTx">
        <pc:chgData name="Katharina Schöneberg" userId="91644a2e-1fe8-430b-b071-56ebcff46f5d" providerId="ADAL" clId="{7BEBDFAA-7D0E-4D2C-A73D-A25618C54651}" dt="2021-12-02T12:48:54.981" v="3141" actId="255"/>
        <pc:sldMkLst>
          <pc:docMk/>
          <pc:sldMk cId="3793261149" sldId="1021"/>
        </pc:sldMkLst>
      </pc:sldChg>
      <pc:sldChg chg="modNotesTx">
        <pc:chgData name="Katharina Schöneberg" userId="91644a2e-1fe8-430b-b071-56ebcff46f5d" providerId="ADAL" clId="{7BEBDFAA-7D0E-4D2C-A73D-A25618C54651}" dt="2021-12-02T12:57:12.080" v="3173" actId="20577"/>
        <pc:sldMkLst>
          <pc:docMk/>
          <pc:sldMk cId="3594518669" sldId="1022"/>
        </pc:sldMkLst>
      </pc:sldChg>
      <pc:sldChg chg="modNotesTx">
        <pc:chgData name="Katharina Schöneberg" userId="91644a2e-1fe8-430b-b071-56ebcff46f5d" providerId="ADAL" clId="{7BEBDFAA-7D0E-4D2C-A73D-A25618C54651}" dt="2021-12-02T12:57:50.057" v="3184" actId="20577"/>
        <pc:sldMkLst>
          <pc:docMk/>
          <pc:sldMk cId="1047904153" sldId="1023"/>
        </pc:sldMkLst>
      </pc:sldChg>
      <pc:sldChg chg="modNotesTx">
        <pc:chgData name="Katharina Schöneberg" userId="91644a2e-1fe8-430b-b071-56ebcff46f5d" providerId="ADAL" clId="{7BEBDFAA-7D0E-4D2C-A73D-A25618C54651}" dt="2021-12-02T12:49:39.862" v="3152" actId="20577"/>
        <pc:sldMkLst>
          <pc:docMk/>
          <pc:sldMk cId="1724674871" sldId="1024"/>
        </pc:sldMkLst>
      </pc:sldChg>
      <pc:sldChg chg="modSp mod modNotesTx">
        <pc:chgData name="Katharina Schöneberg" userId="91644a2e-1fe8-430b-b071-56ebcff46f5d" providerId="ADAL" clId="{7BEBDFAA-7D0E-4D2C-A73D-A25618C54651}" dt="2021-12-02T12:54:59.172" v="3164" actId="20577"/>
        <pc:sldMkLst>
          <pc:docMk/>
          <pc:sldMk cId="377850470" sldId="1032"/>
        </pc:sldMkLst>
        <pc:graphicFrameChg chg="mod modGraphic">
          <ac:chgData name="Katharina Schöneberg" userId="91644a2e-1fe8-430b-b071-56ebcff46f5d" providerId="ADAL" clId="{7BEBDFAA-7D0E-4D2C-A73D-A25618C54651}" dt="2021-11-26T13:23:48.073" v="267" actId="108"/>
          <ac:graphicFrameMkLst>
            <pc:docMk/>
            <pc:sldMk cId="377850470" sldId="1032"/>
            <ac:graphicFrameMk id="10" creationId="{EDD8C5A9-53F4-4F80-9204-3CB2FA0DCE08}"/>
          </ac:graphicFrameMkLst>
        </pc:graphicFrameChg>
      </pc:sldChg>
      <pc:sldChg chg="modSp mod modNotesTx">
        <pc:chgData name="Katharina Schöneberg" userId="91644a2e-1fe8-430b-b071-56ebcff46f5d" providerId="ADAL" clId="{7BEBDFAA-7D0E-4D2C-A73D-A25618C54651}" dt="2021-12-06T08:03:07.455" v="3410"/>
        <pc:sldMkLst>
          <pc:docMk/>
          <pc:sldMk cId="3442599081" sldId="1034"/>
        </pc:sldMkLst>
        <pc:spChg chg="mod">
          <ac:chgData name="Katharina Schöneberg" userId="91644a2e-1fe8-430b-b071-56ebcff46f5d" providerId="ADAL" clId="{7BEBDFAA-7D0E-4D2C-A73D-A25618C54651}" dt="2021-12-06T08:03:07.455" v="3410"/>
          <ac:spMkLst>
            <pc:docMk/>
            <pc:sldMk cId="3442599081" sldId="1034"/>
            <ac:spMk id="4" creationId="{AC03FA4D-D74B-4511-8E2D-2BD1C5D51E3D}"/>
          </ac:spMkLst>
        </pc:spChg>
        <pc:graphicFrameChg chg="mod">
          <ac:chgData name="Katharina Schöneberg" userId="91644a2e-1fe8-430b-b071-56ebcff46f5d" providerId="ADAL" clId="{7BEBDFAA-7D0E-4D2C-A73D-A25618C54651}" dt="2021-12-02T14:19:26.716" v="3406"/>
          <ac:graphicFrameMkLst>
            <pc:docMk/>
            <pc:sldMk cId="3442599081" sldId="1034"/>
            <ac:graphicFrameMk id="7" creationId="{E0998484-CEAE-445F-AE60-18449FF7DEA0}"/>
          </ac:graphicFrameMkLst>
        </pc:graphicFrameChg>
      </pc:sldChg>
      <pc:sldChg chg="modSp modNotesTx">
        <pc:chgData name="Katharina Schöneberg" userId="91644a2e-1fe8-430b-b071-56ebcff46f5d" providerId="ADAL" clId="{7BEBDFAA-7D0E-4D2C-A73D-A25618C54651}" dt="2021-12-02T12:55:06.760" v="3167" actId="20577"/>
        <pc:sldMkLst>
          <pc:docMk/>
          <pc:sldMk cId="3708018361" sldId="1035"/>
        </pc:sldMkLst>
        <pc:graphicFrameChg chg="mod">
          <ac:chgData name="Katharina Schöneberg" userId="91644a2e-1fe8-430b-b071-56ebcff46f5d" providerId="ADAL" clId="{7BEBDFAA-7D0E-4D2C-A73D-A25618C54651}" dt="2021-12-02T12:45:00.460" v="2752" actId="20577"/>
          <ac:graphicFrameMkLst>
            <pc:docMk/>
            <pc:sldMk cId="3708018361" sldId="1035"/>
            <ac:graphicFrameMk id="7" creationId="{4031DC19-7ED0-4CA8-8D18-25F2851E497B}"/>
          </ac:graphicFrameMkLst>
        </pc:graphicFrameChg>
      </pc:sldChg>
      <pc:sldChg chg="modNotesTx">
        <pc:chgData name="Katharina Schöneberg" userId="91644a2e-1fe8-430b-b071-56ebcff46f5d" providerId="ADAL" clId="{7BEBDFAA-7D0E-4D2C-A73D-A25618C54651}" dt="2021-12-02T12:49:28.090" v="3146" actId="255"/>
        <pc:sldMkLst>
          <pc:docMk/>
          <pc:sldMk cId="3560472129" sldId="1036"/>
        </pc:sldMkLst>
      </pc:sldChg>
      <pc:sldChg chg="modSp mod">
        <pc:chgData name="Katharina Schöneberg" userId="91644a2e-1fe8-430b-b071-56ebcff46f5d" providerId="ADAL" clId="{7BEBDFAA-7D0E-4D2C-A73D-A25618C54651}" dt="2021-12-06T08:03:01.264" v="3409"/>
        <pc:sldMkLst>
          <pc:docMk/>
          <pc:sldMk cId="2117188335" sldId="1037"/>
        </pc:sldMkLst>
        <pc:spChg chg="mod">
          <ac:chgData name="Katharina Schöneberg" userId="91644a2e-1fe8-430b-b071-56ebcff46f5d" providerId="ADAL" clId="{7BEBDFAA-7D0E-4D2C-A73D-A25618C54651}" dt="2021-12-06T08:03:01.264" v="3409"/>
          <ac:spMkLst>
            <pc:docMk/>
            <pc:sldMk cId="2117188335" sldId="1037"/>
            <ac:spMk id="7" creationId="{BCD71852-F5F1-4C27-BD3F-284C5AB6DDF4}"/>
          </ac:spMkLst>
        </pc:spChg>
      </pc:sldChg>
      <pc:sldChg chg="modSp mod modNotesTx">
        <pc:chgData name="Katharina Schöneberg" userId="91644a2e-1fe8-430b-b071-56ebcff46f5d" providerId="ADAL" clId="{7BEBDFAA-7D0E-4D2C-A73D-A25618C54651}" dt="2021-12-06T08:02:52.151" v="3407"/>
        <pc:sldMkLst>
          <pc:docMk/>
          <pc:sldMk cId="4036779831" sldId="1038"/>
        </pc:sldMkLst>
        <pc:spChg chg="mod">
          <ac:chgData name="Katharina Schöneberg" userId="91644a2e-1fe8-430b-b071-56ebcff46f5d" providerId="ADAL" clId="{7BEBDFAA-7D0E-4D2C-A73D-A25618C54651}" dt="2021-12-06T08:02:52.151" v="3407"/>
          <ac:spMkLst>
            <pc:docMk/>
            <pc:sldMk cId="4036779831" sldId="1038"/>
            <ac:spMk id="4" creationId="{EAF893D0-0139-4FEE-8467-A8341BCCF03D}"/>
          </ac:spMkLst>
        </pc:spChg>
      </pc:sldChg>
      <pc:sldChg chg="modSp mod modNotesTx">
        <pc:chgData name="Katharina Schöneberg" userId="91644a2e-1fe8-430b-b071-56ebcff46f5d" providerId="ADAL" clId="{7BEBDFAA-7D0E-4D2C-A73D-A25618C54651}" dt="2021-12-06T08:02:56.796" v="3408"/>
        <pc:sldMkLst>
          <pc:docMk/>
          <pc:sldMk cId="2000604297" sldId="1039"/>
        </pc:sldMkLst>
        <pc:spChg chg="mod">
          <ac:chgData name="Katharina Schöneberg" userId="91644a2e-1fe8-430b-b071-56ebcff46f5d" providerId="ADAL" clId="{7BEBDFAA-7D0E-4D2C-A73D-A25618C54651}" dt="2021-12-06T08:02:56.796" v="3408"/>
          <ac:spMkLst>
            <pc:docMk/>
            <pc:sldMk cId="2000604297" sldId="1039"/>
            <ac:spMk id="4" creationId="{4A5C1F63-E581-4EB2-B927-53E5FA6E1E19}"/>
          </ac:spMkLst>
        </pc:spChg>
      </pc:sldChg>
    </pc:docChg>
  </pc:docChgLst>
  <pc:docChgLst>
    <pc:chgData name="Katharina Schöneberg" userId="91644a2e-1fe8-430b-b071-56ebcff46f5d" providerId="ADAL" clId="{5096B3EB-E392-4AE0-BFBE-0B42DA816B4F}"/>
    <pc:docChg chg="undo custSel addSld delSld modSld sldOrd">
      <pc:chgData name="Katharina Schöneberg" userId="91644a2e-1fe8-430b-b071-56ebcff46f5d" providerId="ADAL" clId="{5096B3EB-E392-4AE0-BFBE-0B42DA816B4F}" dt="2022-06-15T06:31:18.222" v="2248" actId="729"/>
      <pc:docMkLst>
        <pc:docMk/>
      </pc:docMkLst>
      <pc:sldChg chg="modSp mod">
        <pc:chgData name="Katharina Schöneberg" userId="91644a2e-1fe8-430b-b071-56ebcff46f5d" providerId="ADAL" clId="{5096B3EB-E392-4AE0-BFBE-0B42DA816B4F}" dt="2022-05-16T11:15:46.975" v="44" actId="20577"/>
        <pc:sldMkLst>
          <pc:docMk/>
          <pc:sldMk cId="1620497935" sldId="256"/>
        </pc:sldMkLst>
        <pc:spChg chg="mod">
          <ac:chgData name="Katharina Schöneberg" userId="91644a2e-1fe8-430b-b071-56ebcff46f5d" providerId="ADAL" clId="{5096B3EB-E392-4AE0-BFBE-0B42DA816B4F}" dt="2022-05-16T11:15:42.940" v="43" actId="20577"/>
          <ac:spMkLst>
            <pc:docMk/>
            <pc:sldMk cId="1620497935" sldId="256"/>
            <ac:spMk id="3" creationId="{727B03F4-051C-544C-A0F3-D0338212BB7B}"/>
          </ac:spMkLst>
        </pc:spChg>
        <pc:spChg chg="mod">
          <ac:chgData name="Katharina Schöneberg" userId="91644a2e-1fe8-430b-b071-56ebcff46f5d" providerId="ADAL" clId="{5096B3EB-E392-4AE0-BFBE-0B42DA816B4F}" dt="2022-05-16T11:15:46.975" v="44" actId="20577"/>
          <ac:spMkLst>
            <pc:docMk/>
            <pc:sldMk cId="1620497935" sldId="256"/>
            <ac:spMk id="4" creationId="{7F1525F5-BB35-E74C-8FC0-B09C2233568E}"/>
          </ac:spMkLst>
        </pc:spChg>
      </pc:sldChg>
      <pc:sldChg chg="modSp mod modShow">
        <pc:chgData name="Katharina Schöneberg" userId="91644a2e-1fe8-430b-b071-56ebcff46f5d" providerId="ADAL" clId="{5096B3EB-E392-4AE0-BFBE-0B42DA816B4F}" dt="2022-06-14T08:54:00.281" v="1647" actId="729"/>
        <pc:sldMkLst>
          <pc:docMk/>
          <pc:sldMk cId="1837901133" sldId="257"/>
        </pc:sldMkLst>
        <pc:spChg chg="mod">
          <ac:chgData name="Katharina Schöneberg" userId="91644a2e-1fe8-430b-b071-56ebcff46f5d" providerId="ADAL" clId="{5096B3EB-E392-4AE0-BFBE-0B42DA816B4F}" dt="2022-05-17T11:46:07.124" v="1597" actId="6549"/>
          <ac:spMkLst>
            <pc:docMk/>
            <pc:sldMk cId="1837901133" sldId="257"/>
            <ac:spMk id="5" creationId="{E5E8C5DE-A81B-784F-90E4-CF12C42741A6}"/>
          </ac:spMkLst>
        </pc:spChg>
      </pc:sldChg>
      <pc:sldChg chg="modSp mod modShow modNotesTx">
        <pc:chgData name="Katharina Schöneberg" userId="91644a2e-1fe8-430b-b071-56ebcff46f5d" providerId="ADAL" clId="{5096B3EB-E392-4AE0-BFBE-0B42DA816B4F}" dt="2022-06-15T06:31:18.222" v="2248" actId="729"/>
        <pc:sldMkLst>
          <pc:docMk/>
          <pc:sldMk cId="1271068117" sldId="1015"/>
        </pc:sldMkLst>
        <pc:spChg chg="mod">
          <ac:chgData name="Katharina Schöneberg" userId="91644a2e-1fe8-430b-b071-56ebcff46f5d" providerId="ADAL" clId="{5096B3EB-E392-4AE0-BFBE-0B42DA816B4F}" dt="2022-05-17T09:33:33.250" v="282"/>
          <ac:spMkLst>
            <pc:docMk/>
            <pc:sldMk cId="1271068117" sldId="1015"/>
            <ac:spMk id="2" creationId="{C593385B-F83F-594B-A665-824BDCAA7B71}"/>
          </ac:spMkLst>
        </pc:spChg>
      </pc:sldChg>
      <pc:sldChg chg="del">
        <pc:chgData name="Katharina Schöneberg" userId="91644a2e-1fe8-430b-b071-56ebcff46f5d" providerId="ADAL" clId="{5096B3EB-E392-4AE0-BFBE-0B42DA816B4F}" dt="2022-05-17T11:23:11.296" v="1122" actId="2696"/>
        <pc:sldMkLst>
          <pc:docMk/>
          <pc:sldMk cId="3594518669" sldId="1022"/>
        </pc:sldMkLst>
      </pc:sldChg>
      <pc:sldChg chg="del">
        <pc:chgData name="Katharina Schöneberg" userId="91644a2e-1fe8-430b-b071-56ebcff46f5d" providerId="ADAL" clId="{5096B3EB-E392-4AE0-BFBE-0B42DA816B4F}" dt="2022-05-17T09:33:53.607" v="287" actId="2696"/>
        <pc:sldMkLst>
          <pc:docMk/>
          <pc:sldMk cId="1047904153" sldId="1023"/>
        </pc:sldMkLst>
      </pc:sldChg>
      <pc:sldChg chg="delSp modSp mod modShow">
        <pc:chgData name="Katharina Schöneberg" userId="91644a2e-1fe8-430b-b071-56ebcff46f5d" providerId="ADAL" clId="{5096B3EB-E392-4AE0-BFBE-0B42DA816B4F}" dt="2022-06-15T06:31:18.222" v="2248" actId="729"/>
        <pc:sldMkLst>
          <pc:docMk/>
          <pc:sldMk cId="1724674871" sldId="1024"/>
        </pc:sldMkLst>
        <pc:spChg chg="mod">
          <ac:chgData name="Katharina Schöneberg" userId="91644a2e-1fe8-430b-b071-56ebcff46f5d" providerId="ADAL" clId="{5096B3EB-E392-4AE0-BFBE-0B42DA816B4F}" dt="2022-05-17T11:19:18.476" v="1098" actId="20577"/>
          <ac:spMkLst>
            <pc:docMk/>
            <pc:sldMk cId="1724674871" sldId="1024"/>
            <ac:spMk id="4" creationId="{B78EDE91-672B-4D7C-BEAA-DDB375AA7A6B}"/>
          </ac:spMkLst>
        </pc:spChg>
        <pc:spChg chg="del">
          <ac:chgData name="Katharina Schöneberg" userId="91644a2e-1fe8-430b-b071-56ebcff46f5d" providerId="ADAL" clId="{5096B3EB-E392-4AE0-BFBE-0B42DA816B4F}" dt="2022-05-17T11:19:24.065" v="1099" actId="478"/>
          <ac:spMkLst>
            <pc:docMk/>
            <pc:sldMk cId="1724674871" sldId="1024"/>
            <ac:spMk id="5" creationId="{E17FBCF2-458D-459A-AB01-63BCDFB305FE}"/>
          </ac:spMkLst>
        </pc:spChg>
      </pc:sldChg>
      <pc:sldChg chg="del">
        <pc:chgData name="Katharina Schöneberg" userId="91644a2e-1fe8-430b-b071-56ebcff46f5d" providerId="ADAL" clId="{5096B3EB-E392-4AE0-BFBE-0B42DA816B4F}" dt="2022-05-17T11:23:11.296" v="1122" actId="2696"/>
        <pc:sldMkLst>
          <pc:docMk/>
          <pc:sldMk cId="2658722408" sldId="1033"/>
        </pc:sldMkLst>
      </pc:sldChg>
      <pc:sldChg chg="del">
        <pc:chgData name="Katharina Schöneberg" userId="91644a2e-1fe8-430b-b071-56ebcff46f5d" providerId="ADAL" clId="{5096B3EB-E392-4AE0-BFBE-0B42DA816B4F}" dt="2022-05-17T09:33:49.523" v="286" actId="2696"/>
        <pc:sldMkLst>
          <pc:docMk/>
          <pc:sldMk cId="3167314723" sldId="1037"/>
        </pc:sldMkLst>
      </pc:sldChg>
      <pc:sldChg chg="delSp modSp mod ord modShow modNotesTx">
        <pc:chgData name="Katharina Schöneberg" userId="91644a2e-1fe8-430b-b071-56ebcff46f5d" providerId="ADAL" clId="{5096B3EB-E392-4AE0-BFBE-0B42DA816B4F}" dt="2022-06-15T06:31:18.222" v="2248" actId="729"/>
        <pc:sldMkLst>
          <pc:docMk/>
          <pc:sldMk cId="4036779831" sldId="1038"/>
        </pc:sldMkLst>
        <pc:spChg chg="mod">
          <ac:chgData name="Katharina Schöneberg" userId="91644a2e-1fe8-430b-b071-56ebcff46f5d" providerId="ADAL" clId="{5096B3EB-E392-4AE0-BFBE-0B42DA816B4F}" dt="2022-05-17T11:15:50.207" v="1064" actId="404"/>
          <ac:spMkLst>
            <pc:docMk/>
            <pc:sldMk cId="4036779831" sldId="1038"/>
            <ac:spMk id="3" creationId="{5343BFE7-4BD2-4CE0-915E-C79E93D2C194}"/>
          </ac:spMkLst>
        </pc:spChg>
        <pc:spChg chg="mod">
          <ac:chgData name="Katharina Schöneberg" userId="91644a2e-1fe8-430b-b071-56ebcff46f5d" providerId="ADAL" clId="{5096B3EB-E392-4AE0-BFBE-0B42DA816B4F}" dt="2022-05-17T11:07:00.724" v="1057" actId="20577"/>
          <ac:spMkLst>
            <pc:docMk/>
            <pc:sldMk cId="4036779831" sldId="1038"/>
            <ac:spMk id="4" creationId="{EAF893D0-0139-4FEE-8467-A8341BCCF03D}"/>
          </ac:spMkLst>
        </pc:spChg>
        <pc:spChg chg="del">
          <ac:chgData name="Katharina Schöneberg" userId="91644a2e-1fe8-430b-b071-56ebcff46f5d" providerId="ADAL" clId="{5096B3EB-E392-4AE0-BFBE-0B42DA816B4F}" dt="2022-05-17T11:06:56.014" v="1052" actId="478"/>
          <ac:spMkLst>
            <pc:docMk/>
            <pc:sldMk cId="4036779831" sldId="1038"/>
            <ac:spMk id="5" creationId="{C30D2D78-E2AF-4605-8FDD-76F5BF9FDEE9}"/>
          </ac:spMkLst>
        </pc:spChg>
      </pc:sldChg>
      <pc:sldChg chg="del">
        <pc:chgData name="Katharina Schöneberg" userId="91644a2e-1fe8-430b-b071-56ebcff46f5d" providerId="ADAL" clId="{5096B3EB-E392-4AE0-BFBE-0B42DA816B4F}" dt="2022-05-17T09:33:59.027" v="288" actId="2696"/>
        <pc:sldMkLst>
          <pc:docMk/>
          <pc:sldMk cId="4060121129" sldId="1038"/>
        </pc:sldMkLst>
      </pc:sldChg>
      <pc:sldChg chg="addSp delSp modSp mod modShow modNotesTx">
        <pc:chgData name="Katharina Schöneberg" userId="91644a2e-1fe8-430b-b071-56ebcff46f5d" providerId="ADAL" clId="{5096B3EB-E392-4AE0-BFBE-0B42DA816B4F}" dt="2022-06-15T06:31:18.222" v="2248" actId="729"/>
        <pc:sldMkLst>
          <pc:docMk/>
          <pc:sldMk cId="2000604297" sldId="1039"/>
        </pc:sldMkLst>
        <pc:spChg chg="add del mod">
          <ac:chgData name="Katharina Schöneberg" userId="91644a2e-1fe8-430b-b071-56ebcff46f5d" providerId="ADAL" clId="{5096B3EB-E392-4AE0-BFBE-0B42DA816B4F}" dt="2022-05-20T11:08:10.987" v="1644" actId="478"/>
          <ac:spMkLst>
            <pc:docMk/>
            <pc:sldMk cId="2000604297" sldId="1039"/>
            <ac:spMk id="2" creationId="{371CBACD-5854-9A96-0D7D-1F50ECF87585}"/>
          </ac:spMkLst>
        </pc:spChg>
        <pc:spChg chg="mod">
          <ac:chgData name="Katharina Schöneberg" userId="91644a2e-1fe8-430b-b071-56ebcff46f5d" providerId="ADAL" clId="{5096B3EB-E392-4AE0-BFBE-0B42DA816B4F}" dt="2022-05-17T11:17:49.916" v="1088" actId="20577"/>
          <ac:spMkLst>
            <pc:docMk/>
            <pc:sldMk cId="2000604297" sldId="1039"/>
            <ac:spMk id="4" creationId="{4A5C1F63-E581-4EB2-B927-53E5FA6E1E19}"/>
          </ac:spMkLst>
        </pc:spChg>
        <pc:spChg chg="del">
          <ac:chgData name="Katharina Schöneberg" userId="91644a2e-1fe8-430b-b071-56ebcff46f5d" providerId="ADAL" clId="{5096B3EB-E392-4AE0-BFBE-0B42DA816B4F}" dt="2022-05-17T11:17:52.993" v="1089" actId="478"/>
          <ac:spMkLst>
            <pc:docMk/>
            <pc:sldMk cId="2000604297" sldId="1039"/>
            <ac:spMk id="5" creationId="{FA05CDCF-8C03-452D-BB7D-A9109B596DAC}"/>
          </ac:spMkLst>
        </pc:spChg>
        <pc:graphicFrameChg chg="mod">
          <ac:chgData name="Katharina Schöneberg" userId="91644a2e-1fe8-430b-b071-56ebcff46f5d" providerId="ADAL" clId="{5096B3EB-E392-4AE0-BFBE-0B42DA816B4F}" dt="2022-05-17T11:09:52.290" v="1062" actId="5793"/>
          <ac:graphicFrameMkLst>
            <pc:docMk/>
            <pc:sldMk cId="2000604297" sldId="1039"/>
            <ac:graphicFrameMk id="7" creationId="{625CD482-190E-4C4A-BF95-7AF6F48E2C63}"/>
          </ac:graphicFrameMkLst>
        </pc:graphicFrameChg>
      </pc:sldChg>
      <pc:sldChg chg="del">
        <pc:chgData name="Katharina Schöneberg" userId="91644a2e-1fe8-430b-b071-56ebcff46f5d" providerId="ADAL" clId="{5096B3EB-E392-4AE0-BFBE-0B42DA816B4F}" dt="2022-05-17T09:34:02.415" v="289" actId="2696"/>
        <pc:sldMkLst>
          <pc:docMk/>
          <pc:sldMk cId="2717551992" sldId="1039"/>
        </pc:sldMkLst>
      </pc:sldChg>
      <pc:sldChg chg="del">
        <pc:chgData name="Katharina Schöneberg" userId="91644a2e-1fe8-430b-b071-56ebcff46f5d" providerId="ADAL" clId="{5096B3EB-E392-4AE0-BFBE-0B42DA816B4F}" dt="2022-05-17T09:34:05.045" v="290" actId="2696"/>
        <pc:sldMkLst>
          <pc:docMk/>
          <pc:sldMk cId="158648062" sldId="1040"/>
        </pc:sldMkLst>
      </pc:sldChg>
      <pc:sldChg chg="del">
        <pc:chgData name="Katharina Schöneberg" userId="91644a2e-1fe8-430b-b071-56ebcff46f5d" providerId="ADAL" clId="{5096B3EB-E392-4AE0-BFBE-0B42DA816B4F}" dt="2022-05-17T09:33:42.059" v="284" actId="2696"/>
        <pc:sldMkLst>
          <pc:docMk/>
          <pc:sldMk cId="4193967181" sldId="1043"/>
        </pc:sldMkLst>
      </pc:sldChg>
      <pc:sldChg chg="del">
        <pc:chgData name="Katharina Schöneberg" userId="91644a2e-1fe8-430b-b071-56ebcff46f5d" providerId="ADAL" clId="{5096B3EB-E392-4AE0-BFBE-0B42DA816B4F}" dt="2022-05-17T09:33:44.901" v="285" actId="2696"/>
        <pc:sldMkLst>
          <pc:docMk/>
          <pc:sldMk cId="2968836391" sldId="1044"/>
        </pc:sldMkLst>
      </pc:sldChg>
      <pc:sldChg chg="del">
        <pc:chgData name="Katharina Schöneberg" userId="91644a2e-1fe8-430b-b071-56ebcff46f5d" providerId="ADAL" clId="{5096B3EB-E392-4AE0-BFBE-0B42DA816B4F}" dt="2022-05-17T09:34:08.349" v="291" actId="2696"/>
        <pc:sldMkLst>
          <pc:docMk/>
          <pc:sldMk cId="4286459293" sldId="1045"/>
        </pc:sldMkLst>
      </pc:sldChg>
      <pc:sldChg chg="del">
        <pc:chgData name="Katharina Schöneberg" userId="91644a2e-1fe8-430b-b071-56ebcff46f5d" providerId="ADAL" clId="{5096B3EB-E392-4AE0-BFBE-0B42DA816B4F}" dt="2022-05-17T09:34:10.719" v="292" actId="2696"/>
        <pc:sldMkLst>
          <pc:docMk/>
          <pc:sldMk cId="3115809327" sldId="1046"/>
        </pc:sldMkLst>
      </pc:sldChg>
      <pc:sldChg chg="del">
        <pc:chgData name="Katharina Schöneberg" userId="91644a2e-1fe8-430b-b071-56ebcff46f5d" providerId="ADAL" clId="{5096B3EB-E392-4AE0-BFBE-0B42DA816B4F}" dt="2022-05-17T09:34:13.756" v="293" actId="2696"/>
        <pc:sldMkLst>
          <pc:docMk/>
          <pc:sldMk cId="3247722769" sldId="1047"/>
        </pc:sldMkLst>
      </pc:sldChg>
      <pc:sldChg chg="addSp modSp mod modShow">
        <pc:chgData name="Katharina Schöneberg" userId="91644a2e-1fe8-430b-b071-56ebcff46f5d" providerId="ADAL" clId="{5096B3EB-E392-4AE0-BFBE-0B42DA816B4F}" dt="2022-06-15T06:31:18.222" v="2248" actId="729"/>
        <pc:sldMkLst>
          <pc:docMk/>
          <pc:sldMk cId="3444876346" sldId="1048"/>
        </pc:sldMkLst>
        <pc:spChg chg="add mod">
          <ac:chgData name="Katharina Schöneberg" userId="91644a2e-1fe8-430b-b071-56ebcff46f5d" providerId="ADAL" clId="{5096B3EB-E392-4AE0-BFBE-0B42DA816B4F}" dt="2022-05-17T09:08:30.719" v="49" actId="20577"/>
          <ac:spMkLst>
            <pc:docMk/>
            <pc:sldMk cId="3444876346" sldId="1048"/>
            <ac:spMk id="6" creationId="{9F3C0DD1-34CA-CC04-7538-0A6F2B1B1FD0}"/>
          </ac:spMkLst>
        </pc:spChg>
        <pc:spChg chg="add mod">
          <ac:chgData name="Katharina Schöneberg" userId="91644a2e-1fe8-430b-b071-56ebcff46f5d" providerId="ADAL" clId="{5096B3EB-E392-4AE0-BFBE-0B42DA816B4F}" dt="2022-05-17T09:08:39.228" v="50"/>
          <ac:spMkLst>
            <pc:docMk/>
            <pc:sldMk cId="3444876346" sldId="1048"/>
            <ac:spMk id="7" creationId="{AE47BDD0-5FB1-E78B-83C2-02226111D849}"/>
          </ac:spMkLst>
        </pc:spChg>
        <pc:graphicFrameChg chg="mod modGraphic">
          <ac:chgData name="Katharina Schöneberg" userId="91644a2e-1fe8-430b-b071-56ebcff46f5d" providerId="ADAL" clId="{5096B3EB-E392-4AE0-BFBE-0B42DA816B4F}" dt="2022-06-14T10:16:25.519" v="1649" actId="20577"/>
          <ac:graphicFrameMkLst>
            <pc:docMk/>
            <pc:sldMk cId="3444876346" sldId="1048"/>
            <ac:graphicFrameMk id="5" creationId="{49758EE6-F699-4F5A-876F-0A511FFD83A5}"/>
          </ac:graphicFrameMkLst>
        </pc:graphicFrameChg>
      </pc:sldChg>
      <pc:sldChg chg="delSp modSp mod modShow modNotesTx">
        <pc:chgData name="Katharina Schöneberg" userId="91644a2e-1fe8-430b-b071-56ebcff46f5d" providerId="ADAL" clId="{5096B3EB-E392-4AE0-BFBE-0B42DA816B4F}" dt="2022-06-15T06:31:18.222" v="2248" actId="729"/>
        <pc:sldMkLst>
          <pc:docMk/>
          <pc:sldMk cId="2248032542" sldId="1049"/>
        </pc:sldMkLst>
        <pc:spChg chg="mod">
          <ac:chgData name="Katharina Schöneberg" userId="91644a2e-1fe8-430b-b071-56ebcff46f5d" providerId="ADAL" clId="{5096B3EB-E392-4AE0-BFBE-0B42DA816B4F}" dt="2022-05-17T09:29:42.705" v="221" actId="20577"/>
          <ac:spMkLst>
            <pc:docMk/>
            <pc:sldMk cId="2248032542" sldId="1049"/>
            <ac:spMk id="3" creationId="{84315C9E-0F3B-4806-BF2B-73B9E43B1135}"/>
          </ac:spMkLst>
        </pc:spChg>
        <pc:spChg chg="mod">
          <ac:chgData name="Katharina Schöneberg" userId="91644a2e-1fe8-430b-b071-56ebcff46f5d" providerId="ADAL" clId="{5096B3EB-E392-4AE0-BFBE-0B42DA816B4F}" dt="2022-05-17T09:30:05.085" v="225" actId="20577"/>
          <ac:spMkLst>
            <pc:docMk/>
            <pc:sldMk cId="2248032542" sldId="1049"/>
            <ac:spMk id="4" creationId="{B3DC103B-1CFA-4DCB-9515-331CB54776F8}"/>
          </ac:spMkLst>
        </pc:spChg>
        <pc:spChg chg="del">
          <ac:chgData name="Katharina Schöneberg" userId="91644a2e-1fe8-430b-b071-56ebcff46f5d" providerId="ADAL" clId="{5096B3EB-E392-4AE0-BFBE-0B42DA816B4F}" dt="2022-05-17T09:30:08.815" v="226" actId="478"/>
          <ac:spMkLst>
            <pc:docMk/>
            <pc:sldMk cId="2248032542" sldId="1049"/>
            <ac:spMk id="5" creationId="{DF78947A-3101-4A0A-AEF0-2040A1716478}"/>
          </ac:spMkLst>
        </pc:spChg>
        <pc:graphicFrameChg chg="mod">
          <ac:chgData name="Katharina Schöneberg" userId="91644a2e-1fe8-430b-b071-56ebcff46f5d" providerId="ADAL" clId="{5096B3EB-E392-4AE0-BFBE-0B42DA816B4F}" dt="2022-05-17T09:30:55.132" v="229" actId="13782"/>
          <ac:graphicFrameMkLst>
            <pc:docMk/>
            <pc:sldMk cId="2248032542" sldId="1049"/>
            <ac:graphicFrameMk id="8" creationId="{22BA2984-BC3F-462F-81D5-D2E02B3D822E}"/>
          </ac:graphicFrameMkLst>
        </pc:graphicFrameChg>
      </pc:sldChg>
      <pc:sldChg chg="addSp delSp modSp mod modClrScheme chgLayout">
        <pc:chgData name="Katharina Schöneberg" userId="91644a2e-1fe8-430b-b071-56ebcff46f5d" providerId="ADAL" clId="{5096B3EB-E392-4AE0-BFBE-0B42DA816B4F}" dt="2022-06-14T22:01:52.542" v="2247" actId="403"/>
        <pc:sldMkLst>
          <pc:docMk/>
          <pc:sldMk cId="747667741" sldId="1050"/>
        </pc:sldMkLst>
        <pc:spChg chg="add mod ord">
          <ac:chgData name="Katharina Schöneberg" userId="91644a2e-1fe8-430b-b071-56ebcff46f5d" providerId="ADAL" clId="{5096B3EB-E392-4AE0-BFBE-0B42DA816B4F}" dt="2022-06-14T22:01:52.542" v="2247" actId="403"/>
          <ac:spMkLst>
            <pc:docMk/>
            <pc:sldMk cId="747667741" sldId="1050"/>
            <ac:spMk id="2" creationId="{C0E6BE35-57B1-D125-E562-CE760EC11D3F}"/>
          </ac:spMkLst>
        </pc:spChg>
        <pc:spChg chg="mod ord">
          <ac:chgData name="Katharina Schöneberg" userId="91644a2e-1fe8-430b-b071-56ebcff46f5d" providerId="ADAL" clId="{5096B3EB-E392-4AE0-BFBE-0B42DA816B4F}" dt="2022-05-17T11:45:44.016" v="1568" actId="20577"/>
          <ac:spMkLst>
            <pc:docMk/>
            <pc:sldMk cId="747667741" sldId="1050"/>
            <ac:spMk id="3" creationId="{E2D47600-D5AC-4F43-91A9-628307211D1A}"/>
          </ac:spMkLst>
        </pc:spChg>
        <pc:spChg chg="mod ord">
          <ac:chgData name="Katharina Schöneberg" userId="91644a2e-1fe8-430b-b071-56ebcff46f5d" providerId="ADAL" clId="{5096B3EB-E392-4AE0-BFBE-0B42DA816B4F}" dt="2022-05-17T11:28:50.944" v="1369" actId="26606"/>
          <ac:spMkLst>
            <pc:docMk/>
            <pc:sldMk cId="747667741" sldId="1050"/>
            <ac:spMk id="4" creationId="{9919314C-F310-4990-AB6D-F385C12A8607}"/>
          </ac:spMkLst>
        </pc:spChg>
        <pc:spChg chg="del">
          <ac:chgData name="Katharina Schöneberg" userId="91644a2e-1fe8-430b-b071-56ebcff46f5d" providerId="ADAL" clId="{5096B3EB-E392-4AE0-BFBE-0B42DA816B4F}" dt="2022-05-17T11:24:03.286" v="1179" actId="478"/>
          <ac:spMkLst>
            <pc:docMk/>
            <pc:sldMk cId="747667741" sldId="1050"/>
            <ac:spMk id="5" creationId="{1561BED9-A3D7-49F7-ADDD-A339C71CA003}"/>
          </ac:spMkLst>
        </pc:spChg>
        <pc:spChg chg="mod ord">
          <ac:chgData name="Katharina Schöneberg" userId="91644a2e-1fe8-430b-b071-56ebcff46f5d" providerId="ADAL" clId="{5096B3EB-E392-4AE0-BFBE-0B42DA816B4F}" dt="2022-05-17T11:28:50.944" v="1369" actId="26606"/>
          <ac:spMkLst>
            <pc:docMk/>
            <pc:sldMk cId="747667741" sldId="1050"/>
            <ac:spMk id="6" creationId="{21A87997-2221-4487-9876-AB9EF82D2EEC}"/>
          </ac:spMkLst>
        </pc:spChg>
        <pc:spChg chg="add del">
          <ac:chgData name="Katharina Schöneberg" userId="91644a2e-1fe8-430b-b071-56ebcff46f5d" providerId="ADAL" clId="{5096B3EB-E392-4AE0-BFBE-0B42DA816B4F}" dt="2022-05-17T11:33:06.727" v="1381" actId="478"/>
          <ac:spMkLst>
            <pc:docMk/>
            <pc:sldMk cId="747667741" sldId="1050"/>
            <ac:spMk id="10" creationId="{1BCBD22E-DD54-B245-62BA-B06FF86CFDD3}"/>
          </ac:spMkLst>
        </pc:spChg>
        <pc:spChg chg="add del">
          <ac:chgData name="Katharina Schöneberg" userId="91644a2e-1fe8-430b-b071-56ebcff46f5d" providerId="ADAL" clId="{5096B3EB-E392-4AE0-BFBE-0B42DA816B4F}" dt="2022-05-17T11:28:50.932" v="1368" actId="26606"/>
          <ac:spMkLst>
            <pc:docMk/>
            <pc:sldMk cId="747667741" sldId="1050"/>
            <ac:spMk id="13" creationId="{9720D0E9-C6E3-6AE5-25A2-20D9C82AA9D5}"/>
          </ac:spMkLst>
        </pc:spChg>
        <pc:spChg chg="add del">
          <ac:chgData name="Katharina Schöneberg" userId="91644a2e-1fe8-430b-b071-56ebcff46f5d" providerId="ADAL" clId="{5096B3EB-E392-4AE0-BFBE-0B42DA816B4F}" dt="2022-05-17T11:30:30.870" v="1376" actId="478"/>
          <ac:spMkLst>
            <pc:docMk/>
            <pc:sldMk cId="747667741" sldId="1050"/>
            <ac:spMk id="15" creationId="{57FD54CF-8173-D95F-F9F9-A50C787C4162}"/>
          </ac:spMkLst>
        </pc:spChg>
        <pc:graphicFrameChg chg="mod ord modGraphic">
          <ac:chgData name="Katharina Schöneberg" userId="91644a2e-1fe8-430b-b071-56ebcff46f5d" providerId="ADAL" clId="{5096B3EB-E392-4AE0-BFBE-0B42DA816B4F}" dt="2022-06-14T15:50:28.009" v="2008" actId="20577"/>
          <ac:graphicFrameMkLst>
            <pc:docMk/>
            <pc:sldMk cId="747667741" sldId="1050"/>
            <ac:graphicFrameMk id="8" creationId="{7A38A071-1968-4559-AD05-9CB842093907}"/>
          </ac:graphicFrameMkLst>
        </pc:graphicFrameChg>
      </pc:sldChg>
      <pc:sldChg chg="del">
        <pc:chgData name="Katharina Schöneberg" userId="91644a2e-1fe8-430b-b071-56ebcff46f5d" providerId="ADAL" clId="{5096B3EB-E392-4AE0-BFBE-0B42DA816B4F}" dt="2022-05-17T11:23:22.684" v="1124" actId="2696"/>
        <pc:sldMkLst>
          <pc:docMk/>
          <pc:sldMk cId="2157834721" sldId="1051"/>
        </pc:sldMkLst>
      </pc:sldChg>
      <pc:sldChg chg="del">
        <pc:chgData name="Katharina Schöneberg" userId="91644a2e-1fe8-430b-b071-56ebcff46f5d" providerId="ADAL" clId="{5096B3EB-E392-4AE0-BFBE-0B42DA816B4F}" dt="2022-05-17T11:23:20.412" v="1123" actId="2696"/>
        <pc:sldMkLst>
          <pc:docMk/>
          <pc:sldMk cId="2893173341" sldId="1052"/>
        </pc:sldMkLst>
      </pc:sldChg>
      <pc:sldChg chg="del">
        <pc:chgData name="Katharina Schöneberg" userId="91644a2e-1fe8-430b-b071-56ebcff46f5d" providerId="ADAL" clId="{5096B3EB-E392-4AE0-BFBE-0B42DA816B4F}" dt="2022-05-17T11:22:23.174" v="1121" actId="2696"/>
        <pc:sldMkLst>
          <pc:docMk/>
          <pc:sldMk cId="3065501851" sldId="1053"/>
        </pc:sldMkLst>
      </pc:sldChg>
      <pc:sldChg chg="del">
        <pc:chgData name="Katharina Schöneberg" userId="91644a2e-1fe8-430b-b071-56ebcff46f5d" providerId="ADAL" clId="{5096B3EB-E392-4AE0-BFBE-0B42DA816B4F}" dt="2022-05-17T11:23:11.296" v="1122" actId="2696"/>
        <pc:sldMkLst>
          <pc:docMk/>
          <pc:sldMk cId="718106787" sldId="1056"/>
        </pc:sldMkLst>
      </pc:sldChg>
      <pc:sldChg chg="mod modShow">
        <pc:chgData name="Katharina Schöneberg" userId="91644a2e-1fe8-430b-b071-56ebcff46f5d" providerId="ADAL" clId="{5096B3EB-E392-4AE0-BFBE-0B42DA816B4F}" dt="2022-06-15T06:31:18.222" v="2248" actId="729"/>
        <pc:sldMkLst>
          <pc:docMk/>
          <pc:sldMk cId="1009730566" sldId="1057"/>
        </pc:sldMkLst>
      </pc:sldChg>
      <pc:sldChg chg="addSp delSp modSp mod">
        <pc:chgData name="Katharina Schöneberg" userId="91644a2e-1fe8-430b-b071-56ebcff46f5d" providerId="ADAL" clId="{5096B3EB-E392-4AE0-BFBE-0B42DA816B4F}" dt="2022-05-17T11:22:09.570" v="1120" actId="14100"/>
        <pc:sldMkLst>
          <pc:docMk/>
          <pc:sldMk cId="1783374281" sldId="1058"/>
        </pc:sldMkLst>
        <pc:spChg chg="mod">
          <ac:chgData name="Katharina Schöneberg" userId="91644a2e-1fe8-430b-b071-56ebcff46f5d" providerId="ADAL" clId="{5096B3EB-E392-4AE0-BFBE-0B42DA816B4F}" dt="2022-05-17T11:21:56.897" v="1118" actId="1076"/>
          <ac:spMkLst>
            <pc:docMk/>
            <pc:sldMk cId="1783374281" sldId="1058"/>
            <ac:spMk id="4" creationId="{B24C89DF-5AB7-49A7-8C55-9B1F60F3642E}"/>
          </ac:spMkLst>
        </pc:spChg>
        <pc:graphicFrameChg chg="add mod modGraphic">
          <ac:chgData name="Katharina Schöneberg" userId="91644a2e-1fe8-430b-b071-56ebcff46f5d" providerId="ADAL" clId="{5096B3EB-E392-4AE0-BFBE-0B42DA816B4F}" dt="2022-05-17T11:22:09.570" v="1120" actId="14100"/>
          <ac:graphicFrameMkLst>
            <pc:docMk/>
            <pc:sldMk cId="1783374281" sldId="1058"/>
            <ac:graphicFrameMk id="2" creationId="{615C79A7-6B35-6062-BD26-8468261BB317}"/>
          </ac:graphicFrameMkLst>
        </pc:graphicFrameChg>
        <pc:graphicFrameChg chg="del modGraphic">
          <ac:chgData name="Katharina Schöneberg" userId="91644a2e-1fe8-430b-b071-56ebcff46f5d" providerId="ADAL" clId="{5096B3EB-E392-4AE0-BFBE-0B42DA816B4F}" dt="2022-05-17T11:21:37.924" v="1111" actId="478"/>
          <ac:graphicFrameMkLst>
            <pc:docMk/>
            <pc:sldMk cId="1783374281" sldId="1058"/>
            <ac:graphicFrameMk id="5" creationId="{49758EE6-F699-4F5A-876F-0A511FFD83A5}"/>
          </ac:graphicFrameMkLst>
        </pc:graphicFrameChg>
      </pc:sldChg>
      <pc:sldChg chg="addSp delSp modSp add mod modShow">
        <pc:chgData name="Katharina Schöneberg" userId="91644a2e-1fe8-430b-b071-56ebcff46f5d" providerId="ADAL" clId="{5096B3EB-E392-4AE0-BFBE-0B42DA816B4F}" dt="2022-06-15T06:31:18.222" v="2248" actId="729"/>
        <pc:sldMkLst>
          <pc:docMk/>
          <pc:sldMk cId="457178162" sldId="1059"/>
        </pc:sldMkLst>
        <pc:spChg chg="mod">
          <ac:chgData name="Katharina Schöneberg" userId="91644a2e-1fe8-430b-b071-56ebcff46f5d" providerId="ADAL" clId="{5096B3EB-E392-4AE0-BFBE-0B42DA816B4F}" dt="2022-05-17T09:37:33.887" v="426" actId="26606"/>
          <ac:spMkLst>
            <pc:docMk/>
            <pc:sldMk cId="457178162" sldId="1059"/>
            <ac:spMk id="3" creationId="{EFF8F121-35CB-4CA6-B01E-FD3FD97F474D}"/>
          </ac:spMkLst>
        </pc:spChg>
        <pc:spChg chg="add del mod">
          <ac:chgData name="Katharina Schöneberg" userId="91644a2e-1fe8-430b-b071-56ebcff46f5d" providerId="ADAL" clId="{5096B3EB-E392-4AE0-BFBE-0B42DA816B4F}" dt="2022-05-17T09:37:33.887" v="426" actId="26606"/>
          <ac:spMkLst>
            <pc:docMk/>
            <pc:sldMk cId="457178162" sldId="1059"/>
            <ac:spMk id="4" creationId="{B24C89DF-5AB7-49A7-8C55-9B1F60F3642E}"/>
          </ac:spMkLst>
        </pc:spChg>
        <pc:spChg chg="add del">
          <ac:chgData name="Katharina Schöneberg" userId="91644a2e-1fe8-430b-b071-56ebcff46f5d" providerId="ADAL" clId="{5096B3EB-E392-4AE0-BFBE-0B42DA816B4F}" dt="2022-05-17T09:37:40.684" v="427" actId="478"/>
          <ac:spMkLst>
            <pc:docMk/>
            <pc:sldMk cId="457178162" sldId="1059"/>
            <ac:spMk id="10" creationId="{E13207A9-F8D3-DD29-285E-6E0442F51547}"/>
          </ac:spMkLst>
        </pc:spChg>
        <pc:spChg chg="add del">
          <ac:chgData name="Katharina Schöneberg" userId="91644a2e-1fe8-430b-b071-56ebcff46f5d" providerId="ADAL" clId="{5096B3EB-E392-4AE0-BFBE-0B42DA816B4F}" dt="2022-05-17T09:32:36.224" v="281" actId="26606"/>
          <ac:spMkLst>
            <pc:docMk/>
            <pc:sldMk cId="457178162" sldId="1059"/>
            <ac:spMk id="13" creationId="{84B7DA48-9ED1-E525-52F2-EBA8A4A9679D}"/>
          </ac:spMkLst>
        </pc:spChg>
        <pc:spChg chg="add del">
          <ac:chgData name="Katharina Schöneberg" userId="91644a2e-1fe8-430b-b071-56ebcff46f5d" providerId="ADAL" clId="{5096B3EB-E392-4AE0-BFBE-0B42DA816B4F}" dt="2022-05-17T09:38:05.224" v="429" actId="26606"/>
          <ac:spMkLst>
            <pc:docMk/>
            <pc:sldMk cId="457178162" sldId="1059"/>
            <ac:spMk id="16" creationId="{FFB80726-7338-4E71-A366-80D15940930B}"/>
          </ac:spMkLst>
        </pc:spChg>
        <pc:graphicFrameChg chg="del">
          <ac:chgData name="Katharina Schöneberg" userId="91644a2e-1fe8-430b-b071-56ebcff46f5d" providerId="ADAL" clId="{5096B3EB-E392-4AE0-BFBE-0B42DA816B4F}" dt="2022-05-17T09:31:23.880" v="231" actId="478"/>
          <ac:graphicFrameMkLst>
            <pc:docMk/>
            <pc:sldMk cId="457178162" sldId="1059"/>
            <ac:graphicFrameMk id="5" creationId="{49758EE6-F699-4F5A-876F-0A511FFD83A5}"/>
          </ac:graphicFrameMkLst>
        </pc:graphicFrameChg>
        <pc:graphicFrameChg chg="add mod modGraphic">
          <ac:chgData name="Katharina Schöneberg" userId="91644a2e-1fe8-430b-b071-56ebcff46f5d" providerId="ADAL" clId="{5096B3EB-E392-4AE0-BFBE-0B42DA816B4F}" dt="2022-05-17T09:38:05.224" v="429" actId="26606"/>
          <ac:graphicFrameMkLst>
            <pc:docMk/>
            <pc:sldMk cId="457178162" sldId="1059"/>
            <ac:graphicFrameMk id="11" creationId="{7D7DD9DF-F119-1DED-88E0-4C17398E17D6}"/>
          </ac:graphicFrameMkLst>
        </pc:graphicFrameChg>
        <pc:picChg chg="add del">
          <ac:chgData name="Katharina Schöneberg" userId="91644a2e-1fe8-430b-b071-56ebcff46f5d" providerId="ADAL" clId="{5096B3EB-E392-4AE0-BFBE-0B42DA816B4F}" dt="2022-05-17T09:32:36.224" v="281" actId="26606"/>
          <ac:picMkLst>
            <pc:docMk/>
            <pc:sldMk cId="457178162" sldId="1059"/>
            <ac:picMk id="9" creationId="{3978E0A6-8CE4-E3EA-4EB8-820DEB53C9CA}"/>
          </ac:picMkLst>
        </pc:picChg>
      </pc:sldChg>
      <pc:sldChg chg="addSp delSp modSp add mod modShow">
        <pc:chgData name="Katharina Schöneberg" userId="91644a2e-1fe8-430b-b071-56ebcff46f5d" providerId="ADAL" clId="{5096B3EB-E392-4AE0-BFBE-0B42DA816B4F}" dt="2022-06-15T06:31:18.222" v="2248" actId="729"/>
        <pc:sldMkLst>
          <pc:docMk/>
          <pc:sldMk cId="1569681501" sldId="1060"/>
        </pc:sldMkLst>
        <pc:spChg chg="mod">
          <ac:chgData name="Katharina Schöneberg" userId="91644a2e-1fe8-430b-b071-56ebcff46f5d" providerId="ADAL" clId="{5096B3EB-E392-4AE0-BFBE-0B42DA816B4F}" dt="2022-05-17T09:56:17.219" v="612" actId="1076"/>
          <ac:spMkLst>
            <pc:docMk/>
            <pc:sldMk cId="1569681501" sldId="1060"/>
            <ac:spMk id="3" creationId="{EFF8F121-35CB-4CA6-B01E-FD3FD97F474D}"/>
          </ac:spMkLst>
        </pc:spChg>
        <pc:spChg chg="del">
          <ac:chgData name="Katharina Schöneberg" userId="91644a2e-1fe8-430b-b071-56ebcff46f5d" providerId="ADAL" clId="{5096B3EB-E392-4AE0-BFBE-0B42DA816B4F}" dt="2022-05-17T09:42:26.496" v="430" actId="1032"/>
          <ac:spMkLst>
            <pc:docMk/>
            <pc:sldMk cId="1569681501" sldId="1060"/>
            <ac:spMk id="4" creationId="{B24C89DF-5AB7-49A7-8C55-9B1F60F3642E}"/>
          </ac:spMkLst>
        </pc:spChg>
        <pc:spChg chg="add del mod">
          <ac:chgData name="Katharina Schöneberg" userId="91644a2e-1fe8-430b-b071-56ebcff46f5d" providerId="ADAL" clId="{5096B3EB-E392-4AE0-BFBE-0B42DA816B4F}" dt="2022-05-17T09:45:09.183" v="441" actId="1032"/>
          <ac:spMkLst>
            <pc:docMk/>
            <pc:sldMk cId="1569681501" sldId="1060"/>
            <ac:spMk id="8" creationId="{538F0320-8ED6-6140-C7F8-01FA39281300}"/>
          </ac:spMkLst>
        </pc:spChg>
        <pc:spChg chg="add mod">
          <ac:chgData name="Katharina Schöneberg" userId="91644a2e-1fe8-430b-b071-56ebcff46f5d" providerId="ADAL" clId="{5096B3EB-E392-4AE0-BFBE-0B42DA816B4F}" dt="2022-05-17T10:08:21.965" v="781" actId="1076"/>
          <ac:spMkLst>
            <pc:docMk/>
            <pc:sldMk cId="1569681501" sldId="1060"/>
            <ac:spMk id="10" creationId="{03C8728F-F41F-E055-1245-C9C877CF9AD5}"/>
          </ac:spMkLst>
        </pc:spChg>
        <pc:spChg chg="add mod">
          <ac:chgData name="Katharina Schöneberg" userId="91644a2e-1fe8-430b-b071-56ebcff46f5d" providerId="ADAL" clId="{5096B3EB-E392-4AE0-BFBE-0B42DA816B4F}" dt="2022-05-17T10:08:15.357" v="779" actId="1076"/>
          <ac:spMkLst>
            <pc:docMk/>
            <pc:sldMk cId="1569681501" sldId="1060"/>
            <ac:spMk id="11" creationId="{AB33DB73-D7F0-BE85-EAD4-4F1B6C6036BA}"/>
          </ac:spMkLst>
        </pc:spChg>
        <pc:spChg chg="add mod ord">
          <ac:chgData name="Katharina Schöneberg" userId="91644a2e-1fe8-430b-b071-56ebcff46f5d" providerId="ADAL" clId="{5096B3EB-E392-4AE0-BFBE-0B42DA816B4F}" dt="2022-05-17T10:07:35.285" v="772" actId="1076"/>
          <ac:spMkLst>
            <pc:docMk/>
            <pc:sldMk cId="1569681501" sldId="1060"/>
            <ac:spMk id="12" creationId="{EEFB2E67-1B44-A7B4-2255-D7048190E4DC}"/>
          </ac:spMkLst>
        </pc:spChg>
        <pc:spChg chg="add del">
          <ac:chgData name="Katharina Schöneberg" userId="91644a2e-1fe8-430b-b071-56ebcff46f5d" providerId="ADAL" clId="{5096B3EB-E392-4AE0-BFBE-0B42DA816B4F}" dt="2022-05-17T10:55:42.763" v="862" actId="478"/>
          <ac:spMkLst>
            <pc:docMk/>
            <pc:sldMk cId="1569681501" sldId="1060"/>
            <ac:spMk id="13" creationId="{AE7CD0BC-D565-4F18-C267-C63411B4B9DB}"/>
          </ac:spMkLst>
        </pc:spChg>
        <pc:spChg chg="add mod ord">
          <ac:chgData name="Katharina Schöneberg" userId="91644a2e-1fe8-430b-b071-56ebcff46f5d" providerId="ADAL" clId="{5096B3EB-E392-4AE0-BFBE-0B42DA816B4F}" dt="2022-05-17T10:07:58.572" v="775" actId="1076"/>
          <ac:spMkLst>
            <pc:docMk/>
            <pc:sldMk cId="1569681501" sldId="1060"/>
            <ac:spMk id="15" creationId="{E6B71047-F9C0-D191-166B-4715B717458D}"/>
          </ac:spMkLst>
        </pc:spChg>
        <pc:spChg chg="add mod ord">
          <ac:chgData name="Katharina Schöneberg" userId="91644a2e-1fe8-430b-b071-56ebcff46f5d" providerId="ADAL" clId="{5096B3EB-E392-4AE0-BFBE-0B42DA816B4F}" dt="2022-05-19T12:46:01.436" v="1642" actId="20577"/>
          <ac:spMkLst>
            <pc:docMk/>
            <pc:sldMk cId="1569681501" sldId="1060"/>
            <ac:spMk id="16" creationId="{78420B52-2AD6-3044-C15F-1B32483F6E4E}"/>
          </ac:spMkLst>
        </pc:spChg>
        <pc:spChg chg="add mod ord">
          <ac:chgData name="Katharina Schöneberg" userId="91644a2e-1fe8-430b-b071-56ebcff46f5d" providerId="ADAL" clId="{5096B3EB-E392-4AE0-BFBE-0B42DA816B4F}" dt="2022-05-17T10:08:01.270" v="776" actId="1076"/>
          <ac:spMkLst>
            <pc:docMk/>
            <pc:sldMk cId="1569681501" sldId="1060"/>
            <ac:spMk id="17" creationId="{5F6AE9BA-4E5F-0A1D-B40D-C2B99E206028}"/>
          </ac:spMkLst>
        </pc:spChg>
        <pc:spChg chg="add mod">
          <ac:chgData name="Katharina Schöneberg" userId="91644a2e-1fe8-430b-b071-56ebcff46f5d" providerId="ADAL" clId="{5096B3EB-E392-4AE0-BFBE-0B42DA816B4F}" dt="2022-05-17T10:54:01.374" v="858" actId="1076"/>
          <ac:spMkLst>
            <pc:docMk/>
            <pc:sldMk cId="1569681501" sldId="1060"/>
            <ac:spMk id="18" creationId="{0395BE61-E8F8-D786-EC46-303508C9511D}"/>
          </ac:spMkLst>
        </pc:spChg>
        <pc:spChg chg="add del mod">
          <ac:chgData name="Katharina Schöneberg" userId="91644a2e-1fe8-430b-b071-56ebcff46f5d" providerId="ADAL" clId="{5096B3EB-E392-4AE0-BFBE-0B42DA816B4F}" dt="2022-05-17T10:57:37.079" v="925" actId="478"/>
          <ac:spMkLst>
            <pc:docMk/>
            <pc:sldMk cId="1569681501" sldId="1060"/>
            <ac:spMk id="19" creationId="{AA256684-E736-88D3-ED0C-0C5BF8F34BB6}"/>
          </ac:spMkLst>
        </pc:spChg>
        <pc:graphicFrameChg chg="add del mod modGraphic">
          <ac:chgData name="Katharina Schöneberg" userId="91644a2e-1fe8-430b-b071-56ebcff46f5d" providerId="ADAL" clId="{5096B3EB-E392-4AE0-BFBE-0B42DA816B4F}" dt="2022-05-17T09:44:50.553" v="440" actId="478"/>
          <ac:graphicFrameMkLst>
            <pc:docMk/>
            <pc:sldMk cId="1569681501" sldId="1060"/>
            <ac:graphicFrameMk id="2" creationId="{905FEEDF-810A-FE62-9EED-79B819785412}"/>
          </ac:graphicFrameMkLst>
        </pc:graphicFrameChg>
        <pc:graphicFrameChg chg="add mod modGraphic">
          <ac:chgData name="Katharina Schöneberg" userId="91644a2e-1fe8-430b-b071-56ebcff46f5d" providerId="ADAL" clId="{5096B3EB-E392-4AE0-BFBE-0B42DA816B4F}" dt="2022-05-19T12:23:28.293" v="1609" actId="20577"/>
          <ac:graphicFrameMkLst>
            <pc:docMk/>
            <pc:sldMk cId="1569681501" sldId="1060"/>
            <ac:graphicFrameMk id="9" creationId="{AAD68071-6542-CB77-FF1C-A3ED226CFA5D}"/>
          </ac:graphicFrameMkLst>
        </pc:graphicFrameChg>
        <pc:graphicFrameChg chg="add del mod">
          <ac:chgData name="Katharina Schöneberg" userId="91644a2e-1fe8-430b-b071-56ebcff46f5d" providerId="ADAL" clId="{5096B3EB-E392-4AE0-BFBE-0B42DA816B4F}" dt="2022-05-17T09:53:21.481" v="593"/>
          <ac:graphicFrameMkLst>
            <pc:docMk/>
            <pc:sldMk cId="1569681501" sldId="1060"/>
            <ac:graphicFrameMk id="14" creationId="{8A0605BC-9E95-1D41-6BE5-B2E05E483145}"/>
          </ac:graphicFrameMkLst>
        </pc:graphicFrameChg>
      </pc:sldChg>
      <pc:sldChg chg="addSp delSp modSp new mod modClrScheme modShow chgLayout">
        <pc:chgData name="Katharina Schöneberg" userId="91644a2e-1fe8-430b-b071-56ebcff46f5d" providerId="ADAL" clId="{5096B3EB-E392-4AE0-BFBE-0B42DA816B4F}" dt="2022-06-15T06:31:18.222" v="2248" actId="729"/>
        <pc:sldMkLst>
          <pc:docMk/>
          <pc:sldMk cId="1713391882" sldId="1061"/>
        </pc:sldMkLst>
        <pc:spChg chg="del mod">
          <ac:chgData name="Katharina Schöneberg" userId="91644a2e-1fe8-430b-b071-56ebcff46f5d" providerId="ADAL" clId="{5096B3EB-E392-4AE0-BFBE-0B42DA816B4F}" dt="2022-05-17T11:03:45.691" v="1040" actId="26606"/>
          <ac:spMkLst>
            <pc:docMk/>
            <pc:sldMk cId="1713391882" sldId="1061"/>
            <ac:spMk id="2" creationId="{BD0827AC-C3FD-BB7D-6332-361545FE51B4}"/>
          </ac:spMkLst>
        </pc:spChg>
        <pc:spChg chg="mod ord">
          <ac:chgData name="Katharina Schöneberg" userId="91644a2e-1fe8-430b-b071-56ebcff46f5d" providerId="ADAL" clId="{5096B3EB-E392-4AE0-BFBE-0B42DA816B4F}" dt="2022-05-17T11:04:06.304" v="1042" actId="700"/>
          <ac:spMkLst>
            <pc:docMk/>
            <pc:sldMk cId="1713391882" sldId="1061"/>
            <ac:spMk id="3" creationId="{C94503A8-CBE9-FFE6-004A-8250B35B47B7}"/>
          </ac:spMkLst>
        </pc:spChg>
        <pc:spChg chg="mod ord">
          <ac:chgData name="Katharina Schöneberg" userId="91644a2e-1fe8-430b-b071-56ebcff46f5d" providerId="ADAL" clId="{5096B3EB-E392-4AE0-BFBE-0B42DA816B4F}" dt="2022-05-17T11:04:06.304" v="1042" actId="700"/>
          <ac:spMkLst>
            <pc:docMk/>
            <pc:sldMk cId="1713391882" sldId="1061"/>
            <ac:spMk id="4" creationId="{FF55E9CF-54D4-C846-75F2-C1D0EC2D3C94}"/>
          </ac:spMkLst>
        </pc:spChg>
        <pc:spChg chg="del">
          <ac:chgData name="Katharina Schöneberg" userId="91644a2e-1fe8-430b-b071-56ebcff46f5d" providerId="ADAL" clId="{5096B3EB-E392-4AE0-BFBE-0B42DA816B4F}" dt="2022-05-17T10:57:49.328" v="927" actId="478"/>
          <ac:spMkLst>
            <pc:docMk/>
            <pc:sldMk cId="1713391882" sldId="1061"/>
            <ac:spMk id="5" creationId="{4E5099CE-C72D-AE91-EE93-EA82632E25B5}"/>
          </ac:spMkLst>
        </pc:spChg>
        <pc:spChg chg="mod ord">
          <ac:chgData name="Katharina Schöneberg" userId="91644a2e-1fe8-430b-b071-56ebcff46f5d" providerId="ADAL" clId="{5096B3EB-E392-4AE0-BFBE-0B42DA816B4F}" dt="2022-05-17T11:04:06.304" v="1042" actId="700"/>
          <ac:spMkLst>
            <pc:docMk/>
            <pc:sldMk cId="1713391882" sldId="1061"/>
            <ac:spMk id="6" creationId="{222E0E75-253C-F760-5D9A-AF6F84BED4C4}"/>
          </ac:spMkLst>
        </pc:spChg>
        <pc:spChg chg="add mod ord">
          <ac:chgData name="Katharina Schöneberg" userId="91644a2e-1fe8-430b-b071-56ebcff46f5d" providerId="ADAL" clId="{5096B3EB-E392-4AE0-BFBE-0B42DA816B4F}" dt="2022-05-17T11:04:29.515" v="1047" actId="14100"/>
          <ac:spMkLst>
            <pc:docMk/>
            <pc:sldMk cId="1713391882" sldId="1061"/>
            <ac:spMk id="7" creationId="{E5EB034D-C79A-B7AD-C50E-C7EB26D395E2}"/>
          </ac:spMkLst>
        </pc:spChg>
        <pc:spChg chg="add del mod">
          <ac:chgData name="Katharina Schöneberg" userId="91644a2e-1fe8-430b-b071-56ebcff46f5d" providerId="ADAL" clId="{5096B3EB-E392-4AE0-BFBE-0B42DA816B4F}" dt="2022-05-17T11:03:58.925" v="1041" actId="478"/>
          <ac:spMkLst>
            <pc:docMk/>
            <pc:sldMk cId="1713391882" sldId="1061"/>
            <ac:spMk id="13" creationId="{1331FB56-62FA-5F2F-2939-9E42FB7A4A9F}"/>
          </ac:spMkLst>
        </pc:spChg>
        <pc:graphicFrameChg chg="add mod ord">
          <ac:chgData name="Katharina Schöneberg" userId="91644a2e-1fe8-430b-b071-56ebcff46f5d" providerId="ADAL" clId="{5096B3EB-E392-4AE0-BFBE-0B42DA816B4F}" dt="2022-05-17T11:04:37.697" v="1049" actId="14100"/>
          <ac:graphicFrameMkLst>
            <pc:docMk/>
            <pc:sldMk cId="1713391882" sldId="1061"/>
            <ac:graphicFrameMk id="9" creationId="{F4A8403B-9893-8F84-336D-132B6D95625E}"/>
          </ac:graphicFrameMkLst>
        </pc:graphicFrameChg>
      </pc:sldChg>
      <pc:sldChg chg="delSp modSp add del mod modClrScheme chgLayout">
        <pc:chgData name="Katharina Schöneberg" userId="91644a2e-1fe8-430b-b071-56ebcff46f5d" providerId="ADAL" clId="{5096B3EB-E392-4AE0-BFBE-0B42DA816B4F}" dt="2022-05-20T09:50:38.791" v="1643" actId="2696"/>
        <pc:sldMkLst>
          <pc:docMk/>
          <pc:sldMk cId="1031494502" sldId="1062"/>
        </pc:sldMkLst>
        <pc:spChg chg="del mod ord">
          <ac:chgData name="Katharina Schöneberg" userId="91644a2e-1fe8-430b-b071-56ebcff46f5d" providerId="ADAL" clId="{5096B3EB-E392-4AE0-BFBE-0B42DA816B4F}" dt="2022-05-17T11:37:46.327" v="1386" actId="478"/>
          <ac:spMkLst>
            <pc:docMk/>
            <pc:sldMk cId="1031494502" sldId="1062"/>
            <ac:spMk id="2" creationId="{C0E6BE35-57B1-D125-E562-CE760EC11D3F}"/>
          </ac:spMkLst>
        </pc:spChg>
        <pc:spChg chg="mod ord">
          <ac:chgData name="Katharina Schöneberg" userId="91644a2e-1fe8-430b-b071-56ebcff46f5d" providerId="ADAL" clId="{5096B3EB-E392-4AE0-BFBE-0B42DA816B4F}" dt="2022-05-17T11:37:40.652" v="1385" actId="700"/>
          <ac:spMkLst>
            <pc:docMk/>
            <pc:sldMk cId="1031494502" sldId="1062"/>
            <ac:spMk id="3" creationId="{E2D47600-D5AC-4F43-91A9-628307211D1A}"/>
          </ac:spMkLst>
        </pc:spChg>
        <pc:spChg chg="mod ord">
          <ac:chgData name="Katharina Schöneberg" userId="91644a2e-1fe8-430b-b071-56ebcff46f5d" providerId="ADAL" clId="{5096B3EB-E392-4AE0-BFBE-0B42DA816B4F}" dt="2022-05-17T11:37:40.652" v="1385" actId="700"/>
          <ac:spMkLst>
            <pc:docMk/>
            <pc:sldMk cId="1031494502" sldId="1062"/>
            <ac:spMk id="4" creationId="{9919314C-F310-4990-AB6D-F385C12A8607}"/>
          </ac:spMkLst>
        </pc:spChg>
        <pc:spChg chg="mod ord">
          <ac:chgData name="Katharina Schöneberg" userId="91644a2e-1fe8-430b-b071-56ebcff46f5d" providerId="ADAL" clId="{5096B3EB-E392-4AE0-BFBE-0B42DA816B4F}" dt="2022-05-17T11:37:40.652" v="1385" actId="700"/>
          <ac:spMkLst>
            <pc:docMk/>
            <pc:sldMk cId="1031494502" sldId="1062"/>
            <ac:spMk id="6" creationId="{21A87997-2221-4487-9876-AB9EF82D2EEC}"/>
          </ac:spMkLst>
        </pc:spChg>
        <pc:graphicFrameChg chg="mod ord">
          <ac:chgData name="Katharina Schöneberg" userId="91644a2e-1fe8-430b-b071-56ebcff46f5d" providerId="ADAL" clId="{5096B3EB-E392-4AE0-BFBE-0B42DA816B4F}" dt="2022-05-17T11:40:35.848" v="1465" actId="20577"/>
          <ac:graphicFrameMkLst>
            <pc:docMk/>
            <pc:sldMk cId="1031494502" sldId="1062"/>
            <ac:graphicFrameMk id="8" creationId="{7A38A071-1968-4559-AD05-9CB842093907}"/>
          </ac:graphicFrameMkLst>
        </pc:graphicFrameChg>
      </pc:sldChg>
    </pc:docChg>
  </pc:docChgLst>
  <pc:docChgLst>
    <pc:chgData name="Katharina Schöneberg" userId="91644a2e-1fe8-430b-b071-56ebcff46f5d" providerId="ADAL" clId="{C2FD877A-E4BC-49C4-B622-6B98B40B780F}"/>
    <pc:docChg chg="custSel addSld modSld">
      <pc:chgData name="Katharina Schöneberg" userId="91644a2e-1fe8-430b-b071-56ebcff46f5d" providerId="ADAL" clId="{C2FD877A-E4BC-49C4-B622-6B98B40B780F}" dt="2022-10-20T13:37:11.659" v="1527" actId="113"/>
      <pc:docMkLst>
        <pc:docMk/>
      </pc:docMkLst>
      <pc:sldChg chg="modSp mod modShow">
        <pc:chgData name="Katharina Schöneberg" userId="91644a2e-1fe8-430b-b071-56ebcff46f5d" providerId="ADAL" clId="{C2FD877A-E4BC-49C4-B622-6B98B40B780F}" dt="2022-10-06T09:19:10.932" v="12" actId="729"/>
        <pc:sldMkLst>
          <pc:docMk/>
          <pc:sldMk cId="1837901133" sldId="257"/>
        </pc:sldMkLst>
        <pc:spChg chg="mod">
          <ac:chgData name="Katharina Schöneberg" userId="91644a2e-1fe8-430b-b071-56ebcff46f5d" providerId="ADAL" clId="{C2FD877A-E4BC-49C4-B622-6B98B40B780F}" dt="2022-10-06T09:19:03.980" v="11" actId="20577"/>
          <ac:spMkLst>
            <pc:docMk/>
            <pc:sldMk cId="1837901133" sldId="257"/>
            <ac:spMk id="5" creationId="{E5E8C5DE-A81B-784F-90E4-CF12C42741A6}"/>
          </ac:spMkLst>
        </pc:spChg>
      </pc:sldChg>
      <pc:sldChg chg="modNotesTx">
        <pc:chgData name="Katharina Schöneberg" userId="91644a2e-1fe8-430b-b071-56ebcff46f5d" providerId="ADAL" clId="{C2FD877A-E4BC-49C4-B622-6B98B40B780F}" dt="2022-10-06T09:39:53.337" v="806" actId="20577"/>
        <pc:sldMkLst>
          <pc:docMk/>
          <pc:sldMk cId="1271068117" sldId="1015"/>
        </pc:sldMkLst>
      </pc:sldChg>
      <pc:sldChg chg="modNotesTx">
        <pc:chgData name="Katharina Schöneberg" userId="91644a2e-1fe8-430b-b071-56ebcff46f5d" providerId="ADAL" clId="{C2FD877A-E4BC-49C4-B622-6B98B40B780F}" dt="2022-10-06T11:11:09.755" v="1495" actId="255"/>
        <pc:sldMkLst>
          <pc:docMk/>
          <pc:sldMk cId="2000604297" sldId="1039"/>
        </pc:sldMkLst>
      </pc:sldChg>
      <pc:sldChg chg="delCm modNotesTx">
        <pc:chgData name="Katharina Schöneberg" userId="91644a2e-1fe8-430b-b071-56ebcff46f5d" providerId="ADAL" clId="{C2FD877A-E4BC-49C4-B622-6B98B40B780F}" dt="2022-10-06T11:12:12.642" v="1499" actId="255"/>
        <pc:sldMkLst>
          <pc:docMk/>
          <pc:sldMk cId="294677931" sldId="1042"/>
        </pc:sldMkLst>
      </pc:sldChg>
      <pc:sldChg chg="modSp modNotesTx">
        <pc:chgData name="Katharina Schöneberg" userId="91644a2e-1fe8-430b-b071-56ebcff46f5d" providerId="ADAL" clId="{C2FD877A-E4BC-49C4-B622-6B98B40B780F}" dt="2022-10-06T11:14:01.653" v="1501" actId="13926"/>
        <pc:sldMkLst>
          <pc:docMk/>
          <pc:sldMk cId="4052727332" sldId="1043"/>
        </pc:sldMkLst>
        <pc:graphicFrameChg chg="mod">
          <ac:chgData name="Katharina Schöneberg" userId="91644a2e-1fe8-430b-b071-56ebcff46f5d" providerId="ADAL" clId="{C2FD877A-E4BC-49C4-B622-6B98B40B780F}" dt="2022-10-06T11:14:01.653" v="1501" actId="13926"/>
          <ac:graphicFrameMkLst>
            <pc:docMk/>
            <pc:sldMk cId="4052727332" sldId="1043"/>
            <ac:graphicFrameMk id="8" creationId="{C0527DD8-8901-42B8-969B-C8ACF6A70B40}"/>
          </ac:graphicFrameMkLst>
        </pc:graphicFrameChg>
      </pc:sldChg>
      <pc:sldChg chg="modSp mod addCm">
        <pc:chgData name="Katharina Schöneberg" userId="91644a2e-1fe8-430b-b071-56ebcff46f5d" providerId="ADAL" clId="{C2FD877A-E4BC-49C4-B622-6B98B40B780F}" dt="2022-10-20T13:37:11.659" v="1527" actId="113"/>
        <pc:sldMkLst>
          <pc:docMk/>
          <pc:sldMk cId="1338231854" sldId="1061"/>
        </pc:sldMkLst>
        <pc:spChg chg="mod">
          <ac:chgData name="Katharina Schöneberg" userId="91644a2e-1fe8-430b-b071-56ebcff46f5d" providerId="ADAL" clId="{C2FD877A-E4BC-49C4-B622-6B98B40B780F}" dt="2022-10-06T09:19:44.124" v="13" actId="13926"/>
          <ac:spMkLst>
            <pc:docMk/>
            <pc:sldMk cId="1338231854" sldId="1061"/>
            <ac:spMk id="7" creationId="{EC18D5ED-A6FB-4B08-F9A4-EB55EF112624}"/>
          </ac:spMkLst>
        </pc:spChg>
        <pc:spChg chg="mod">
          <ac:chgData name="Katharina Schöneberg" userId="91644a2e-1fe8-430b-b071-56ebcff46f5d" providerId="ADAL" clId="{C2FD877A-E4BC-49C4-B622-6B98B40B780F}" dt="2022-10-06T09:19:47.032" v="14" actId="13926"/>
          <ac:spMkLst>
            <pc:docMk/>
            <pc:sldMk cId="1338231854" sldId="1061"/>
            <ac:spMk id="8" creationId="{7F43DE2E-704D-997C-EFE7-95D9823B6C69}"/>
          </ac:spMkLst>
        </pc:spChg>
        <pc:spChg chg="mod">
          <ac:chgData name="Katharina Schöneberg" userId="91644a2e-1fe8-430b-b071-56ebcff46f5d" providerId="ADAL" clId="{C2FD877A-E4BC-49C4-B622-6B98B40B780F}" dt="2022-10-06T09:19:52.935" v="15" actId="13926"/>
          <ac:spMkLst>
            <pc:docMk/>
            <pc:sldMk cId="1338231854" sldId="1061"/>
            <ac:spMk id="9" creationId="{7DE54642-FCE9-1412-A6FF-7B54F835B659}"/>
          </ac:spMkLst>
        </pc:spChg>
        <pc:spChg chg="mod">
          <ac:chgData name="Katharina Schöneberg" userId="91644a2e-1fe8-430b-b071-56ebcff46f5d" providerId="ADAL" clId="{C2FD877A-E4BC-49C4-B622-6B98B40B780F}" dt="2022-10-06T09:19:56.977" v="16" actId="13926"/>
          <ac:spMkLst>
            <pc:docMk/>
            <pc:sldMk cId="1338231854" sldId="1061"/>
            <ac:spMk id="10" creationId="{B504091F-A2F4-E426-E051-9EF635C686D6}"/>
          </ac:spMkLst>
        </pc:spChg>
        <pc:spChg chg="mod">
          <ac:chgData name="Katharina Schöneberg" userId="91644a2e-1fe8-430b-b071-56ebcff46f5d" providerId="ADAL" clId="{C2FD877A-E4BC-49C4-B622-6B98B40B780F}" dt="2022-10-06T09:20:01.459" v="17" actId="13926"/>
          <ac:spMkLst>
            <pc:docMk/>
            <pc:sldMk cId="1338231854" sldId="1061"/>
            <ac:spMk id="11" creationId="{DB05A2F9-BFAA-FB5F-8CF5-3D87460C94AF}"/>
          </ac:spMkLst>
        </pc:spChg>
        <pc:graphicFrameChg chg="mod">
          <ac:chgData name="Katharina Schöneberg" userId="91644a2e-1fe8-430b-b071-56ebcff46f5d" providerId="ADAL" clId="{C2FD877A-E4BC-49C4-B622-6B98B40B780F}" dt="2022-10-20T13:37:11.659" v="1527" actId="113"/>
          <ac:graphicFrameMkLst>
            <pc:docMk/>
            <pc:sldMk cId="1338231854" sldId="1061"/>
            <ac:graphicFrameMk id="2" creationId="{5A9CF625-DD5B-6B45-AC39-FE8C324A4D2F}"/>
          </ac:graphicFrameMkLst>
        </pc:graphicFrameChg>
      </pc:sldChg>
      <pc:sldChg chg="modNotesTx">
        <pc:chgData name="Katharina Schöneberg" userId="91644a2e-1fe8-430b-b071-56ebcff46f5d" providerId="ADAL" clId="{C2FD877A-E4BC-49C4-B622-6B98B40B780F}" dt="2022-10-06T11:12:43.470" v="1500" actId="255"/>
        <pc:sldMkLst>
          <pc:docMk/>
          <pc:sldMk cId="2491342019" sldId="1062"/>
        </pc:sldMkLst>
      </pc:sldChg>
      <pc:sldChg chg="modSp add mod modNotesTx">
        <pc:chgData name="Katharina Schöneberg" userId="91644a2e-1fe8-430b-b071-56ebcff46f5d" providerId="ADAL" clId="{C2FD877A-E4BC-49C4-B622-6B98B40B780F}" dt="2022-10-06T11:12:02.892" v="1497" actId="255"/>
        <pc:sldMkLst>
          <pc:docMk/>
          <pc:sldMk cId="1075907650" sldId="1063"/>
        </pc:sldMkLst>
        <pc:spChg chg="mod">
          <ac:chgData name="Katharina Schöneberg" userId="91644a2e-1fe8-430b-b071-56ebcff46f5d" providerId="ADAL" clId="{C2FD877A-E4BC-49C4-B622-6B98B40B780F}" dt="2022-10-06T09:56:21.085" v="1165" actId="20577"/>
          <ac:spMkLst>
            <pc:docMk/>
            <pc:sldMk cId="1075907650" sldId="1063"/>
            <ac:spMk id="3" creationId="{A1DC6F52-2048-4898-8253-A64CEA355BA3}"/>
          </ac:spMkLst>
        </pc:spChg>
        <pc:graphicFrameChg chg="mod">
          <ac:chgData name="Katharina Schöneberg" userId="91644a2e-1fe8-430b-b071-56ebcff46f5d" providerId="ADAL" clId="{C2FD877A-E4BC-49C4-B622-6B98B40B780F}" dt="2022-10-06T09:56:13.566" v="1164" actId="20577"/>
          <ac:graphicFrameMkLst>
            <pc:docMk/>
            <pc:sldMk cId="1075907650" sldId="1063"/>
            <ac:graphicFrameMk id="8" creationId="{C0527DD8-8901-42B8-969B-C8ACF6A70B40}"/>
          </ac:graphicFrameMkLst>
        </pc:graphicFrameChg>
      </pc:sldChg>
    </pc:docChg>
  </pc:docChgLst>
  <pc:docChgLst>
    <pc:chgData name="Katharina Schöneberg" userId="91644a2e-1fe8-430b-b071-56ebcff46f5d" providerId="ADAL" clId="{E7AA6B29-B6E8-4EB5-B53E-1CCAE8FA5A7D}"/>
    <pc:docChg chg="undo custSel addSld delSld modSld">
      <pc:chgData name="Katharina Schöneberg" userId="91644a2e-1fe8-430b-b071-56ebcff46f5d" providerId="ADAL" clId="{E7AA6B29-B6E8-4EB5-B53E-1CCAE8FA5A7D}" dt="2021-09-27T09:09:17.204" v="6878" actId="20577"/>
      <pc:docMkLst>
        <pc:docMk/>
      </pc:docMkLst>
      <pc:sldChg chg="modSp mod">
        <pc:chgData name="Katharina Schöneberg" userId="91644a2e-1fe8-430b-b071-56ebcff46f5d" providerId="ADAL" clId="{E7AA6B29-B6E8-4EB5-B53E-1CCAE8FA5A7D}" dt="2021-09-24T07:51:42.040" v="1072" actId="20577"/>
        <pc:sldMkLst>
          <pc:docMk/>
          <pc:sldMk cId="1837901133" sldId="257"/>
        </pc:sldMkLst>
        <pc:spChg chg="mod">
          <ac:chgData name="Katharina Schöneberg" userId="91644a2e-1fe8-430b-b071-56ebcff46f5d" providerId="ADAL" clId="{E7AA6B29-B6E8-4EB5-B53E-1CCAE8FA5A7D}" dt="2021-09-24T07:51:42.040" v="1072" actId="20577"/>
          <ac:spMkLst>
            <pc:docMk/>
            <pc:sldMk cId="1837901133" sldId="257"/>
            <ac:spMk id="5" creationId="{E5E8C5DE-A81B-784F-90E4-CF12C42741A6}"/>
          </ac:spMkLst>
        </pc:spChg>
      </pc:sldChg>
      <pc:sldChg chg="modSp modNotesTx">
        <pc:chgData name="Katharina Schöneberg" userId="91644a2e-1fe8-430b-b071-56ebcff46f5d" providerId="ADAL" clId="{E7AA6B29-B6E8-4EB5-B53E-1CCAE8FA5A7D}" dt="2021-09-27T07:08:04.916" v="1863" actId="20577"/>
        <pc:sldMkLst>
          <pc:docMk/>
          <pc:sldMk cId="2306103435" sldId="871"/>
        </pc:sldMkLst>
        <pc:graphicFrameChg chg="mod">
          <ac:chgData name="Katharina Schöneberg" userId="91644a2e-1fe8-430b-b071-56ebcff46f5d" providerId="ADAL" clId="{E7AA6B29-B6E8-4EB5-B53E-1CCAE8FA5A7D}" dt="2021-09-24T07:45:45.446" v="1024" actId="20577"/>
          <ac:graphicFrameMkLst>
            <pc:docMk/>
            <pc:sldMk cId="2306103435" sldId="871"/>
            <ac:graphicFrameMk id="10" creationId="{F4B31FBF-FCBD-4E28-A93A-84EFD2C2A0FD}"/>
          </ac:graphicFrameMkLst>
        </pc:graphicFrameChg>
      </pc:sldChg>
      <pc:sldChg chg="modSp mod modNotesTx">
        <pc:chgData name="Katharina Schöneberg" userId="91644a2e-1fe8-430b-b071-56ebcff46f5d" providerId="ADAL" clId="{E7AA6B29-B6E8-4EB5-B53E-1CCAE8FA5A7D}" dt="2021-09-27T07:06:30.867" v="1588" actId="790"/>
        <pc:sldMkLst>
          <pc:docMk/>
          <pc:sldMk cId="3793261149" sldId="1021"/>
        </pc:sldMkLst>
        <pc:spChg chg="mod">
          <ac:chgData name="Katharina Schöneberg" userId="91644a2e-1fe8-430b-b071-56ebcff46f5d" providerId="ADAL" clId="{E7AA6B29-B6E8-4EB5-B53E-1CCAE8FA5A7D}" dt="2021-09-27T07:02:00.925" v="1096" actId="20577"/>
          <ac:spMkLst>
            <pc:docMk/>
            <pc:sldMk cId="3793261149" sldId="1021"/>
            <ac:spMk id="10" creationId="{C9BB8563-3C81-4814-891B-EE9FB203FC02}"/>
          </ac:spMkLst>
        </pc:spChg>
        <pc:graphicFrameChg chg="mod">
          <ac:chgData name="Katharina Schöneberg" userId="91644a2e-1fe8-430b-b071-56ebcff46f5d" providerId="ADAL" clId="{E7AA6B29-B6E8-4EB5-B53E-1CCAE8FA5A7D}" dt="2021-09-24T07:44:53.616" v="1007"/>
          <ac:graphicFrameMkLst>
            <pc:docMk/>
            <pc:sldMk cId="3793261149" sldId="1021"/>
            <ac:graphicFrameMk id="9" creationId="{E2D6A04A-2238-4E26-AAF5-9455C35E9051}"/>
          </ac:graphicFrameMkLst>
        </pc:graphicFrameChg>
        <pc:graphicFrameChg chg="mod">
          <ac:chgData name="Katharina Schöneberg" userId="91644a2e-1fe8-430b-b071-56ebcff46f5d" providerId="ADAL" clId="{E7AA6B29-B6E8-4EB5-B53E-1CCAE8FA5A7D}" dt="2021-09-24T07:43:40.956" v="1002"/>
          <ac:graphicFrameMkLst>
            <pc:docMk/>
            <pc:sldMk cId="3793261149" sldId="1021"/>
            <ac:graphicFrameMk id="11" creationId="{DE23E6E6-C425-4710-8BF8-34A6DEBC1E48}"/>
          </ac:graphicFrameMkLst>
        </pc:graphicFrameChg>
      </pc:sldChg>
      <pc:sldChg chg="modSp modNotesTx">
        <pc:chgData name="Katharina Schöneberg" userId="91644a2e-1fe8-430b-b071-56ebcff46f5d" providerId="ADAL" clId="{E7AA6B29-B6E8-4EB5-B53E-1CCAE8FA5A7D}" dt="2021-09-27T07:20:27.811" v="2632" actId="20577"/>
        <pc:sldMkLst>
          <pc:docMk/>
          <pc:sldMk cId="3594518669" sldId="1022"/>
        </pc:sldMkLst>
        <pc:graphicFrameChg chg="mod">
          <ac:chgData name="Katharina Schöneberg" userId="91644a2e-1fe8-430b-b071-56ebcff46f5d" providerId="ADAL" clId="{E7AA6B29-B6E8-4EB5-B53E-1CCAE8FA5A7D}" dt="2021-09-24T07:46:34.829" v="1056" actId="20577"/>
          <ac:graphicFrameMkLst>
            <pc:docMk/>
            <pc:sldMk cId="3594518669" sldId="1022"/>
            <ac:graphicFrameMk id="7" creationId="{FB495C5B-9042-4BFA-B5C2-77DD12322E8C}"/>
          </ac:graphicFrameMkLst>
        </pc:graphicFrameChg>
      </pc:sldChg>
      <pc:sldChg chg="addSp delSp modSp mod modNotesTx">
        <pc:chgData name="Katharina Schöneberg" userId="91644a2e-1fe8-430b-b071-56ebcff46f5d" providerId="ADAL" clId="{E7AA6B29-B6E8-4EB5-B53E-1CCAE8FA5A7D}" dt="2021-09-27T07:51:16.541" v="3729" actId="20577"/>
        <pc:sldMkLst>
          <pc:docMk/>
          <pc:sldMk cId="1047904153" sldId="1023"/>
        </pc:sldMkLst>
        <pc:spChg chg="add del mod">
          <ac:chgData name="Katharina Schöneberg" userId="91644a2e-1fe8-430b-b071-56ebcff46f5d" providerId="ADAL" clId="{E7AA6B29-B6E8-4EB5-B53E-1CCAE8FA5A7D}" dt="2021-09-27T06:56:39.379" v="1076" actId="478"/>
          <ac:spMkLst>
            <pc:docMk/>
            <pc:sldMk cId="1047904153" sldId="1023"/>
            <ac:spMk id="7" creationId="{904EB1C1-3484-47D2-ADE0-D3A7DEEA66AA}"/>
          </ac:spMkLst>
        </pc:spChg>
        <pc:picChg chg="add mod ord modCrop">
          <ac:chgData name="Katharina Schöneberg" userId="91644a2e-1fe8-430b-b071-56ebcff46f5d" providerId="ADAL" clId="{E7AA6B29-B6E8-4EB5-B53E-1CCAE8FA5A7D}" dt="2021-09-27T07:32:41.569" v="3089" actId="732"/>
          <ac:picMkLst>
            <pc:docMk/>
            <pc:sldMk cId="1047904153" sldId="1023"/>
            <ac:picMk id="2" creationId="{EE8FC48B-7EA0-44B7-B1F2-2E43DE2AC6E7}"/>
          </ac:picMkLst>
        </pc:picChg>
        <pc:picChg chg="add del mod ord">
          <ac:chgData name="Katharina Schöneberg" userId="91644a2e-1fe8-430b-b071-56ebcff46f5d" providerId="ADAL" clId="{E7AA6B29-B6E8-4EB5-B53E-1CCAE8FA5A7D}" dt="2021-09-27T06:56:42.288" v="1077" actId="478"/>
          <ac:picMkLst>
            <pc:docMk/>
            <pc:sldMk cId="1047904153" sldId="1023"/>
            <ac:picMk id="8" creationId="{F4F9B209-21AF-4E2A-8A9A-09C6FAFBD659}"/>
          </ac:picMkLst>
        </pc:picChg>
        <pc:picChg chg="del">
          <ac:chgData name="Katharina Schöneberg" userId="91644a2e-1fe8-430b-b071-56ebcff46f5d" providerId="ADAL" clId="{E7AA6B29-B6E8-4EB5-B53E-1CCAE8FA5A7D}" dt="2021-09-24T07:48:06.605" v="1057" actId="478"/>
          <ac:picMkLst>
            <pc:docMk/>
            <pc:sldMk cId="1047904153" sldId="1023"/>
            <ac:picMk id="10" creationId="{A23D4943-2C29-4FB9-AB8B-C0D56EE4DD41}"/>
          </ac:picMkLst>
        </pc:picChg>
      </pc:sldChg>
      <pc:sldChg chg="modNotesTx">
        <pc:chgData name="Katharina Schöneberg" userId="91644a2e-1fe8-430b-b071-56ebcff46f5d" providerId="ADAL" clId="{E7AA6B29-B6E8-4EB5-B53E-1CCAE8FA5A7D}" dt="2021-09-27T08:51:01.646" v="5468" actId="20577"/>
        <pc:sldMkLst>
          <pc:docMk/>
          <pc:sldMk cId="1724674871" sldId="1024"/>
        </pc:sldMkLst>
      </pc:sldChg>
      <pc:sldChg chg="modNotesTx">
        <pc:chgData name="Katharina Schöneberg" userId="91644a2e-1fe8-430b-b071-56ebcff46f5d" providerId="ADAL" clId="{E7AA6B29-B6E8-4EB5-B53E-1CCAE8FA5A7D}" dt="2021-09-27T08:58:39.896" v="6096" actId="20577"/>
        <pc:sldMkLst>
          <pc:docMk/>
          <pc:sldMk cId="4172849441" sldId="1025"/>
        </pc:sldMkLst>
      </pc:sldChg>
      <pc:sldChg chg="modNotesTx">
        <pc:chgData name="Katharina Schöneberg" userId="91644a2e-1fe8-430b-b071-56ebcff46f5d" providerId="ADAL" clId="{E7AA6B29-B6E8-4EB5-B53E-1CCAE8FA5A7D}" dt="2021-09-27T09:09:17.204" v="6878" actId="20577"/>
        <pc:sldMkLst>
          <pc:docMk/>
          <pc:sldMk cId="295266678" sldId="1026"/>
        </pc:sldMkLst>
      </pc:sldChg>
      <pc:sldChg chg="addSp delSp modSp del mod">
        <pc:chgData name="Katharina Schöneberg" userId="91644a2e-1fe8-430b-b071-56ebcff46f5d" providerId="ADAL" clId="{E7AA6B29-B6E8-4EB5-B53E-1CCAE8FA5A7D}" dt="2021-09-24T07:32:19.764" v="913" actId="2696"/>
        <pc:sldMkLst>
          <pc:docMk/>
          <pc:sldMk cId="4169551345" sldId="1027"/>
        </pc:sldMkLst>
        <pc:spChg chg="add del mod">
          <ac:chgData name="Katharina Schöneberg" userId="91644a2e-1fe8-430b-b071-56ebcff46f5d" providerId="ADAL" clId="{E7AA6B29-B6E8-4EB5-B53E-1CCAE8FA5A7D}" dt="2021-09-24T07:07:16.764" v="176" actId="478"/>
          <ac:spMkLst>
            <pc:docMk/>
            <pc:sldMk cId="4169551345" sldId="1027"/>
            <ac:spMk id="2" creationId="{18DB643E-AECF-4BA3-B840-637B87E113E1}"/>
          </ac:spMkLst>
        </pc:spChg>
        <pc:spChg chg="mod">
          <ac:chgData name="Katharina Schöneberg" userId="91644a2e-1fe8-430b-b071-56ebcff46f5d" providerId="ADAL" clId="{E7AA6B29-B6E8-4EB5-B53E-1CCAE8FA5A7D}" dt="2021-09-24T06:18:12.188" v="20" actId="20577"/>
          <ac:spMkLst>
            <pc:docMk/>
            <pc:sldMk cId="4169551345" sldId="1027"/>
            <ac:spMk id="3" creationId="{FE5B0FFC-E4D4-4E13-AEFF-E2E22DD107FE}"/>
          </ac:spMkLst>
        </pc:spChg>
        <pc:spChg chg="add del mod">
          <ac:chgData name="Katharina Schöneberg" userId="91644a2e-1fe8-430b-b071-56ebcff46f5d" providerId="ADAL" clId="{E7AA6B29-B6E8-4EB5-B53E-1CCAE8FA5A7D}" dt="2021-09-24T07:08:26.689" v="188" actId="478"/>
          <ac:spMkLst>
            <pc:docMk/>
            <pc:sldMk cId="4169551345" sldId="1027"/>
            <ac:spMk id="7" creationId="{51F9FE30-55DC-4F7B-B664-900D3E91D22B}"/>
          </ac:spMkLst>
        </pc:spChg>
        <pc:spChg chg="add del mod">
          <ac:chgData name="Katharina Schöneberg" userId="91644a2e-1fe8-430b-b071-56ebcff46f5d" providerId="ADAL" clId="{E7AA6B29-B6E8-4EB5-B53E-1CCAE8FA5A7D}" dt="2021-09-24T07:08:23.851" v="187" actId="478"/>
          <ac:spMkLst>
            <pc:docMk/>
            <pc:sldMk cId="4169551345" sldId="1027"/>
            <ac:spMk id="8" creationId="{D63E6D22-2AE1-4919-80CC-60FF3BB7E200}"/>
          </ac:spMkLst>
        </pc:spChg>
        <pc:spChg chg="add del mod">
          <ac:chgData name="Katharina Schöneberg" userId="91644a2e-1fe8-430b-b071-56ebcff46f5d" providerId="ADAL" clId="{E7AA6B29-B6E8-4EB5-B53E-1CCAE8FA5A7D}" dt="2021-09-24T07:15:20.255" v="438" actId="478"/>
          <ac:spMkLst>
            <pc:docMk/>
            <pc:sldMk cId="4169551345" sldId="1027"/>
            <ac:spMk id="9" creationId="{25029325-AD66-4E38-9844-969BEB15AB16}"/>
          </ac:spMkLst>
        </pc:spChg>
        <pc:spChg chg="add del mod">
          <ac:chgData name="Katharina Schöneberg" userId="91644a2e-1fe8-430b-b071-56ebcff46f5d" providerId="ADAL" clId="{E7AA6B29-B6E8-4EB5-B53E-1CCAE8FA5A7D}" dt="2021-09-24T07:09:10.428" v="196" actId="478"/>
          <ac:spMkLst>
            <pc:docMk/>
            <pc:sldMk cId="4169551345" sldId="1027"/>
            <ac:spMk id="10" creationId="{6D7788DC-4BD6-49FA-A277-3635153D8667}"/>
          </ac:spMkLst>
        </pc:spChg>
        <pc:spChg chg="add del mod">
          <ac:chgData name="Katharina Schöneberg" userId="91644a2e-1fe8-430b-b071-56ebcff46f5d" providerId="ADAL" clId="{E7AA6B29-B6E8-4EB5-B53E-1CCAE8FA5A7D}" dt="2021-09-24T07:12:12.382" v="413" actId="478"/>
          <ac:spMkLst>
            <pc:docMk/>
            <pc:sldMk cId="4169551345" sldId="1027"/>
            <ac:spMk id="11" creationId="{5DEEF2F3-700C-4F41-B408-522E968EE5B9}"/>
          </ac:spMkLst>
        </pc:spChg>
        <pc:graphicFrameChg chg="add del mod modGraphic">
          <ac:chgData name="Katharina Schöneberg" userId="91644a2e-1fe8-430b-b071-56ebcff46f5d" providerId="ADAL" clId="{E7AA6B29-B6E8-4EB5-B53E-1CCAE8FA5A7D}" dt="2021-09-24T07:15:17.208" v="437" actId="478"/>
          <ac:graphicFrameMkLst>
            <pc:docMk/>
            <pc:sldMk cId="4169551345" sldId="1027"/>
            <ac:graphicFrameMk id="12" creationId="{D4E63F7A-C9F8-4C5F-9C9C-F16CF0421533}"/>
          </ac:graphicFrameMkLst>
        </pc:graphicFrameChg>
        <pc:graphicFrameChg chg="mod modGraphic">
          <ac:chgData name="Katharina Schöneberg" userId="91644a2e-1fe8-430b-b071-56ebcff46f5d" providerId="ADAL" clId="{E7AA6B29-B6E8-4EB5-B53E-1CCAE8FA5A7D}" dt="2021-09-24T07:25:18.011" v="707" actId="20578"/>
          <ac:graphicFrameMkLst>
            <pc:docMk/>
            <pc:sldMk cId="4169551345" sldId="1027"/>
            <ac:graphicFrameMk id="25" creationId="{8B5EB2F8-CF21-4EF0-9DFD-7E22071E25DC}"/>
          </ac:graphicFrameMkLst>
        </pc:graphicFrameChg>
      </pc:sldChg>
      <pc:sldChg chg="del">
        <pc:chgData name="Katharina Schöneberg" userId="91644a2e-1fe8-430b-b071-56ebcff46f5d" providerId="ADAL" clId="{E7AA6B29-B6E8-4EB5-B53E-1CCAE8FA5A7D}" dt="2021-09-24T06:15:57.181" v="11" actId="2696"/>
        <pc:sldMkLst>
          <pc:docMk/>
          <pc:sldMk cId="2363182245" sldId="1031"/>
        </pc:sldMkLst>
      </pc:sldChg>
      <pc:sldChg chg="modSp mod">
        <pc:chgData name="Katharina Schöneberg" userId="91644a2e-1fe8-430b-b071-56ebcff46f5d" providerId="ADAL" clId="{E7AA6B29-B6E8-4EB5-B53E-1CCAE8FA5A7D}" dt="2021-09-24T10:41:09.777" v="1075" actId="20577"/>
        <pc:sldMkLst>
          <pc:docMk/>
          <pc:sldMk cId="377850470" sldId="1032"/>
        </pc:sldMkLst>
        <pc:graphicFrameChg chg="mod modGraphic">
          <ac:chgData name="Katharina Schöneberg" userId="91644a2e-1fe8-430b-b071-56ebcff46f5d" providerId="ADAL" clId="{E7AA6B29-B6E8-4EB5-B53E-1CCAE8FA5A7D}" dt="2021-09-24T10:41:09.777" v="1075" actId="20577"/>
          <ac:graphicFrameMkLst>
            <pc:docMk/>
            <pc:sldMk cId="377850470" sldId="1032"/>
            <ac:graphicFrameMk id="10" creationId="{EDD8C5A9-53F4-4F80-9204-3CB2FA0DCE08}"/>
          </ac:graphicFrameMkLst>
        </pc:graphicFrameChg>
      </pc:sldChg>
      <pc:sldChg chg="addSp delSp modSp add mod addCm delCm modNotesTx">
        <pc:chgData name="Katharina Schöneberg" userId="91644a2e-1fe8-430b-b071-56ebcff46f5d" providerId="ADAL" clId="{E7AA6B29-B6E8-4EB5-B53E-1CCAE8FA5A7D}" dt="2021-09-27T08:46:43.333" v="5339" actId="20577"/>
        <pc:sldMkLst>
          <pc:docMk/>
          <pc:sldMk cId="3730269221" sldId="1033"/>
        </pc:sldMkLst>
        <pc:spChg chg="add del mod">
          <ac:chgData name="Katharina Schöneberg" userId="91644a2e-1fe8-430b-b071-56ebcff46f5d" providerId="ADAL" clId="{E7AA6B29-B6E8-4EB5-B53E-1CCAE8FA5A7D}" dt="2021-09-24T07:38:21.663" v="973"/>
          <ac:spMkLst>
            <pc:docMk/>
            <pc:sldMk cId="3730269221" sldId="1033"/>
            <ac:spMk id="7" creationId="{41B90E81-00C1-4326-9932-591F0A25F4D0}"/>
          </ac:spMkLst>
        </pc:spChg>
        <pc:spChg chg="add mod">
          <ac:chgData name="Katharina Schöneberg" userId="91644a2e-1fe8-430b-b071-56ebcff46f5d" providerId="ADAL" clId="{E7AA6B29-B6E8-4EB5-B53E-1CCAE8FA5A7D}" dt="2021-09-24T07:39:42.267" v="981" actId="1076"/>
          <ac:spMkLst>
            <pc:docMk/>
            <pc:sldMk cId="3730269221" sldId="1033"/>
            <ac:spMk id="8" creationId="{3CD4696B-62E2-4F98-BF7E-D207D403D3B6}"/>
          </ac:spMkLst>
        </pc:spChg>
        <pc:spChg chg="del mod">
          <ac:chgData name="Katharina Schöneberg" userId="91644a2e-1fe8-430b-b071-56ebcff46f5d" providerId="ADAL" clId="{E7AA6B29-B6E8-4EB5-B53E-1CCAE8FA5A7D}" dt="2021-09-24T07:37:40.707" v="963" actId="478"/>
          <ac:spMkLst>
            <pc:docMk/>
            <pc:sldMk cId="3730269221" sldId="1033"/>
            <ac:spMk id="9" creationId="{25029325-AD66-4E38-9844-969BEB15AB16}"/>
          </ac:spMkLst>
        </pc:spChg>
        <pc:spChg chg="add mod">
          <ac:chgData name="Katharina Schöneberg" userId="91644a2e-1fe8-430b-b071-56ebcff46f5d" providerId="ADAL" clId="{E7AA6B29-B6E8-4EB5-B53E-1CCAE8FA5A7D}" dt="2021-09-24T07:16:06.877" v="442"/>
          <ac:spMkLst>
            <pc:docMk/>
            <pc:sldMk cId="3730269221" sldId="1033"/>
            <ac:spMk id="13" creationId="{659C4B04-A3AA-4717-83F5-AE9774787768}"/>
          </ac:spMkLst>
        </pc:spChg>
        <pc:spChg chg="add mod">
          <ac:chgData name="Katharina Schöneberg" userId="91644a2e-1fe8-430b-b071-56ebcff46f5d" providerId="ADAL" clId="{E7AA6B29-B6E8-4EB5-B53E-1CCAE8FA5A7D}" dt="2021-09-24T07:32:11.767" v="912" actId="20577"/>
          <ac:spMkLst>
            <pc:docMk/>
            <pc:sldMk cId="3730269221" sldId="1033"/>
            <ac:spMk id="14" creationId="{24AD5907-C24E-452A-AA3C-ABA9B171CA7B}"/>
          </ac:spMkLst>
        </pc:spChg>
        <pc:spChg chg="add del mod">
          <ac:chgData name="Katharina Schöneberg" userId="91644a2e-1fe8-430b-b071-56ebcff46f5d" providerId="ADAL" clId="{E7AA6B29-B6E8-4EB5-B53E-1CCAE8FA5A7D}" dt="2021-09-24T07:23:07.320" v="694"/>
          <ac:spMkLst>
            <pc:docMk/>
            <pc:sldMk cId="3730269221" sldId="1033"/>
            <ac:spMk id="15" creationId="{4033853D-A598-4E37-ACF8-91EF5D639B54}"/>
          </ac:spMkLst>
        </pc:spChg>
        <pc:spChg chg="add del mod">
          <ac:chgData name="Katharina Schöneberg" userId="91644a2e-1fe8-430b-b071-56ebcff46f5d" providerId="ADAL" clId="{E7AA6B29-B6E8-4EB5-B53E-1CCAE8FA5A7D}" dt="2021-09-24T07:23:20.360" v="697" actId="478"/>
          <ac:spMkLst>
            <pc:docMk/>
            <pc:sldMk cId="3730269221" sldId="1033"/>
            <ac:spMk id="16" creationId="{CB9AB4F6-9757-43AB-A7F4-BADF1DFE7C03}"/>
          </ac:spMkLst>
        </pc:spChg>
        <pc:spChg chg="mod">
          <ac:chgData name="Katharina Schöneberg" userId="91644a2e-1fe8-430b-b071-56ebcff46f5d" providerId="ADAL" clId="{E7AA6B29-B6E8-4EB5-B53E-1CCAE8FA5A7D}" dt="2021-09-24T07:23:23.897" v="698"/>
          <ac:spMkLst>
            <pc:docMk/>
            <pc:sldMk cId="3730269221" sldId="1033"/>
            <ac:spMk id="18" creationId="{AFA27778-2DA1-4084-890C-B1E0071E9D1E}"/>
          </ac:spMkLst>
        </pc:spChg>
        <pc:spChg chg="mod">
          <ac:chgData name="Katharina Schöneberg" userId="91644a2e-1fe8-430b-b071-56ebcff46f5d" providerId="ADAL" clId="{E7AA6B29-B6E8-4EB5-B53E-1CCAE8FA5A7D}" dt="2021-09-24T07:30:27.303" v="885" actId="20577"/>
          <ac:spMkLst>
            <pc:docMk/>
            <pc:sldMk cId="3730269221" sldId="1033"/>
            <ac:spMk id="19" creationId="{ABD662B7-6C75-4C2E-B34A-B6F550832F08}"/>
          </ac:spMkLst>
        </pc:spChg>
        <pc:spChg chg="mod">
          <ac:chgData name="Katharina Schöneberg" userId="91644a2e-1fe8-430b-b071-56ebcff46f5d" providerId="ADAL" clId="{E7AA6B29-B6E8-4EB5-B53E-1CCAE8FA5A7D}" dt="2021-09-24T07:28:49.534" v="813"/>
          <ac:spMkLst>
            <pc:docMk/>
            <pc:sldMk cId="3730269221" sldId="1033"/>
            <ac:spMk id="21" creationId="{F8576E2D-FC27-4E35-BBFB-294960C97F51}"/>
          </ac:spMkLst>
        </pc:spChg>
        <pc:spChg chg="mod">
          <ac:chgData name="Katharina Schöneberg" userId="91644a2e-1fe8-430b-b071-56ebcff46f5d" providerId="ADAL" clId="{E7AA6B29-B6E8-4EB5-B53E-1CCAE8FA5A7D}" dt="2021-09-24T07:40:11.484" v="983" actId="1076"/>
          <ac:spMkLst>
            <pc:docMk/>
            <pc:sldMk cId="3730269221" sldId="1033"/>
            <ac:spMk id="22" creationId="{9CC72BD9-202C-48C6-A9C9-EB7928F53E66}"/>
          </ac:spMkLst>
        </pc:spChg>
        <pc:spChg chg="mod">
          <ac:chgData name="Katharina Schöneberg" userId="91644a2e-1fe8-430b-b071-56ebcff46f5d" providerId="ADAL" clId="{E7AA6B29-B6E8-4EB5-B53E-1CCAE8FA5A7D}" dt="2021-09-24T07:36:18.887" v="934" actId="14100"/>
          <ac:spMkLst>
            <pc:docMk/>
            <pc:sldMk cId="3730269221" sldId="1033"/>
            <ac:spMk id="24" creationId="{04E367C4-0C41-4FE1-AD6B-4E1701565926}"/>
          </ac:spMkLst>
        </pc:spChg>
        <pc:spChg chg="mod">
          <ac:chgData name="Katharina Schöneberg" userId="91644a2e-1fe8-430b-b071-56ebcff46f5d" providerId="ADAL" clId="{E7AA6B29-B6E8-4EB5-B53E-1CCAE8FA5A7D}" dt="2021-09-24T07:40:13.093" v="984" actId="5793"/>
          <ac:spMkLst>
            <pc:docMk/>
            <pc:sldMk cId="3730269221" sldId="1033"/>
            <ac:spMk id="26" creationId="{798EAC51-17DC-490A-B708-9D116E8705C8}"/>
          </ac:spMkLst>
        </pc:spChg>
        <pc:spChg chg="add del mod">
          <ac:chgData name="Katharina Schöneberg" userId="91644a2e-1fe8-430b-b071-56ebcff46f5d" providerId="ADAL" clId="{E7AA6B29-B6E8-4EB5-B53E-1CCAE8FA5A7D}" dt="2021-09-24T07:37:38.293" v="962" actId="478"/>
          <ac:spMkLst>
            <pc:docMk/>
            <pc:sldMk cId="3730269221" sldId="1033"/>
            <ac:spMk id="27" creationId="{59A52957-B305-4E7B-A357-FF88072DECE8}"/>
          </ac:spMkLst>
        </pc:spChg>
        <pc:spChg chg="add del mod">
          <ac:chgData name="Katharina Schöneberg" userId="91644a2e-1fe8-430b-b071-56ebcff46f5d" providerId="ADAL" clId="{E7AA6B29-B6E8-4EB5-B53E-1CCAE8FA5A7D}" dt="2021-09-24T07:36:53.577" v="945"/>
          <ac:spMkLst>
            <pc:docMk/>
            <pc:sldMk cId="3730269221" sldId="1033"/>
            <ac:spMk id="28" creationId="{1EC43A1B-BA1A-4469-A38F-6CDF72DA692B}"/>
          </ac:spMkLst>
        </pc:spChg>
        <pc:spChg chg="add del mod">
          <ac:chgData name="Katharina Schöneberg" userId="91644a2e-1fe8-430b-b071-56ebcff46f5d" providerId="ADAL" clId="{E7AA6B29-B6E8-4EB5-B53E-1CCAE8FA5A7D}" dt="2021-09-24T07:36:57.007" v="947"/>
          <ac:spMkLst>
            <pc:docMk/>
            <pc:sldMk cId="3730269221" sldId="1033"/>
            <ac:spMk id="29" creationId="{08C1A462-D5ED-403C-B3BB-3E3DDE30D166}"/>
          </ac:spMkLst>
        </pc:spChg>
        <pc:spChg chg="add mod">
          <ac:chgData name="Katharina Schöneberg" userId="91644a2e-1fe8-430b-b071-56ebcff46f5d" providerId="ADAL" clId="{E7AA6B29-B6E8-4EB5-B53E-1CCAE8FA5A7D}" dt="2021-09-24T07:37:32.483" v="961" actId="14100"/>
          <ac:spMkLst>
            <pc:docMk/>
            <pc:sldMk cId="3730269221" sldId="1033"/>
            <ac:spMk id="30" creationId="{94F619ED-8DCB-4DAF-ADEF-96F468749666}"/>
          </ac:spMkLst>
        </pc:spChg>
        <pc:spChg chg="add mod">
          <ac:chgData name="Katharina Schöneberg" userId="91644a2e-1fe8-430b-b071-56ebcff46f5d" providerId="ADAL" clId="{E7AA6B29-B6E8-4EB5-B53E-1CCAE8FA5A7D}" dt="2021-09-24T07:38:16.235" v="971" actId="14100"/>
          <ac:spMkLst>
            <pc:docMk/>
            <pc:sldMk cId="3730269221" sldId="1033"/>
            <ac:spMk id="31" creationId="{A85DB048-2C90-4B34-A577-DC7FBB3AABB8}"/>
          </ac:spMkLst>
        </pc:spChg>
        <pc:spChg chg="add del mod">
          <ac:chgData name="Katharina Schöneberg" userId="91644a2e-1fe8-430b-b071-56ebcff46f5d" providerId="ADAL" clId="{E7AA6B29-B6E8-4EB5-B53E-1CCAE8FA5A7D}" dt="2021-09-24T07:38:21.663" v="973"/>
          <ac:spMkLst>
            <pc:docMk/>
            <pc:sldMk cId="3730269221" sldId="1033"/>
            <ac:spMk id="32" creationId="{B728BDA5-9F8D-40A7-9112-25E85F4193B6}"/>
          </ac:spMkLst>
        </pc:spChg>
        <pc:spChg chg="add mod">
          <ac:chgData name="Katharina Schöneberg" userId="91644a2e-1fe8-430b-b071-56ebcff46f5d" providerId="ADAL" clId="{E7AA6B29-B6E8-4EB5-B53E-1CCAE8FA5A7D}" dt="2021-09-24T07:38:48.724" v="979" actId="14100"/>
          <ac:spMkLst>
            <pc:docMk/>
            <pc:sldMk cId="3730269221" sldId="1033"/>
            <ac:spMk id="33" creationId="{E9DACEB6-4A75-4125-9B3B-A83D51D1F793}"/>
          </ac:spMkLst>
        </pc:spChg>
        <pc:grpChg chg="add mod">
          <ac:chgData name="Katharina Schöneberg" userId="91644a2e-1fe8-430b-b071-56ebcff46f5d" providerId="ADAL" clId="{E7AA6B29-B6E8-4EB5-B53E-1CCAE8FA5A7D}" dt="2021-09-27T07:52:49.876" v="3849" actId="1076"/>
          <ac:grpSpMkLst>
            <pc:docMk/>
            <pc:sldMk cId="3730269221" sldId="1033"/>
            <ac:grpSpMk id="11" creationId="{55168A8B-8A4A-4FB1-88E1-B584D9E6591F}"/>
          </ac:grpSpMkLst>
        </pc:grpChg>
        <pc:grpChg chg="add mod">
          <ac:chgData name="Katharina Schöneberg" userId="91644a2e-1fe8-430b-b071-56ebcff46f5d" providerId="ADAL" clId="{E7AA6B29-B6E8-4EB5-B53E-1CCAE8FA5A7D}" dt="2021-09-24T07:36:00.851" v="930" actId="1076"/>
          <ac:grpSpMkLst>
            <pc:docMk/>
            <pc:sldMk cId="3730269221" sldId="1033"/>
            <ac:grpSpMk id="17" creationId="{8409DBAB-9190-4394-842B-BB88091F18DE}"/>
          </ac:grpSpMkLst>
        </pc:grpChg>
        <pc:grpChg chg="add mod">
          <ac:chgData name="Katharina Schöneberg" userId="91644a2e-1fe8-430b-b071-56ebcff46f5d" providerId="ADAL" clId="{E7AA6B29-B6E8-4EB5-B53E-1CCAE8FA5A7D}" dt="2021-09-24T07:36:42.340" v="942" actId="1076"/>
          <ac:grpSpMkLst>
            <pc:docMk/>
            <pc:sldMk cId="3730269221" sldId="1033"/>
            <ac:grpSpMk id="20" creationId="{D3446A1D-2D2D-451B-87B7-AA2C512748BC}"/>
          </ac:grpSpMkLst>
        </pc:grpChg>
        <pc:grpChg chg="add mod">
          <ac:chgData name="Katharina Schöneberg" userId="91644a2e-1fe8-430b-b071-56ebcff46f5d" providerId="ADAL" clId="{E7AA6B29-B6E8-4EB5-B53E-1CCAE8FA5A7D}" dt="2021-09-24T07:36:47.404" v="943" actId="1076"/>
          <ac:grpSpMkLst>
            <pc:docMk/>
            <pc:sldMk cId="3730269221" sldId="1033"/>
            <ac:grpSpMk id="23" creationId="{56A57CE2-909F-4EAF-BF16-F7C617D909A4}"/>
          </ac:grpSpMkLst>
        </pc:grpChg>
        <pc:graphicFrameChg chg="mod modGraphic">
          <ac:chgData name="Katharina Schöneberg" userId="91644a2e-1fe8-430b-b071-56ebcff46f5d" providerId="ADAL" clId="{E7AA6B29-B6E8-4EB5-B53E-1CCAE8FA5A7D}" dt="2021-09-24T07:38:34.746" v="975" actId="403"/>
          <ac:graphicFrameMkLst>
            <pc:docMk/>
            <pc:sldMk cId="3730269221" sldId="1033"/>
            <ac:graphicFrameMk id="12" creationId="{D4E63F7A-C9F8-4C5F-9C9C-F16CF0421533}"/>
          </ac:graphicFrameMkLst>
        </pc:graphicFrameChg>
        <pc:graphicFrameChg chg="del">
          <ac:chgData name="Katharina Schöneberg" userId="91644a2e-1fe8-430b-b071-56ebcff46f5d" providerId="ADAL" clId="{E7AA6B29-B6E8-4EB5-B53E-1CCAE8FA5A7D}" dt="2021-09-24T07:12:55.280" v="423" actId="478"/>
          <ac:graphicFrameMkLst>
            <pc:docMk/>
            <pc:sldMk cId="3730269221" sldId="1033"/>
            <ac:graphicFrameMk id="25" creationId="{8B5EB2F8-CF21-4EF0-9DFD-7E22071E25DC}"/>
          </ac:graphicFrameMkLst>
        </pc:graphicFrameChg>
      </pc:sldChg>
    </pc:docChg>
  </pc:docChgLst>
  <pc:docChgLst>
    <pc:chgData name="Katharina Schöneberg" userId="91644a2e-1fe8-430b-b071-56ebcff46f5d" providerId="ADAL" clId="{DB9D2D55-A069-423B-B3BE-70ED1CC1C1C8}"/>
    <pc:docChg chg="undo custSel addSld delSld modSld sldOrd modNotesMaster modHandout">
      <pc:chgData name="Katharina Schöneberg" userId="91644a2e-1fe8-430b-b071-56ebcff46f5d" providerId="ADAL" clId="{DB9D2D55-A069-423B-B3BE-70ED1CC1C1C8}" dt="2023-03-07T20:43:37.756" v="5254" actId="20577"/>
      <pc:docMkLst>
        <pc:docMk/>
      </pc:docMkLst>
      <pc:sldChg chg="modSp mod">
        <pc:chgData name="Katharina Schöneberg" userId="91644a2e-1fe8-430b-b071-56ebcff46f5d" providerId="ADAL" clId="{DB9D2D55-A069-423B-B3BE-70ED1CC1C1C8}" dt="2023-01-12T09:15:15.233" v="57" actId="20577"/>
        <pc:sldMkLst>
          <pc:docMk/>
          <pc:sldMk cId="1620497935" sldId="256"/>
        </pc:sldMkLst>
        <pc:spChg chg="mod">
          <ac:chgData name="Katharina Schöneberg" userId="91644a2e-1fe8-430b-b071-56ebcff46f5d" providerId="ADAL" clId="{DB9D2D55-A069-423B-B3BE-70ED1CC1C1C8}" dt="2023-01-12T09:14:54.520" v="30" actId="20577"/>
          <ac:spMkLst>
            <pc:docMk/>
            <pc:sldMk cId="1620497935" sldId="256"/>
            <ac:spMk id="3" creationId="{727B03F4-051C-544C-A0F3-D0338212BB7B}"/>
          </ac:spMkLst>
        </pc:spChg>
        <pc:spChg chg="mod">
          <ac:chgData name="Katharina Schöneberg" userId="91644a2e-1fe8-430b-b071-56ebcff46f5d" providerId="ADAL" clId="{DB9D2D55-A069-423B-B3BE-70ED1CC1C1C8}" dt="2023-01-12T09:15:15.233" v="57" actId="20577"/>
          <ac:spMkLst>
            <pc:docMk/>
            <pc:sldMk cId="1620497935" sldId="256"/>
            <ac:spMk id="4" creationId="{7F1525F5-BB35-E74C-8FC0-B09C2233568E}"/>
          </ac:spMkLst>
        </pc:spChg>
      </pc:sldChg>
      <pc:sldChg chg="modSp mod">
        <pc:chgData name="Katharina Schöneberg" userId="91644a2e-1fe8-430b-b071-56ebcff46f5d" providerId="ADAL" clId="{DB9D2D55-A069-423B-B3BE-70ED1CC1C1C8}" dt="2023-03-06T07:08:03.667" v="4743" actId="404"/>
        <pc:sldMkLst>
          <pc:docMk/>
          <pc:sldMk cId="1837901133" sldId="257"/>
        </pc:sldMkLst>
        <pc:spChg chg="mod">
          <ac:chgData name="Katharina Schöneberg" userId="91644a2e-1fe8-430b-b071-56ebcff46f5d" providerId="ADAL" clId="{DB9D2D55-A069-423B-B3BE-70ED1CC1C1C8}" dt="2023-03-06T07:08:03.667" v="4743" actId="404"/>
          <ac:spMkLst>
            <pc:docMk/>
            <pc:sldMk cId="1837901133" sldId="257"/>
            <ac:spMk id="5" creationId="{E5E8C5DE-A81B-784F-90E4-CF12C42741A6}"/>
          </ac:spMkLst>
        </pc:spChg>
      </pc:sldChg>
      <pc:sldChg chg="modSp mod">
        <pc:chgData name="Katharina Schöneberg" userId="91644a2e-1fe8-430b-b071-56ebcff46f5d" providerId="ADAL" clId="{DB9D2D55-A069-423B-B3BE-70ED1CC1C1C8}" dt="2023-01-12T09:17:03.212" v="124" actId="108"/>
        <pc:sldMkLst>
          <pc:docMk/>
          <pc:sldMk cId="4214795729" sldId="267"/>
        </pc:sldMkLst>
        <pc:spChg chg="mod">
          <ac:chgData name="Katharina Schöneberg" userId="91644a2e-1fe8-430b-b071-56ebcff46f5d" providerId="ADAL" clId="{DB9D2D55-A069-423B-B3BE-70ED1CC1C1C8}" dt="2023-01-12T09:17:03.212" v="124" actId="108"/>
          <ac:spMkLst>
            <pc:docMk/>
            <pc:sldMk cId="4214795729" sldId="267"/>
            <ac:spMk id="3" creationId="{2BF09EF7-BCC7-D84F-8051-09418F719BA6}"/>
          </ac:spMkLst>
        </pc:spChg>
      </pc:sldChg>
      <pc:sldChg chg="modSp mod modNotesTx">
        <pc:chgData name="Katharina Schöneberg" userId="91644a2e-1fe8-430b-b071-56ebcff46f5d" providerId="ADAL" clId="{DB9D2D55-A069-423B-B3BE-70ED1CC1C1C8}" dt="2023-01-27T07:09:16.673" v="1185" actId="20577"/>
        <pc:sldMkLst>
          <pc:docMk/>
          <pc:sldMk cId="1271068117" sldId="1015"/>
        </pc:sldMkLst>
        <pc:spChg chg="mod">
          <ac:chgData name="Katharina Schöneberg" userId="91644a2e-1fe8-430b-b071-56ebcff46f5d" providerId="ADAL" clId="{DB9D2D55-A069-423B-B3BE-70ED1CC1C1C8}" dt="2023-01-12T10:00:23.493" v="632" actId="20577"/>
          <ac:spMkLst>
            <pc:docMk/>
            <pc:sldMk cId="1271068117" sldId="1015"/>
            <ac:spMk id="2" creationId="{C593385B-F83F-594B-A665-824BDCAA7B71}"/>
          </ac:spMkLst>
        </pc:spChg>
      </pc:sldChg>
      <pc:sldChg chg="delSp modSp mod modNotesTx">
        <pc:chgData name="Katharina Schöneberg" userId="91644a2e-1fe8-430b-b071-56ebcff46f5d" providerId="ADAL" clId="{DB9D2D55-A069-423B-B3BE-70ED1CC1C1C8}" dt="2023-03-06T07:12:14.233" v="4761" actId="20577"/>
        <pc:sldMkLst>
          <pc:docMk/>
          <pc:sldMk cId="3594518669" sldId="1022"/>
        </pc:sldMkLst>
        <pc:spChg chg="mod">
          <ac:chgData name="Katharina Schöneberg" userId="91644a2e-1fe8-430b-b071-56ebcff46f5d" providerId="ADAL" clId="{DB9D2D55-A069-423B-B3BE-70ED1CC1C1C8}" dt="2023-01-12T09:33:05.585" v="330" actId="20577"/>
          <ac:spMkLst>
            <pc:docMk/>
            <pc:sldMk cId="3594518669" sldId="1022"/>
            <ac:spMk id="4" creationId="{A33C9A26-0FF0-48AF-A2C8-2B50B0FE6ADB}"/>
          </ac:spMkLst>
        </pc:spChg>
        <pc:spChg chg="del">
          <ac:chgData name="Katharina Schöneberg" userId="91644a2e-1fe8-430b-b071-56ebcff46f5d" providerId="ADAL" clId="{DB9D2D55-A069-423B-B3BE-70ED1CC1C1C8}" dt="2023-01-12T09:33:00.202" v="320" actId="478"/>
          <ac:spMkLst>
            <pc:docMk/>
            <pc:sldMk cId="3594518669" sldId="1022"/>
            <ac:spMk id="5" creationId="{E6EFC6E3-59A2-43E5-939F-4E3581A87AA8}"/>
          </ac:spMkLst>
        </pc:spChg>
        <pc:graphicFrameChg chg="mod">
          <ac:chgData name="Katharina Schöneberg" userId="91644a2e-1fe8-430b-b071-56ebcff46f5d" providerId="ADAL" clId="{DB9D2D55-A069-423B-B3BE-70ED1CC1C1C8}" dt="2023-01-12T09:28:05.642" v="249" actId="20577"/>
          <ac:graphicFrameMkLst>
            <pc:docMk/>
            <pc:sldMk cId="3594518669" sldId="1022"/>
            <ac:graphicFrameMk id="7" creationId="{FB495C5B-9042-4BFA-B5C2-77DD12322E8C}"/>
          </ac:graphicFrameMkLst>
        </pc:graphicFrameChg>
      </pc:sldChg>
      <pc:sldChg chg="modSp mod modShow modNotesTx">
        <pc:chgData name="Katharina Schöneberg" userId="91644a2e-1fe8-430b-b071-56ebcff46f5d" providerId="ADAL" clId="{DB9D2D55-A069-423B-B3BE-70ED1CC1C1C8}" dt="2023-03-06T07:42:16.562" v="5130" actId="403"/>
        <pc:sldMkLst>
          <pc:docMk/>
          <pc:sldMk cId="1724674871" sldId="1024"/>
        </pc:sldMkLst>
        <pc:spChg chg="mod">
          <ac:chgData name="Katharina Schöneberg" userId="91644a2e-1fe8-430b-b071-56ebcff46f5d" providerId="ADAL" clId="{DB9D2D55-A069-423B-B3BE-70ED1CC1C1C8}" dt="2023-01-12T09:33:25.177" v="350" actId="20577"/>
          <ac:spMkLst>
            <pc:docMk/>
            <pc:sldMk cId="1724674871" sldId="1024"/>
            <ac:spMk id="4" creationId="{B78EDE91-672B-4D7C-BEAA-DDB375AA7A6B}"/>
          </ac:spMkLst>
        </pc:spChg>
      </pc:sldChg>
      <pc:sldChg chg="modSp mod modShow modNotesTx">
        <pc:chgData name="Katharina Schöneberg" userId="91644a2e-1fe8-430b-b071-56ebcff46f5d" providerId="ADAL" clId="{DB9D2D55-A069-423B-B3BE-70ED1CC1C1C8}" dt="2023-03-06T07:38:39.957" v="5128" actId="404"/>
        <pc:sldMkLst>
          <pc:docMk/>
          <pc:sldMk cId="4036779831" sldId="1038"/>
        </pc:sldMkLst>
        <pc:spChg chg="mod">
          <ac:chgData name="Katharina Schöneberg" userId="91644a2e-1fe8-430b-b071-56ebcff46f5d" providerId="ADAL" clId="{DB9D2D55-A069-423B-B3BE-70ED1CC1C1C8}" dt="2023-01-12T09:33:32.683" v="362" actId="20577"/>
          <ac:spMkLst>
            <pc:docMk/>
            <pc:sldMk cId="4036779831" sldId="1038"/>
            <ac:spMk id="4" creationId="{EAF893D0-0139-4FEE-8467-A8341BCCF03D}"/>
          </ac:spMkLst>
        </pc:spChg>
      </pc:sldChg>
      <pc:sldChg chg="modSp mod modNotesTx">
        <pc:chgData name="Katharina Schöneberg" userId="91644a2e-1fe8-430b-b071-56ebcff46f5d" providerId="ADAL" clId="{DB9D2D55-A069-423B-B3BE-70ED1CC1C1C8}" dt="2023-03-07T20:43:37.756" v="5254" actId="20577"/>
        <pc:sldMkLst>
          <pc:docMk/>
          <pc:sldMk cId="2000604297" sldId="1039"/>
        </pc:sldMkLst>
        <pc:spChg chg="mod">
          <ac:chgData name="Katharina Schöneberg" userId="91644a2e-1fe8-430b-b071-56ebcff46f5d" providerId="ADAL" clId="{DB9D2D55-A069-423B-B3BE-70ED1CC1C1C8}" dt="2023-01-12T09:33:46.545" v="384" actId="20577"/>
          <ac:spMkLst>
            <pc:docMk/>
            <pc:sldMk cId="2000604297" sldId="1039"/>
            <ac:spMk id="4" creationId="{4A5C1F63-E581-4EB2-B927-53E5FA6E1E19}"/>
          </ac:spMkLst>
        </pc:spChg>
      </pc:sldChg>
      <pc:sldChg chg="delSp modSp mod ord modNotesTx">
        <pc:chgData name="Katharina Schöneberg" userId="91644a2e-1fe8-430b-b071-56ebcff46f5d" providerId="ADAL" clId="{DB9D2D55-A069-423B-B3BE-70ED1CC1C1C8}" dt="2023-03-06T07:36:04.252" v="5119" actId="404"/>
        <pc:sldMkLst>
          <pc:docMk/>
          <pc:sldMk cId="1925098284" sldId="1041"/>
        </pc:sldMkLst>
        <pc:spChg chg="mod">
          <ac:chgData name="Katharina Schöneberg" userId="91644a2e-1fe8-430b-b071-56ebcff46f5d" providerId="ADAL" clId="{DB9D2D55-A069-423B-B3BE-70ED1CC1C1C8}" dt="2023-01-12T09:32:55.121" v="319" actId="20577"/>
          <ac:spMkLst>
            <pc:docMk/>
            <pc:sldMk cId="1925098284" sldId="1041"/>
            <ac:spMk id="4" creationId="{E1A0B690-4EFE-4A95-91AF-5F308A2A5A49}"/>
          </ac:spMkLst>
        </pc:spChg>
        <pc:spChg chg="del">
          <ac:chgData name="Katharina Schöneberg" userId="91644a2e-1fe8-430b-b071-56ebcff46f5d" providerId="ADAL" clId="{DB9D2D55-A069-423B-B3BE-70ED1CC1C1C8}" dt="2023-01-12T09:32:48.139" v="306" actId="478"/>
          <ac:spMkLst>
            <pc:docMk/>
            <pc:sldMk cId="1925098284" sldId="1041"/>
            <ac:spMk id="5" creationId="{0CA35755-F6D5-44D6-AD72-BFAB668D4CF1}"/>
          </ac:spMkLst>
        </pc:spChg>
      </pc:sldChg>
      <pc:sldChg chg="modSp mod modNotesTx">
        <pc:chgData name="Katharina Schöneberg" userId="91644a2e-1fe8-430b-b071-56ebcff46f5d" providerId="ADAL" clId="{DB9D2D55-A069-423B-B3BE-70ED1CC1C1C8}" dt="2023-03-07T20:43:04.535" v="5216" actId="20577"/>
        <pc:sldMkLst>
          <pc:docMk/>
          <pc:sldMk cId="294677931" sldId="1042"/>
        </pc:sldMkLst>
        <pc:spChg chg="mod">
          <ac:chgData name="Katharina Schöneberg" userId="91644a2e-1fe8-430b-b071-56ebcff46f5d" providerId="ADAL" clId="{DB9D2D55-A069-423B-B3BE-70ED1CC1C1C8}" dt="2023-01-12T09:33:54.833" v="406" actId="20577"/>
          <ac:spMkLst>
            <pc:docMk/>
            <pc:sldMk cId="294677931" sldId="1042"/>
            <ac:spMk id="4" creationId="{134A4790-B8FD-4D62-909A-D7B81043F4D9}"/>
          </ac:spMkLst>
        </pc:spChg>
        <pc:graphicFrameChg chg="mod">
          <ac:chgData name="Katharina Schöneberg" userId="91644a2e-1fe8-430b-b071-56ebcff46f5d" providerId="ADAL" clId="{DB9D2D55-A069-423B-B3BE-70ED1CC1C1C8}" dt="2023-03-07T20:42:56.494" v="5215" actId="20577"/>
          <ac:graphicFrameMkLst>
            <pc:docMk/>
            <pc:sldMk cId="294677931" sldId="1042"/>
            <ac:graphicFrameMk id="8" creationId="{C0527DD8-8901-42B8-969B-C8ACF6A70B40}"/>
          </ac:graphicFrameMkLst>
        </pc:graphicFrameChg>
      </pc:sldChg>
      <pc:sldChg chg="modSp mod modNotesTx">
        <pc:chgData name="Katharina Schöneberg" userId="91644a2e-1fe8-430b-b071-56ebcff46f5d" providerId="ADAL" clId="{DB9D2D55-A069-423B-B3BE-70ED1CC1C1C8}" dt="2023-03-06T07:54:12.318" v="5176" actId="403"/>
        <pc:sldMkLst>
          <pc:docMk/>
          <pc:sldMk cId="4052727332" sldId="1043"/>
        </pc:sldMkLst>
        <pc:spChg chg="mod">
          <ac:chgData name="Katharina Schöneberg" userId="91644a2e-1fe8-430b-b071-56ebcff46f5d" providerId="ADAL" clId="{DB9D2D55-A069-423B-B3BE-70ED1CC1C1C8}" dt="2023-01-12T09:34:01.104" v="427" actId="20577"/>
          <ac:spMkLst>
            <pc:docMk/>
            <pc:sldMk cId="4052727332" sldId="1043"/>
            <ac:spMk id="4" creationId="{134A4790-B8FD-4D62-909A-D7B81043F4D9}"/>
          </ac:spMkLst>
        </pc:spChg>
        <pc:graphicFrameChg chg="mod modGraphic">
          <ac:chgData name="Katharina Schöneberg" userId="91644a2e-1fe8-430b-b071-56ebcff46f5d" providerId="ADAL" clId="{DB9D2D55-A069-423B-B3BE-70ED1CC1C1C8}" dt="2023-02-20T15:08:44.618" v="1473" actId="404"/>
          <ac:graphicFrameMkLst>
            <pc:docMk/>
            <pc:sldMk cId="4052727332" sldId="1043"/>
            <ac:graphicFrameMk id="8" creationId="{C0527DD8-8901-42B8-969B-C8ACF6A70B40}"/>
          </ac:graphicFrameMkLst>
        </pc:graphicFrameChg>
      </pc:sldChg>
      <pc:sldChg chg="addSp delSp modSp new mod modClrScheme chgLayout modNotesTx">
        <pc:chgData name="Katharina Schöneberg" userId="91644a2e-1fe8-430b-b071-56ebcff46f5d" providerId="ADAL" clId="{DB9D2D55-A069-423B-B3BE-70ED1CC1C1C8}" dt="2023-03-03T13:06:33.264" v="4734"/>
        <pc:sldMkLst>
          <pc:docMk/>
          <pc:sldMk cId="2261634720" sldId="1044"/>
        </pc:sldMkLst>
        <pc:spChg chg="del mod ord">
          <ac:chgData name="Katharina Schöneberg" userId="91644a2e-1fe8-430b-b071-56ebcff46f5d" providerId="ADAL" clId="{DB9D2D55-A069-423B-B3BE-70ED1CC1C1C8}" dt="2023-01-12T09:18:09.561" v="191" actId="700"/>
          <ac:spMkLst>
            <pc:docMk/>
            <pc:sldMk cId="2261634720" sldId="1044"/>
            <ac:spMk id="2" creationId="{E918448C-287E-0BA2-1030-79FDC3826849}"/>
          </ac:spMkLst>
        </pc:spChg>
        <pc:spChg chg="del mod ord">
          <ac:chgData name="Katharina Schöneberg" userId="91644a2e-1fe8-430b-b071-56ebcff46f5d" providerId="ADAL" clId="{DB9D2D55-A069-423B-B3BE-70ED1CC1C1C8}" dt="2023-01-12T09:18:09.561" v="191" actId="700"/>
          <ac:spMkLst>
            <pc:docMk/>
            <pc:sldMk cId="2261634720" sldId="1044"/>
            <ac:spMk id="3" creationId="{19354F06-0850-FDAA-BC04-946B4CBB7E8C}"/>
          </ac:spMkLst>
        </pc:spChg>
        <pc:spChg chg="del mod ord">
          <ac:chgData name="Katharina Schöneberg" userId="91644a2e-1fe8-430b-b071-56ebcff46f5d" providerId="ADAL" clId="{DB9D2D55-A069-423B-B3BE-70ED1CC1C1C8}" dt="2023-01-12T09:32:33.803" v="303" actId="478"/>
          <ac:spMkLst>
            <pc:docMk/>
            <pc:sldMk cId="2261634720" sldId="1044"/>
            <ac:spMk id="4" creationId="{79E7A91C-AB4A-B9B8-C803-3E9A49867DED}"/>
          </ac:spMkLst>
        </pc:spChg>
        <pc:spChg chg="del mod ord">
          <ac:chgData name="Katharina Schöneberg" userId="91644a2e-1fe8-430b-b071-56ebcff46f5d" providerId="ADAL" clId="{DB9D2D55-A069-423B-B3BE-70ED1CC1C1C8}" dt="2023-01-12T09:32:35.578" v="304" actId="478"/>
          <ac:spMkLst>
            <pc:docMk/>
            <pc:sldMk cId="2261634720" sldId="1044"/>
            <ac:spMk id="5" creationId="{A8CAB31C-DFE0-BBCE-ED2A-0A7DE274D37E}"/>
          </ac:spMkLst>
        </pc:spChg>
        <pc:spChg chg="del mod ord">
          <ac:chgData name="Katharina Schöneberg" userId="91644a2e-1fe8-430b-b071-56ebcff46f5d" providerId="ADAL" clId="{DB9D2D55-A069-423B-B3BE-70ED1CC1C1C8}" dt="2023-01-12T09:32:39.217" v="305" actId="478"/>
          <ac:spMkLst>
            <pc:docMk/>
            <pc:sldMk cId="2261634720" sldId="1044"/>
            <ac:spMk id="6" creationId="{4635295E-C22E-91B3-96C7-1393120EFCE2}"/>
          </ac:spMkLst>
        </pc:spChg>
        <pc:spChg chg="add mod ord">
          <ac:chgData name="Katharina Schöneberg" userId="91644a2e-1fe8-430b-b071-56ebcff46f5d" providerId="ADAL" clId="{DB9D2D55-A069-423B-B3BE-70ED1CC1C1C8}" dt="2023-02-14T10:44:55.267" v="1197" actId="20577"/>
          <ac:spMkLst>
            <pc:docMk/>
            <pc:sldMk cId="2261634720" sldId="1044"/>
            <ac:spMk id="7" creationId="{51B44CD8-88D9-62E9-6A55-198D9A669DC1}"/>
          </ac:spMkLst>
        </pc:spChg>
        <pc:spChg chg="add mod ord">
          <ac:chgData name="Katharina Schöneberg" userId="91644a2e-1fe8-430b-b071-56ebcff46f5d" providerId="ADAL" clId="{DB9D2D55-A069-423B-B3BE-70ED1CC1C1C8}" dt="2023-01-12T09:18:09.561" v="191" actId="700"/>
          <ac:spMkLst>
            <pc:docMk/>
            <pc:sldMk cId="2261634720" sldId="1044"/>
            <ac:spMk id="8" creationId="{3E609EA9-1CD8-1D9E-EBAB-A70B1E74DB56}"/>
          </ac:spMkLst>
        </pc:spChg>
      </pc:sldChg>
      <pc:sldChg chg="mod modShow">
        <pc:chgData name="Katharina Schöneberg" userId="91644a2e-1fe8-430b-b071-56ebcff46f5d" providerId="ADAL" clId="{DB9D2D55-A069-423B-B3BE-70ED1CC1C1C8}" dt="2023-01-12T09:20:41.054" v="216" actId="729"/>
        <pc:sldMkLst>
          <pc:docMk/>
          <pc:sldMk cId="767468063" sldId="1045"/>
        </pc:sldMkLst>
      </pc:sldChg>
      <pc:sldChg chg="del">
        <pc:chgData name="Katharina Schöneberg" userId="91644a2e-1fe8-430b-b071-56ebcff46f5d" providerId="ADAL" clId="{DB9D2D55-A069-423B-B3BE-70ED1CC1C1C8}" dt="2023-01-12T09:15:37.516" v="63" actId="2696"/>
        <pc:sldMkLst>
          <pc:docMk/>
          <pc:sldMk cId="3444876346" sldId="1048"/>
        </pc:sldMkLst>
      </pc:sldChg>
      <pc:sldChg chg="del">
        <pc:chgData name="Katharina Schöneberg" userId="91644a2e-1fe8-430b-b071-56ebcff46f5d" providerId="ADAL" clId="{DB9D2D55-A069-423B-B3BE-70ED1CC1C1C8}" dt="2023-01-12T09:15:45.679" v="65" actId="2696"/>
        <pc:sldMkLst>
          <pc:docMk/>
          <pc:sldMk cId="2248032542" sldId="1049"/>
        </pc:sldMkLst>
      </pc:sldChg>
      <pc:sldChg chg="del">
        <pc:chgData name="Katharina Schöneberg" userId="91644a2e-1fe8-430b-b071-56ebcff46f5d" providerId="ADAL" clId="{DB9D2D55-A069-423B-B3BE-70ED1CC1C1C8}" dt="2023-01-12T09:16:02.918" v="68" actId="2696"/>
        <pc:sldMkLst>
          <pc:docMk/>
          <pc:sldMk cId="1009730566" sldId="1057"/>
        </pc:sldMkLst>
      </pc:sldChg>
      <pc:sldChg chg="del">
        <pc:chgData name="Katharina Schöneberg" userId="91644a2e-1fe8-430b-b071-56ebcff46f5d" providerId="ADAL" clId="{DB9D2D55-A069-423B-B3BE-70ED1CC1C1C8}" dt="2023-01-12T09:16:05.511" v="69" actId="2696"/>
        <pc:sldMkLst>
          <pc:docMk/>
          <pc:sldMk cId="1783374281" sldId="1058"/>
        </pc:sldMkLst>
      </pc:sldChg>
      <pc:sldChg chg="del">
        <pc:chgData name="Katharina Schöneberg" userId="91644a2e-1fe8-430b-b071-56ebcff46f5d" providerId="ADAL" clId="{DB9D2D55-A069-423B-B3BE-70ED1CC1C1C8}" dt="2023-01-12T09:15:40.109" v="64" actId="2696"/>
        <pc:sldMkLst>
          <pc:docMk/>
          <pc:sldMk cId="457178162" sldId="1059"/>
        </pc:sldMkLst>
      </pc:sldChg>
      <pc:sldChg chg="del">
        <pc:chgData name="Katharina Schöneberg" userId="91644a2e-1fe8-430b-b071-56ebcff46f5d" providerId="ADAL" clId="{DB9D2D55-A069-423B-B3BE-70ED1CC1C1C8}" dt="2023-01-12T09:16:00.703" v="67" actId="2696"/>
        <pc:sldMkLst>
          <pc:docMk/>
          <pc:sldMk cId="1250968276" sldId="1060"/>
        </pc:sldMkLst>
      </pc:sldChg>
      <pc:sldChg chg="modSp mod modShow modNotesTx">
        <pc:chgData name="Katharina Schöneberg" userId="91644a2e-1fe8-430b-b071-56ebcff46f5d" providerId="ADAL" clId="{DB9D2D55-A069-423B-B3BE-70ED1CC1C1C8}" dt="2023-03-06T07:37:11.060" v="5123" actId="404"/>
        <pc:sldMkLst>
          <pc:docMk/>
          <pc:sldMk cId="1569681501" sldId="1060"/>
        </pc:sldMkLst>
        <pc:spChg chg="mod">
          <ac:chgData name="Katharina Schöneberg" userId="91644a2e-1fe8-430b-b071-56ebcff46f5d" providerId="ADAL" clId="{DB9D2D55-A069-423B-B3BE-70ED1CC1C1C8}" dt="2023-01-12T09:33:14.217" v="340" actId="20577"/>
          <ac:spMkLst>
            <pc:docMk/>
            <pc:sldMk cId="1569681501" sldId="1060"/>
            <ac:spMk id="6" creationId="{9F3C0DD1-34CA-CC04-7538-0A6F2B1B1FD0}"/>
          </ac:spMkLst>
        </pc:spChg>
      </pc:sldChg>
      <pc:sldChg chg="addSp delSp modSp new mod modClrScheme chgLayout">
        <pc:chgData name="Katharina Schöneberg" userId="91644a2e-1fe8-430b-b071-56ebcff46f5d" providerId="ADAL" clId="{DB9D2D55-A069-423B-B3BE-70ED1CC1C1C8}" dt="2023-01-12T10:00:09.803" v="631" actId="6549"/>
        <pc:sldMkLst>
          <pc:docMk/>
          <pc:sldMk cId="554182847" sldId="1061"/>
        </pc:sldMkLst>
        <pc:spChg chg="del mod ord">
          <ac:chgData name="Katharina Schöneberg" userId="91644a2e-1fe8-430b-b071-56ebcff46f5d" providerId="ADAL" clId="{DB9D2D55-A069-423B-B3BE-70ED1CC1C1C8}" dt="2023-01-12T09:29:29.437" v="256" actId="700"/>
          <ac:spMkLst>
            <pc:docMk/>
            <pc:sldMk cId="554182847" sldId="1061"/>
            <ac:spMk id="2" creationId="{8E4781A0-8D43-D3F2-220F-EA634D3B5F10}"/>
          </ac:spMkLst>
        </pc:spChg>
        <pc:spChg chg="add mod ord">
          <ac:chgData name="Katharina Schöneberg" userId="91644a2e-1fe8-430b-b071-56ebcff46f5d" providerId="ADAL" clId="{DB9D2D55-A069-423B-B3BE-70ED1CC1C1C8}" dt="2023-01-12T10:00:09.803" v="631" actId="6549"/>
          <ac:spMkLst>
            <pc:docMk/>
            <pc:sldMk cId="554182847" sldId="1061"/>
            <ac:spMk id="3" creationId="{3D06A283-6A0F-60B5-B8DE-44DF9442773C}"/>
          </ac:spMkLst>
        </pc:spChg>
        <pc:spChg chg="add mod ord">
          <ac:chgData name="Katharina Schöneberg" userId="91644a2e-1fe8-430b-b071-56ebcff46f5d" providerId="ADAL" clId="{DB9D2D55-A069-423B-B3BE-70ED1CC1C1C8}" dt="2023-01-12T09:29:29.437" v="256" actId="700"/>
          <ac:spMkLst>
            <pc:docMk/>
            <pc:sldMk cId="554182847" sldId="1061"/>
            <ac:spMk id="4" creationId="{D7CEBF6B-1283-2C59-4D47-A4B20DA4E38E}"/>
          </ac:spMkLst>
        </pc:spChg>
      </pc:sldChg>
      <pc:sldChg chg="del">
        <pc:chgData name="Katharina Schöneberg" userId="91644a2e-1fe8-430b-b071-56ebcff46f5d" providerId="ADAL" clId="{DB9D2D55-A069-423B-B3BE-70ED1CC1C1C8}" dt="2023-01-12T09:16:07.982" v="70" actId="2696"/>
        <pc:sldMkLst>
          <pc:docMk/>
          <pc:sldMk cId="1338231854" sldId="1061"/>
        </pc:sldMkLst>
      </pc:sldChg>
      <pc:sldChg chg="del mod ord modShow">
        <pc:chgData name="Katharina Schöneberg" userId="91644a2e-1fe8-430b-b071-56ebcff46f5d" providerId="ADAL" clId="{DB9D2D55-A069-423B-B3BE-70ED1CC1C1C8}" dt="2023-01-12T09:28:32.661" v="250" actId="2696"/>
        <pc:sldMkLst>
          <pc:docMk/>
          <pc:sldMk cId="1713391882" sldId="1061"/>
        </pc:sldMkLst>
      </pc:sldChg>
      <pc:sldChg chg="del ord">
        <pc:chgData name="Katharina Schöneberg" userId="91644a2e-1fe8-430b-b071-56ebcff46f5d" providerId="ADAL" clId="{DB9D2D55-A069-423B-B3BE-70ED1CC1C1C8}" dt="2023-01-12T09:25:20.231" v="223" actId="2696"/>
        <pc:sldMkLst>
          <pc:docMk/>
          <pc:sldMk cId="445832900" sldId="1062"/>
        </pc:sldMkLst>
      </pc:sldChg>
      <pc:sldChg chg="del">
        <pc:chgData name="Katharina Schöneberg" userId="91644a2e-1fe8-430b-b071-56ebcff46f5d" providerId="ADAL" clId="{DB9D2D55-A069-423B-B3BE-70ED1CC1C1C8}" dt="2023-01-12T09:15:57.170" v="66" actId="2696"/>
        <pc:sldMkLst>
          <pc:docMk/>
          <pc:sldMk cId="2491342019" sldId="1062"/>
        </pc:sldMkLst>
      </pc:sldChg>
      <pc:sldChg chg="addSp delSp modSp new del mod modClrScheme chgLayout">
        <pc:chgData name="Katharina Schöneberg" userId="91644a2e-1fe8-430b-b071-56ebcff46f5d" providerId="ADAL" clId="{DB9D2D55-A069-423B-B3BE-70ED1CC1C1C8}" dt="2023-01-12T09:43:18.227" v="568" actId="2696"/>
        <pc:sldMkLst>
          <pc:docMk/>
          <pc:sldMk cId="2645059371" sldId="1062"/>
        </pc:sldMkLst>
        <pc:spChg chg="del mod ord">
          <ac:chgData name="Katharina Schöneberg" userId="91644a2e-1fe8-430b-b071-56ebcff46f5d" providerId="ADAL" clId="{DB9D2D55-A069-423B-B3BE-70ED1CC1C1C8}" dt="2023-01-12T09:32:04.903" v="302" actId="700"/>
          <ac:spMkLst>
            <pc:docMk/>
            <pc:sldMk cId="2645059371" sldId="1062"/>
            <ac:spMk id="2" creationId="{84FB3E49-44D0-3CFE-FAE8-8531657FFFAF}"/>
          </ac:spMkLst>
        </pc:spChg>
        <pc:spChg chg="del mod ord">
          <ac:chgData name="Katharina Schöneberg" userId="91644a2e-1fe8-430b-b071-56ebcff46f5d" providerId="ADAL" clId="{DB9D2D55-A069-423B-B3BE-70ED1CC1C1C8}" dt="2023-01-12T09:32:04.903" v="302" actId="700"/>
          <ac:spMkLst>
            <pc:docMk/>
            <pc:sldMk cId="2645059371" sldId="1062"/>
            <ac:spMk id="3" creationId="{9EDC854F-95B8-678F-B1B7-ABBB65DA51C9}"/>
          </ac:spMkLst>
        </pc:spChg>
        <pc:spChg chg="add del mod ord">
          <ac:chgData name="Katharina Schöneberg" userId="91644a2e-1fe8-430b-b071-56ebcff46f5d" providerId="ADAL" clId="{DB9D2D55-A069-423B-B3BE-70ED1CC1C1C8}" dt="2023-01-12T09:38:53.018" v="460" actId="700"/>
          <ac:spMkLst>
            <pc:docMk/>
            <pc:sldMk cId="2645059371" sldId="1062"/>
            <ac:spMk id="4" creationId="{D45DD2B5-0E3F-828E-2157-E694ED3CA4BA}"/>
          </ac:spMkLst>
        </pc:spChg>
        <pc:spChg chg="add del mod ord">
          <ac:chgData name="Katharina Schöneberg" userId="91644a2e-1fe8-430b-b071-56ebcff46f5d" providerId="ADAL" clId="{DB9D2D55-A069-423B-B3BE-70ED1CC1C1C8}" dt="2023-01-12T09:35:13.340" v="431"/>
          <ac:spMkLst>
            <pc:docMk/>
            <pc:sldMk cId="2645059371" sldId="1062"/>
            <ac:spMk id="5" creationId="{6FF0FB11-E859-1E4F-D1CE-7B4A86F19DFD}"/>
          </ac:spMkLst>
        </pc:spChg>
        <pc:spChg chg="add mod ord">
          <ac:chgData name="Katharina Schöneberg" userId="91644a2e-1fe8-430b-b071-56ebcff46f5d" providerId="ADAL" clId="{DB9D2D55-A069-423B-B3BE-70ED1CC1C1C8}" dt="2023-01-12T09:38:53.018" v="460" actId="700"/>
          <ac:spMkLst>
            <pc:docMk/>
            <pc:sldMk cId="2645059371" sldId="1062"/>
            <ac:spMk id="6" creationId="{4590D792-3A3D-E5B3-92CD-C7DA6D040085}"/>
          </ac:spMkLst>
        </pc:spChg>
        <pc:spChg chg="add mod ord">
          <ac:chgData name="Katharina Schöneberg" userId="91644a2e-1fe8-430b-b071-56ebcff46f5d" providerId="ADAL" clId="{DB9D2D55-A069-423B-B3BE-70ED1CC1C1C8}" dt="2023-01-12T09:38:53.018" v="460" actId="700"/>
          <ac:spMkLst>
            <pc:docMk/>
            <pc:sldMk cId="2645059371" sldId="1062"/>
            <ac:spMk id="7" creationId="{CF8EF258-42F9-C08E-BC53-98AFFC121D1F}"/>
          </ac:spMkLst>
        </pc:spChg>
        <pc:spChg chg="add mod ord">
          <ac:chgData name="Katharina Schöneberg" userId="91644a2e-1fe8-430b-b071-56ebcff46f5d" providerId="ADAL" clId="{DB9D2D55-A069-423B-B3BE-70ED1CC1C1C8}" dt="2023-01-12T09:38:53.018" v="460" actId="700"/>
          <ac:spMkLst>
            <pc:docMk/>
            <pc:sldMk cId="2645059371" sldId="1062"/>
            <ac:spMk id="8" creationId="{3E855011-6B70-EE8F-74C7-63BFB7FB5685}"/>
          </ac:spMkLst>
        </pc:spChg>
        <pc:picChg chg="add mod">
          <ac:chgData name="Katharina Schöneberg" userId="91644a2e-1fe8-430b-b071-56ebcff46f5d" providerId="ADAL" clId="{DB9D2D55-A069-423B-B3BE-70ED1CC1C1C8}" dt="2023-01-12T09:43:14.760" v="567"/>
          <ac:picMkLst>
            <pc:docMk/>
            <pc:sldMk cId="2645059371" sldId="1062"/>
            <ac:picMk id="9" creationId="{08B7DF58-E2F1-9490-8966-F36E3202FE1F}"/>
          </ac:picMkLst>
        </pc:picChg>
        <pc:picChg chg="add mod ord">
          <ac:chgData name="Katharina Schöneberg" userId="91644a2e-1fe8-430b-b071-56ebcff46f5d" providerId="ADAL" clId="{DB9D2D55-A069-423B-B3BE-70ED1CC1C1C8}" dt="2023-01-12T09:38:53.018" v="460" actId="700"/>
          <ac:picMkLst>
            <pc:docMk/>
            <pc:sldMk cId="2645059371" sldId="1062"/>
            <ac:picMk id="1026" creationId="{07B1215B-194E-7F46-F811-7E1344BA67FC}"/>
          </ac:picMkLst>
        </pc:picChg>
        <pc:picChg chg="add mod">
          <ac:chgData name="Katharina Schöneberg" userId="91644a2e-1fe8-430b-b071-56ebcff46f5d" providerId="ADAL" clId="{DB9D2D55-A069-423B-B3BE-70ED1CC1C1C8}" dt="2023-01-12T09:37:52.602" v="447" actId="1076"/>
          <ac:picMkLst>
            <pc:docMk/>
            <pc:sldMk cId="2645059371" sldId="1062"/>
            <ac:picMk id="1028" creationId="{AABAA743-C467-5C62-2119-35E22B2DB8BC}"/>
          </ac:picMkLst>
        </pc:picChg>
        <pc:picChg chg="add del mod">
          <ac:chgData name="Katharina Schöneberg" userId="91644a2e-1fe8-430b-b071-56ebcff46f5d" providerId="ADAL" clId="{DB9D2D55-A069-423B-B3BE-70ED1CC1C1C8}" dt="2023-01-12T09:42:50.491" v="563" actId="21"/>
          <ac:picMkLst>
            <pc:docMk/>
            <pc:sldMk cId="2645059371" sldId="1062"/>
            <ac:picMk id="1030" creationId="{9615C7DA-35EB-3B9B-D8C2-2CB6A0395756}"/>
          </ac:picMkLst>
        </pc:picChg>
        <pc:picChg chg="add mod">
          <ac:chgData name="Katharina Schöneberg" userId="91644a2e-1fe8-430b-b071-56ebcff46f5d" providerId="ADAL" clId="{DB9D2D55-A069-423B-B3BE-70ED1CC1C1C8}" dt="2023-01-12T09:38:42.124" v="457" actId="1076"/>
          <ac:picMkLst>
            <pc:docMk/>
            <pc:sldMk cId="2645059371" sldId="1062"/>
            <ac:picMk id="1032" creationId="{1C7985B8-4753-001E-2223-AD6962A501C4}"/>
          </ac:picMkLst>
        </pc:picChg>
        <pc:picChg chg="add mod">
          <ac:chgData name="Katharina Schöneberg" userId="91644a2e-1fe8-430b-b071-56ebcff46f5d" providerId="ADAL" clId="{DB9D2D55-A069-423B-B3BE-70ED1CC1C1C8}" dt="2023-01-12T09:38:44.067" v="458" actId="1076"/>
          <ac:picMkLst>
            <pc:docMk/>
            <pc:sldMk cId="2645059371" sldId="1062"/>
            <ac:picMk id="1034" creationId="{B9B430BD-751D-652E-CD39-050551DC72F2}"/>
          </ac:picMkLst>
        </pc:picChg>
      </pc:sldChg>
      <pc:sldChg chg="addSp delSp modSp add mod modClrScheme chgLayout modNotesTx">
        <pc:chgData name="Katharina Schöneberg" userId="91644a2e-1fe8-430b-b071-56ebcff46f5d" providerId="ADAL" clId="{DB9D2D55-A069-423B-B3BE-70ED1CC1C1C8}" dt="2023-03-06T08:02:23.326" v="5214" actId="313"/>
        <pc:sldMkLst>
          <pc:docMk/>
          <pc:sldMk cId="1612339006" sldId="1063"/>
        </pc:sldMkLst>
        <pc:spChg chg="del">
          <ac:chgData name="Katharina Schöneberg" userId="91644a2e-1fe8-430b-b071-56ebcff46f5d" providerId="ADAL" clId="{DB9D2D55-A069-423B-B3BE-70ED1CC1C1C8}" dt="2023-01-12T09:40:57.559" v="509" actId="26606"/>
          <ac:spMkLst>
            <pc:docMk/>
            <pc:sldMk cId="1612339006" sldId="1063"/>
            <ac:spMk id="4" creationId="{D45DD2B5-0E3F-828E-2157-E694ED3CA4BA}"/>
          </ac:spMkLst>
        </pc:spChg>
        <pc:spChg chg="del mod">
          <ac:chgData name="Katharina Schöneberg" userId="91644a2e-1fe8-430b-b071-56ebcff46f5d" providerId="ADAL" clId="{DB9D2D55-A069-423B-B3BE-70ED1CC1C1C8}" dt="2023-01-12T09:40:57.559" v="509" actId="26606"/>
          <ac:spMkLst>
            <pc:docMk/>
            <pc:sldMk cId="1612339006" sldId="1063"/>
            <ac:spMk id="5" creationId="{6FF0FB11-E859-1E4F-D1CE-7B4A86F19DFD}"/>
          </ac:spMkLst>
        </pc:spChg>
        <pc:spChg chg="mod ord">
          <ac:chgData name="Katharina Schöneberg" userId="91644a2e-1fe8-430b-b071-56ebcff46f5d" providerId="ADAL" clId="{DB9D2D55-A069-423B-B3BE-70ED1CC1C1C8}" dt="2023-01-12T09:43:52.830" v="570" actId="700"/>
          <ac:spMkLst>
            <pc:docMk/>
            <pc:sldMk cId="1612339006" sldId="1063"/>
            <ac:spMk id="6" creationId="{4590D792-3A3D-E5B3-92CD-C7DA6D040085}"/>
          </ac:spMkLst>
        </pc:spChg>
        <pc:spChg chg="mod ord">
          <ac:chgData name="Katharina Schöneberg" userId="91644a2e-1fe8-430b-b071-56ebcff46f5d" providerId="ADAL" clId="{DB9D2D55-A069-423B-B3BE-70ED1CC1C1C8}" dt="2023-01-12T09:43:52.830" v="570" actId="700"/>
          <ac:spMkLst>
            <pc:docMk/>
            <pc:sldMk cId="1612339006" sldId="1063"/>
            <ac:spMk id="7" creationId="{CF8EF258-42F9-C08E-BC53-98AFFC121D1F}"/>
          </ac:spMkLst>
        </pc:spChg>
        <pc:spChg chg="add del mod ord">
          <ac:chgData name="Katharina Schöneberg" userId="91644a2e-1fe8-430b-b071-56ebcff46f5d" providerId="ADAL" clId="{DB9D2D55-A069-423B-B3BE-70ED1CC1C1C8}" dt="2023-01-12T09:43:52.830" v="570" actId="700"/>
          <ac:spMkLst>
            <pc:docMk/>
            <pc:sldMk cId="1612339006" sldId="1063"/>
            <ac:spMk id="10" creationId="{74220972-C2A1-F430-B3E0-885B459C1ABE}"/>
          </ac:spMkLst>
        </pc:spChg>
        <pc:spChg chg="add mod ord">
          <ac:chgData name="Katharina Schöneberg" userId="91644a2e-1fe8-430b-b071-56ebcff46f5d" providerId="ADAL" clId="{DB9D2D55-A069-423B-B3BE-70ED1CC1C1C8}" dt="2023-01-12T09:44:29.407" v="574" actId="20578"/>
          <ac:spMkLst>
            <pc:docMk/>
            <pc:sldMk cId="1612339006" sldId="1063"/>
            <ac:spMk id="11" creationId="{B44F7411-8BD5-AA8D-BFB7-6055044567D6}"/>
          </ac:spMkLst>
        </pc:spChg>
        <pc:spChg chg="add del mod ord">
          <ac:chgData name="Katharina Schöneberg" userId="91644a2e-1fe8-430b-b071-56ebcff46f5d" providerId="ADAL" clId="{DB9D2D55-A069-423B-B3BE-70ED1CC1C1C8}" dt="2023-01-12T09:48:16.921" v="601" actId="478"/>
          <ac:spMkLst>
            <pc:docMk/>
            <pc:sldMk cId="1612339006" sldId="1063"/>
            <ac:spMk id="12" creationId="{1DCC88D1-ABC1-1CF0-285D-874BE673E328}"/>
          </ac:spMkLst>
        </pc:spChg>
        <pc:spChg chg="add del mod ord">
          <ac:chgData name="Katharina Schöneberg" userId="91644a2e-1fe8-430b-b071-56ebcff46f5d" providerId="ADAL" clId="{DB9D2D55-A069-423B-B3BE-70ED1CC1C1C8}" dt="2023-01-12T09:49:15.410" v="618" actId="478"/>
          <ac:spMkLst>
            <pc:docMk/>
            <pc:sldMk cId="1612339006" sldId="1063"/>
            <ac:spMk id="13" creationId="{935BACA9-8232-677E-3E27-28C704448ED9}"/>
          </ac:spMkLst>
        </pc:spChg>
        <pc:spChg chg="add mod ord">
          <ac:chgData name="Katharina Schöneberg" userId="91644a2e-1fe8-430b-b071-56ebcff46f5d" providerId="ADAL" clId="{DB9D2D55-A069-423B-B3BE-70ED1CC1C1C8}" dt="2023-02-14T10:49:07.771" v="1361" actId="20577"/>
          <ac:spMkLst>
            <pc:docMk/>
            <pc:sldMk cId="1612339006" sldId="1063"/>
            <ac:spMk id="18" creationId="{94D2AA12-50FA-E1A1-A04C-3E1BBBA48EF2}"/>
          </ac:spMkLst>
        </pc:spChg>
        <pc:spChg chg="add del mod ord">
          <ac:chgData name="Katharina Schöneberg" userId="91644a2e-1fe8-430b-b071-56ebcff46f5d" providerId="ADAL" clId="{DB9D2D55-A069-423B-B3BE-70ED1CC1C1C8}" dt="2023-01-12T09:43:32.939" v="569" actId="700"/>
          <ac:spMkLst>
            <pc:docMk/>
            <pc:sldMk cId="1612339006" sldId="1063"/>
            <ac:spMk id="20" creationId="{99299CA3-A97C-8FF2-F49E-F0BEBF2FA999}"/>
          </ac:spMkLst>
        </pc:spChg>
        <pc:graphicFrameChg chg="add mod ord modGraphic">
          <ac:chgData name="Katharina Schöneberg" userId="91644a2e-1fe8-430b-b071-56ebcff46f5d" providerId="ADAL" clId="{DB9D2D55-A069-423B-B3BE-70ED1CC1C1C8}" dt="2023-02-14T10:45:57.074" v="1213" actId="20577"/>
          <ac:graphicFrameMkLst>
            <pc:docMk/>
            <pc:sldMk cId="1612339006" sldId="1063"/>
            <ac:graphicFrameMk id="9" creationId="{919DAFD5-645F-FAFE-FCBB-8E152C2008C1}"/>
          </ac:graphicFrameMkLst>
        </pc:graphicFrameChg>
        <pc:picChg chg="add del mod">
          <ac:chgData name="Katharina Schöneberg" userId="91644a2e-1fe8-430b-b071-56ebcff46f5d" providerId="ADAL" clId="{DB9D2D55-A069-423B-B3BE-70ED1CC1C1C8}" dt="2023-01-12T09:47:01.066" v="584" actId="478"/>
          <ac:picMkLst>
            <pc:docMk/>
            <pc:sldMk cId="1612339006" sldId="1063"/>
            <ac:picMk id="2" creationId="{F25A10FB-AA78-52A3-053C-AF05D9064458}"/>
          </ac:picMkLst>
        </pc:picChg>
        <pc:picChg chg="add del mod">
          <ac:chgData name="Katharina Schöneberg" userId="91644a2e-1fe8-430b-b071-56ebcff46f5d" providerId="ADAL" clId="{DB9D2D55-A069-423B-B3BE-70ED1CC1C1C8}" dt="2023-01-12T09:47:02.777" v="586" actId="478"/>
          <ac:picMkLst>
            <pc:docMk/>
            <pc:sldMk cId="1612339006" sldId="1063"/>
            <ac:picMk id="3" creationId="{F4A328C6-BF27-8269-2751-19588B57083A}"/>
          </ac:picMkLst>
        </pc:picChg>
        <pc:picChg chg="add del mod">
          <ac:chgData name="Katharina Schöneberg" userId="91644a2e-1fe8-430b-b071-56ebcff46f5d" providerId="ADAL" clId="{DB9D2D55-A069-423B-B3BE-70ED1CC1C1C8}" dt="2023-01-12T09:47:02.050" v="585" actId="478"/>
          <ac:picMkLst>
            <pc:docMk/>
            <pc:sldMk cId="1612339006" sldId="1063"/>
            <ac:picMk id="8" creationId="{EEDF1C50-E5B1-1114-F1D1-830D5F5E5FA0}"/>
          </ac:picMkLst>
        </pc:picChg>
        <pc:picChg chg="add mod">
          <ac:chgData name="Katharina Schöneberg" userId="91644a2e-1fe8-430b-b071-56ebcff46f5d" providerId="ADAL" clId="{DB9D2D55-A069-423B-B3BE-70ED1CC1C1C8}" dt="2023-02-14T10:49:12.901" v="1362" actId="1076"/>
          <ac:picMkLst>
            <pc:docMk/>
            <pc:sldMk cId="1612339006" sldId="1063"/>
            <ac:picMk id="2050" creationId="{E44EC1E0-F98A-DE63-1CA4-3CD57FC10BAD}"/>
          </ac:picMkLst>
        </pc:picChg>
      </pc:sldChg>
      <pc:sldChg chg="del">
        <pc:chgData name="Katharina Schöneberg" userId="91644a2e-1fe8-430b-b071-56ebcff46f5d" providerId="ADAL" clId="{DB9D2D55-A069-423B-B3BE-70ED1CC1C1C8}" dt="2023-01-12T09:26:03.585" v="224" actId="2696"/>
        <pc:sldMkLst>
          <pc:docMk/>
          <pc:sldMk cId="3432334257" sldId="1063"/>
        </pc:sldMkLst>
      </pc:sldChg>
      <pc:sldChg chg="add del">
        <pc:chgData name="Katharina Schöneberg" userId="91644a2e-1fe8-430b-b071-56ebcff46f5d" providerId="ADAL" clId="{DB9D2D55-A069-423B-B3BE-70ED1CC1C1C8}" dt="2023-01-12T09:25:02.177" v="221"/>
        <pc:sldMkLst>
          <pc:docMk/>
          <pc:sldMk cId="1063045686" sldId="1064"/>
        </pc:sldMkLst>
      </pc:sldChg>
      <pc:sldChg chg="addSp delSp modSp new mod modClrScheme chgLayout">
        <pc:chgData name="Katharina Schöneberg" userId="91644a2e-1fe8-430b-b071-56ebcff46f5d" providerId="ADAL" clId="{DB9D2D55-A069-423B-B3BE-70ED1CC1C1C8}" dt="2023-01-12T10:06:37.250" v="745" actId="20577"/>
        <pc:sldMkLst>
          <pc:docMk/>
          <pc:sldMk cId="3036128946" sldId="1064"/>
        </pc:sldMkLst>
        <pc:spChg chg="del mod ord">
          <ac:chgData name="Katharina Schöneberg" userId="91644a2e-1fe8-430b-b071-56ebcff46f5d" providerId="ADAL" clId="{DB9D2D55-A069-423B-B3BE-70ED1CC1C1C8}" dt="2023-01-12T10:03:11.071" v="697" actId="700"/>
          <ac:spMkLst>
            <pc:docMk/>
            <pc:sldMk cId="3036128946" sldId="1064"/>
            <ac:spMk id="2" creationId="{CA80A431-516E-3480-6FF0-5765C2967339}"/>
          </ac:spMkLst>
        </pc:spChg>
        <pc:spChg chg="add mod ord">
          <ac:chgData name="Katharina Schöneberg" userId="91644a2e-1fe8-430b-b071-56ebcff46f5d" providerId="ADAL" clId="{DB9D2D55-A069-423B-B3BE-70ED1CC1C1C8}" dt="2023-01-12T10:06:37.250" v="745" actId="20577"/>
          <ac:spMkLst>
            <pc:docMk/>
            <pc:sldMk cId="3036128946" sldId="1064"/>
            <ac:spMk id="3" creationId="{DFEEF104-3513-53B8-F610-0C041E39E607}"/>
          </ac:spMkLst>
        </pc:spChg>
        <pc:spChg chg="add mod ord">
          <ac:chgData name="Katharina Schöneberg" userId="91644a2e-1fe8-430b-b071-56ebcff46f5d" providerId="ADAL" clId="{DB9D2D55-A069-423B-B3BE-70ED1CC1C1C8}" dt="2023-01-12T10:03:11.071" v="697" actId="700"/>
          <ac:spMkLst>
            <pc:docMk/>
            <pc:sldMk cId="3036128946" sldId="1064"/>
            <ac:spMk id="4" creationId="{71ABF1F0-B7EA-AC49-BDE8-C91F82B390CF}"/>
          </ac:spMkLst>
        </pc:spChg>
      </pc:sldChg>
      <pc:sldChg chg="addSp delSp modSp new mod modClrScheme chgLayout">
        <pc:chgData name="Katharina Schöneberg" userId="91644a2e-1fe8-430b-b071-56ebcff46f5d" providerId="ADAL" clId="{DB9D2D55-A069-423B-B3BE-70ED1CC1C1C8}" dt="2023-01-30T13:21:50.909" v="1195" actId="255"/>
        <pc:sldMkLst>
          <pc:docMk/>
          <pc:sldMk cId="2670288048" sldId="1065"/>
        </pc:sldMkLst>
        <pc:spChg chg="del mod ord">
          <ac:chgData name="Katharina Schöneberg" userId="91644a2e-1fe8-430b-b071-56ebcff46f5d" providerId="ADAL" clId="{DB9D2D55-A069-423B-B3BE-70ED1CC1C1C8}" dt="2023-01-12T10:03:33.790" v="725" actId="700"/>
          <ac:spMkLst>
            <pc:docMk/>
            <pc:sldMk cId="2670288048" sldId="1065"/>
            <ac:spMk id="2" creationId="{92E5EAF8-09C3-B64F-7A81-2A9D6A93CF74}"/>
          </ac:spMkLst>
        </pc:spChg>
        <pc:spChg chg="del">
          <ac:chgData name="Katharina Schöneberg" userId="91644a2e-1fe8-430b-b071-56ebcff46f5d" providerId="ADAL" clId="{DB9D2D55-A069-423B-B3BE-70ED1CC1C1C8}" dt="2023-01-12T10:03:33.790" v="725" actId="700"/>
          <ac:spMkLst>
            <pc:docMk/>
            <pc:sldMk cId="2670288048" sldId="1065"/>
            <ac:spMk id="3" creationId="{02878639-FD63-66EA-6AFF-C609E9FEBCE7}"/>
          </ac:spMkLst>
        </pc:spChg>
        <pc:spChg chg="add del mod ord">
          <ac:chgData name="Katharina Schöneberg" userId="91644a2e-1fe8-430b-b071-56ebcff46f5d" providerId="ADAL" clId="{DB9D2D55-A069-423B-B3BE-70ED1CC1C1C8}" dt="2023-01-12T10:14:32.343" v="900" actId="12084"/>
          <ac:spMkLst>
            <pc:docMk/>
            <pc:sldMk cId="2670288048" sldId="1065"/>
            <ac:spMk id="4" creationId="{1C6A400B-6E81-5357-18E8-FA91574CFB6D}"/>
          </ac:spMkLst>
        </pc:spChg>
        <pc:spChg chg="add mod">
          <ac:chgData name="Katharina Schöneberg" userId="91644a2e-1fe8-430b-b071-56ebcff46f5d" providerId="ADAL" clId="{DB9D2D55-A069-423B-B3BE-70ED1CC1C1C8}" dt="2023-01-12T10:11:52.080" v="892" actId="26606"/>
          <ac:spMkLst>
            <pc:docMk/>
            <pc:sldMk cId="2670288048" sldId="1065"/>
            <ac:spMk id="5" creationId="{D0E6C1E3-D37D-237F-CB90-F3B7767CB2A4}"/>
          </ac:spMkLst>
        </pc:spChg>
        <pc:spChg chg="add mod">
          <ac:chgData name="Katharina Schöneberg" userId="91644a2e-1fe8-430b-b071-56ebcff46f5d" providerId="ADAL" clId="{DB9D2D55-A069-423B-B3BE-70ED1CC1C1C8}" dt="2023-01-12T10:11:52.080" v="892" actId="26606"/>
          <ac:spMkLst>
            <pc:docMk/>
            <pc:sldMk cId="2670288048" sldId="1065"/>
            <ac:spMk id="6" creationId="{2D689936-2871-6B46-B0E4-8140545C0C97}"/>
          </ac:spMkLst>
        </pc:spChg>
        <pc:spChg chg="add mod">
          <ac:chgData name="Katharina Schöneberg" userId="91644a2e-1fe8-430b-b071-56ebcff46f5d" providerId="ADAL" clId="{DB9D2D55-A069-423B-B3BE-70ED1CC1C1C8}" dt="2023-01-12T10:06:14.827" v="731"/>
          <ac:spMkLst>
            <pc:docMk/>
            <pc:sldMk cId="2670288048" sldId="1065"/>
            <ac:spMk id="7" creationId="{0B33C76C-32C4-9BB6-6372-AC35AA9808CD}"/>
          </ac:spMkLst>
        </pc:spChg>
        <pc:spChg chg="add mod">
          <ac:chgData name="Katharina Schöneberg" userId="91644a2e-1fe8-430b-b071-56ebcff46f5d" providerId="ADAL" clId="{DB9D2D55-A069-423B-B3BE-70ED1CC1C1C8}" dt="2023-01-12T10:06:18.714" v="733"/>
          <ac:spMkLst>
            <pc:docMk/>
            <pc:sldMk cId="2670288048" sldId="1065"/>
            <ac:spMk id="8" creationId="{A74811F2-995E-70C7-1D23-34A2FE2C1DAA}"/>
          </ac:spMkLst>
        </pc:spChg>
        <pc:spChg chg="add del mod">
          <ac:chgData name="Katharina Schöneberg" userId="91644a2e-1fe8-430b-b071-56ebcff46f5d" providerId="ADAL" clId="{DB9D2D55-A069-423B-B3BE-70ED1CC1C1C8}" dt="2023-01-12T10:06:22.906" v="735" actId="478"/>
          <ac:spMkLst>
            <pc:docMk/>
            <pc:sldMk cId="2670288048" sldId="1065"/>
            <ac:spMk id="9" creationId="{877078FC-06C4-EC12-5EAB-C34875D920CB}"/>
          </ac:spMkLst>
        </pc:spChg>
        <pc:spChg chg="add del mod">
          <ac:chgData name="Katharina Schöneberg" userId="91644a2e-1fe8-430b-b071-56ebcff46f5d" providerId="ADAL" clId="{DB9D2D55-A069-423B-B3BE-70ED1CC1C1C8}" dt="2023-01-12T10:11:44.658" v="890" actId="26606"/>
          <ac:spMkLst>
            <pc:docMk/>
            <pc:sldMk cId="2670288048" sldId="1065"/>
            <ac:spMk id="12" creationId="{5FA764D0-7331-66BF-0C1B-486749EC13A8}"/>
          </ac:spMkLst>
        </pc:spChg>
        <pc:spChg chg="add del mod">
          <ac:chgData name="Katharina Schöneberg" userId="91644a2e-1fe8-430b-b071-56ebcff46f5d" providerId="ADAL" clId="{DB9D2D55-A069-423B-B3BE-70ED1CC1C1C8}" dt="2023-01-12T10:11:44.658" v="890" actId="26606"/>
          <ac:spMkLst>
            <pc:docMk/>
            <pc:sldMk cId="2670288048" sldId="1065"/>
            <ac:spMk id="14" creationId="{1314DE97-48C4-72EF-9054-48EEBD2B9517}"/>
          </ac:spMkLst>
        </pc:spChg>
        <pc:spChg chg="add del mod">
          <ac:chgData name="Katharina Schöneberg" userId="91644a2e-1fe8-430b-b071-56ebcff46f5d" providerId="ADAL" clId="{DB9D2D55-A069-423B-B3BE-70ED1CC1C1C8}" dt="2023-01-12T10:11:44.658" v="890" actId="26606"/>
          <ac:spMkLst>
            <pc:docMk/>
            <pc:sldMk cId="2670288048" sldId="1065"/>
            <ac:spMk id="16" creationId="{7E6C82C8-7DE9-A90B-95D2-648C91A71F75}"/>
          </ac:spMkLst>
        </pc:spChg>
        <pc:spChg chg="add mod">
          <ac:chgData name="Katharina Schöneberg" userId="91644a2e-1fe8-430b-b071-56ebcff46f5d" providerId="ADAL" clId="{DB9D2D55-A069-423B-B3BE-70ED1CC1C1C8}" dt="2023-01-12T10:23:42.806" v="1076" actId="20577"/>
          <ac:spMkLst>
            <pc:docMk/>
            <pc:sldMk cId="2670288048" sldId="1065"/>
            <ac:spMk id="17" creationId="{03BBAF46-FB1E-C5BF-2CD5-DD5341214E7E}"/>
          </ac:spMkLst>
        </pc:spChg>
        <pc:spChg chg="add del mod">
          <ac:chgData name="Katharina Schöneberg" userId="91644a2e-1fe8-430b-b071-56ebcff46f5d" providerId="ADAL" clId="{DB9D2D55-A069-423B-B3BE-70ED1CC1C1C8}" dt="2023-01-12T10:11:52.080" v="892" actId="26606"/>
          <ac:spMkLst>
            <pc:docMk/>
            <pc:sldMk cId="2670288048" sldId="1065"/>
            <ac:spMk id="18" creationId="{F8956494-D97E-5041-3048-03CB60390285}"/>
          </ac:spMkLst>
        </pc:spChg>
        <pc:spChg chg="add del mod">
          <ac:chgData name="Katharina Schöneberg" userId="91644a2e-1fe8-430b-b071-56ebcff46f5d" providerId="ADAL" clId="{DB9D2D55-A069-423B-B3BE-70ED1CC1C1C8}" dt="2023-01-12T10:11:52.080" v="892" actId="26606"/>
          <ac:spMkLst>
            <pc:docMk/>
            <pc:sldMk cId="2670288048" sldId="1065"/>
            <ac:spMk id="19" creationId="{A4D744A7-67CA-7F64-5904-C00DB87C94CE}"/>
          </ac:spMkLst>
        </pc:spChg>
        <pc:spChg chg="add del mod">
          <ac:chgData name="Katharina Schöneberg" userId="91644a2e-1fe8-430b-b071-56ebcff46f5d" providerId="ADAL" clId="{DB9D2D55-A069-423B-B3BE-70ED1CC1C1C8}" dt="2023-01-12T10:11:52.080" v="892" actId="26606"/>
          <ac:spMkLst>
            <pc:docMk/>
            <pc:sldMk cId="2670288048" sldId="1065"/>
            <ac:spMk id="20" creationId="{79C55D65-D28E-01DA-49B7-DE4E9CF51FB9}"/>
          </ac:spMkLst>
        </pc:spChg>
        <pc:spChg chg="add del mod">
          <ac:chgData name="Katharina Schöneberg" userId="91644a2e-1fe8-430b-b071-56ebcff46f5d" providerId="ADAL" clId="{DB9D2D55-A069-423B-B3BE-70ED1CC1C1C8}" dt="2023-01-12T10:16:54.682" v="948" actId="478"/>
          <ac:spMkLst>
            <pc:docMk/>
            <pc:sldMk cId="2670288048" sldId="1065"/>
            <ac:spMk id="22" creationId="{53B4845E-6F3F-D1EA-9E5C-90D44F6BFC85}"/>
          </ac:spMkLst>
        </pc:spChg>
        <pc:spChg chg="add del mod">
          <ac:chgData name="Katharina Schöneberg" userId="91644a2e-1fe8-430b-b071-56ebcff46f5d" providerId="ADAL" clId="{DB9D2D55-A069-423B-B3BE-70ED1CC1C1C8}" dt="2023-01-12T10:16:53.794" v="947" actId="478"/>
          <ac:spMkLst>
            <pc:docMk/>
            <pc:sldMk cId="2670288048" sldId="1065"/>
            <ac:spMk id="23" creationId="{A66CE3DB-4FC1-C942-C07D-8F0A869E8064}"/>
          </ac:spMkLst>
        </pc:spChg>
        <pc:graphicFrameChg chg="add del mod">
          <ac:chgData name="Katharina Schöneberg" userId="91644a2e-1fe8-430b-b071-56ebcff46f5d" providerId="ADAL" clId="{DB9D2D55-A069-423B-B3BE-70ED1CC1C1C8}" dt="2023-01-12T10:11:44.658" v="890" actId="26606"/>
          <ac:graphicFrameMkLst>
            <pc:docMk/>
            <pc:sldMk cId="2670288048" sldId="1065"/>
            <ac:graphicFrameMk id="10" creationId="{5D62C72C-1F6F-DA70-3E8D-CF6F17E07899}"/>
          </ac:graphicFrameMkLst>
        </pc:graphicFrameChg>
        <pc:graphicFrameChg chg="add del mod">
          <ac:chgData name="Katharina Schöneberg" userId="91644a2e-1fe8-430b-b071-56ebcff46f5d" providerId="ADAL" clId="{DB9D2D55-A069-423B-B3BE-70ED1CC1C1C8}" dt="2023-01-12T10:12:56.988" v="896" actId="12084"/>
          <ac:graphicFrameMkLst>
            <pc:docMk/>
            <pc:sldMk cId="2670288048" sldId="1065"/>
            <ac:graphicFrameMk id="11" creationId="{588DE83E-CE99-830B-7E53-5FA17D6B872E}"/>
          </ac:graphicFrameMkLst>
        </pc:graphicFrameChg>
        <pc:graphicFrameChg chg="add del mod">
          <ac:chgData name="Katharina Schöneberg" userId="91644a2e-1fe8-430b-b071-56ebcff46f5d" providerId="ADAL" clId="{DB9D2D55-A069-423B-B3BE-70ED1CC1C1C8}" dt="2023-01-12T10:15:40.439" v="921" actId="478"/>
          <ac:graphicFrameMkLst>
            <pc:docMk/>
            <pc:sldMk cId="2670288048" sldId="1065"/>
            <ac:graphicFrameMk id="13" creationId="{367E2A73-7E24-90D0-1BCE-38168AF07786}"/>
          </ac:graphicFrameMkLst>
        </pc:graphicFrameChg>
        <pc:graphicFrameChg chg="add del mod">
          <ac:chgData name="Katharina Schöneberg" userId="91644a2e-1fe8-430b-b071-56ebcff46f5d" providerId="ADAL" clId="{DB9D2D55-A069-423B-B3BE-70ED1CC1C1C8}" dt="2023-01-12T10:11:52.080" v="892" actId="26606"/>
          <ac:graphicFrameMkLst>
            <pc:docMk/>
            <pc:sldMk cId="2670288048" sldId="1065"/>
            <ac:graphicFrameMk id="21" creationId="{94A23831-C67C-EF04-6A15-A29F7B012120}"/>
          </ac:graphicFrameMkLst>
        </pc:graphicFrameChg>
        <pc:graphicFrameChg chg="add mod modGraphic">
          <ac:chgData name="Katharina Schöneberg" userId="91644a2e-1fe8-430b-b071-56ebcff46f5d" providerId="ADAL" clId="{DB9D2D55-A069-423B-B3BE-70ED1CC1C1C8}" dt="2023-01-30T13:21:50.909" v="1195" actId="255"/>
          <ac:graphicFrameMkLst>
            <pc:docMk/>
            <pc:sldMk cId="2670288048" sldId="1065"/>
            <ac:graphicFrameMk id="24" creationId="{FB6B4C5C-4130-3F04-1D81-3FF7E3F345ED}"/>
          </ac:graphicFrameMkLst>
        </pc:graphicFrameChg>
        <pc:graphicFrameChg chg="add del mod modGraphic">
          <ac:chgData name="Katharina Schöneberg" userId="91644a2e-1fe8-430b-b071-56ebcff46f5d" providerId="ADAL" clId="{DB9D2D55-A069-423B-B3BE-70ED1CC1C1C8}" dt="2023-01-12T10:21:46.332" v="1034" actId="478"/>
          <ac:graphicFrameMkLst>
            <pc:docMk/>
            <pc:sldMk cId="2670288048" sldId="1065"/>
            <ac:graphicFrameMk id="25" creationId="{471D127A-662A-A896-B7A5-663AFFF03963}"/>
          </ac:graphicFrameMkLst>
        </pc:graphicFrameChg>
        <pc:graphicFrameChg chg="add mod modGraphic">
          <ac:chgData name="Katharina Schöneberg" userId="91644a2e-1fe8-430b-b071-56ebcff46f5d" providerId="ADAL" clId="{DB9D2D55-A069-423B-B3BE-70ED1CC1C1C8}" dt="2023-01-30T13:21:40.349" v="1193" actId="403"/>
          <ac:graphicFrameMkLst>
            <pc:docMk/>
            <pc:sldMk cId="2670288048" sldId="1065"/>
            <ac:graphicFrameMk id="26" creationId="{02DB72FB-D142-9D8C-65DB-EE943BEE6758}"/>
          </ac:graphicFrameMkLst>
        </pc:graphicFrameChg>
      </pc:sldChg>
      <pc:sldChg chg="add del">
        <pc:chgData name="Katharina Schöneberg" userId="91644a2e-1fe8-430b-b071-56ebcff46f5d" providerId="ADAL" clId="{DB9D2D55-A069-423B-B3BE-70ED1CC1C1C8}" dt="2023-01-12T09:25:02.177" v="221"/>
        <pc:sldMkLst>
          <pc:docMk/>
          <pc:sldMk cId="4021493150" sldId="1065"/>
        </pc:sldMkLst>
      </pc:sldChg>
      <pc:sldChg chg="add del">
        <pc:chgData name="Katharina Schöneberg" userId="91644a2e-1fe8-430b-b071-56ebcff46f5d" providerId="ADAL" clId="{DB9D2D55-A069-423B-B3BE-70ED1CC1C1C8}" dt="2023-01-12T10:12:55.172" v="895" actId="2890"/>
        <pc:sldMkLst>
          <pc:docMk/>
          <pc:sldMk cId="189268688" sldId="1066"/>
        </pc:sldMkLst>
      </pc:sldChg>
      <pc:sldChg chg="add del">
        <pc:chgData name="Katharina Schöneberg" userId="91644a2e-1fe8-430b-b071-56ebcff46f5d" providerId="ADAL" clId="{DB9D2D55-A069-423B-B3BE-70ED1CC1C1C8}" dt="2023-01-12T09:25:02.177" v="221"/>
        <pc:sldMkLst>
          <pc:docMk/>
          <pc:sldMk cId="565608816" sldId="1066"/>
        </pc:sldMkLst>
      </pc:sldChg>
      <pc:sldChg chg="modSp add mod modNotesTx">
        <pc:chgData name="Katharina Schöneberg" userId="91644a2e-1fe8-430b-b071-56ebcff46f5d" providerId="ADAL" clId="{DB9D2D55-A069-423B-B3BE-70ED1CC1C1C8}" dt="2023-03-06T07:57:51.869" v="5178" actId="20577"/>
        <pc:sldMkLst>
          <pc:docMk/>
          <pc:sldMk cId="2094225169" sldId="1066"/>
        </pc:sldMkLst>
        <pc:spChg chg="mod">
          <ac:chgData name="Katharina Schöneberg" userId="91644a2e-1fe8-430b-b071-56ebcff46f5d" providerId="ADAL" clId="{DB9D2D55-A069-423B-B3BE-70ED1CC1C1C8}" dt="2023-02-20T15:10:33.288" v="1486" actId="20577"/>
          <ac:spMkLst>
            <pc:docMk/>
            <pc:sldMk cId="2094225169" sldId="1066"/>
            <ac:spMk id="3" creationId="{A1DC6F52-2048-4898-8253-A64CEA355BA3}"/>
          </ac:spMkLst>
        </pc:spChg>
        <pc:graphicFrameChg chg="mod modGraphic">
          <ac:chgData name="Katharina Schöneberg" userId="91644a2e-1fe8-430b-b071-56ebcff46f5d" providerId="ADAL" clId="{DB9D2D55-A069-423B-B3BE-70ED1CC1C1C8}" dt="2023-02-20T15:10:22.533" v="1485" actId="255"/>
          <ac:graphicFrameMkLst>
            <pc:docMk/>
            <pc:sldMk cId="2094225169" sldId="1066"/>
            <ac:graphicFrameMk id="8" creationId="{C0527DD8-8901-42B8-969B-C8ACF6A70B40}"/>
          </ac:graphicFrameMkLst>
        </pc:graphicFrameChg>
      </pc:sldChg>
      <pc:sldChg chg="addSp delSp modSp add del mod">
        <pc:chgData name="Katharina Schöneberg" userId="91644a2e-1fe8-430b-b071-56ebcff46f5d" providerId="ADAL" clId="{DB9D2D55-A069-423B-B3BE-70ED1CC1C1C8}" dt="2023-01-12T10:18:24.132" v="991" actId="2696"/>
        <pc:sldMkLst>
          <pc:docMk/>
          <pc:sldMk cId="3560059325" sldId="1066"/>
        </pc:sldMkLst>
        <pc:spChg chg="del mod">
          <ac:chgData name="Katharina Schöneberg" userId="91644a2e-1fe8-430b-b071-56ebcff46f5d" providerId="ADAL" clId="{DB9D2D55-A069-423B-B3BE-70ED1CC1C1C8}" dt="2023-01-12T10:16:37.313" v="944" actId="12084"/>
          <ac:spMkLst>
            <pc:docMk/>
            <pc:sldMk cId="3560059325" sldId="1066"/>
            <ac:spMk id="4" creationId="{1C6A400B-6E81-5357-18E8-FA91574CFB6D}"/>
          </ac:spMkLst>
        </pc:spChg>
        <pc:graphicFrameChg chg="add mod">
          <ac:chgData name="Katharina Schöneberg" userId="91644a2e-1fe8-430b-b071-56ebcff46f5d" providerId="ADAL" clId="{DB9D2D55-A069-423B-B3BE-70ED1CC1C1C8}" dt="2023-01-12T10:16:37.313" v="944" actId="12084"/>
          <ac:graphicFrameMkLst>
            <pc:docMk/>
            <pc:sldMk cId="3560059325" sldId="1066"/>
            <ac:graphicFrameMk id="2" creationId="{F2A2683F-66D6-2BAE-0885-E513B5DBA2B5}"/>
          </ac:graphicFrameMkLst>
        </pc:graphicFrameChg>
      </pc:sldChg>
      <pc:sldChg chg="add del">
        <pc:chgData name="Katharina Schöneberg" userId="91644a2e-1fe8-430b-b071-56ebcff46f5d" providerId="ADAL" clId="{DB9D2D55-A069-423B-B3BE-70ED1CC1C1C8}" dt="2023-01-12T09:25:02.177" v="221"/>
        <pc:sldMkLst>
          <pc:docMk/>
          <pc:sldMk cId="427772487" sldId="1067"/>
        </pc:sldMkLst>
      </pc:sldChg>
    </pc:docChg>
  </pc:docChgLst>
  <pc:docChgLst>
    <pc:chgData name="Katharina Schöneberg" userId="91644a2e-1fe8-430b-b071-56ebcff46f5d" providerId="ADAL" clId="{91291E14-7EAE-4596-9F41-478DDFDDA551}"/>
    <pc:docChg chg="undo custSel addSld delSld modSld sldOrd modMainMaster">
      <pc:chgData name="Katharina Schöneberg" userId="91644a2e-1fe8-430b-b071-56ebcff46f5d" providerId="ADAL" clId="{91291E14-7EAE-4596-9F41-478DDFDDA551}" dt="2022-01-18T09:17:28.076" v="7014" actId="20577"/>
      <pc:docMkLst>
        <pc:docMk/>
      </pc:docMkLst>
      <pc:sldChg chg="modSp mod">
        <pc:chgData name="Katharina Schöneberg" userId="91644a2e-1fe8-430b-b071-56ebcff46f5d" providerId="ADAL" clId="{91291E14-7EAE-4596-9F41-478DDFDDA551}" dt="2022-01-13T15:52:50.743" v="6050" actId="20577"/>
        <pc:sldMkLst>
          <pc:docMk/>
          <pc:sldMk cId="1837901133" sldId="257"/>
        </pc:sldMkLst>
        <pc:spChg chg="mod">
          <ac:chgData name="Katharina Schöneberg" userId="91644a2e-1fe8-430b-b071-56ebcff46f5d" providerId="ADAL" clId="{91291E14-7EAE-4596-9F41-478DDFDDA551}" dt="2022-01-13T15:52:50.743" v="6050" actId="20577"/>
          <ac:spMkLst>
            <pc:docMk/>
            <pc:sldMk cId="1837901133" sldId="257"/>
            <ac:spMk id="5" creationId="{E5E8C5DE-A81B-784F-90E4-CF12C42741A6}"/>
          </ac:spMkLst>
        </pc:spChg>
      </pc:sldChg>
      <pc:sldChg chg="modNotesTx">
        <pc:chgData name="Katharina Schöneberg" userId="91644a2e-1fe8-430b-b071-56ebcff46f5d" providerId="ADAL" clId="{91291E14-7EAE-4596-9F41-478DDFDDA551}" dt="2022-01-17T18:33:31.658" v="6989" actId="6549"/>
        <pc:sldMkLst>
          <pc:docMk/>
          <pc:sldMk cId="1271068117" sldId="1015"/>
        </pc:sldMkLst>
      </pc:sldChg>
      <pc:sldChg chg="modNotesTx">
        <pc:chgData name="Katharina Schöneberg" userId="91644a2e-1fe8-430b-b071-56ebcff46f5d" providerId="ADAL" clId="{91291E14-7EAE-4596-9F41-478DDFDDA551}" dt="2022-01-17T14:00:37.236" v="6843" actId="20577"/>
        <pc:sldMkLst>
          <pc:docMk/>
          <pc:sldMk cId="1047904153" sldId="1023"/>
        </pc:sldMkLst>
      </pc:sldChg>
      <pc:sldChg chg="delCm">
        <pc:chgData name="Katharina Schöneberg" userId="91644a2e-1fe8-430b-b071-56ebcff46f5d" providerId="ADAL" clId="{91291E14-7EAE-4596-9F41-478DDFDDA551}" dt="2021-12-17T12:58:03.658" v="5669"/>
        <pc:sldMkLst>
          <pc:docMk/>
          <pc:sldMk cId="2658722408" sldId="1033"/>
        </pc:sldMkLst>
      </pc:sldChg>
      <pc:sldChg chg="modNotesTx">
        <pc:chgData name="Katharina Schöneberg" userId="91644a2e-1fe8-430b-b071-56ebcff46f5d" providerId="ADAL" clId="{91291E14-7EAE-4596-9F41-478DDFDDA551}" dt="2022-01-17T14:05:40.625" v="6944" actId="20577"/>
        <pc:sldMkLst>
          <pc:docMk/>
          <pc:sldMk cId="3560472129" sldId="1036"/>
        </pc:sldMkLst>
      </pc:sldChg>
      <pc:sldChg chg="modNotesTx">
        <pc:chgData name="Katharina Schöneberg" userId="91644a2e-1fe8-430b-b071-56ebcff46f5d" providerId="ADAL" clId="{91291E14-7EAE-4596-9F41-478DDFDDA551}" dt="2022-01-17T18:34:16.106" v="6991" actId="20577"/>
        <pc:sldMkLst>
          <pc:docMk/>
          <pc:sldMk cId="3167314723" sldId="1037"/>
        </pc:sldMkLst>
      </pc:sldChg>
      <pc:sldChg chg="modSp mod modNotesTx">
        <pc:chgData name="Katharina Schöneberg" userId="91644a2e-1fe8-430b-b071-56ebcff46f5d" providerId="ADAL" clId="{91291E14-7EAE-4596-9F41-478DDFDDA551}" dt="2021-12-16T11:52:03.827" v="2522" actId="20577"/>
        <pc:sldMkLst>
          <pc:docMk/>
          <pc:sldMk cId="4060121129" sldId="1038"/>
        </pc:sldMkLst>
        <pc:graphicFrameChg chg="mod modGraphic">
          <ac:chgData name="Katharina Schöneberg" userId="91644a2e-1fe8-430b-b071-56ebcff46f5d" providerId="ADAL" clId="{91291E14-7EAE-4596-9F41-478DDFDDA551}" dt="2021-12-14T15:41:42.300" v="2093" actId="20577"/>
          <ac:graphicFrameMkLst>
            <pc:docMk/>
            <pc:sldMk cId="4060121129" sldId="1038"/>
            <ac:graphicFrameMk id="10" creationId="{11D04139-6554-418A-A9E7-963AE679A7FC}"/>
          </ac:graphicFrameMkLst>
        </pc:graphicFrameChg>
      </pc:sldChg>
      <pc:sldChg chg="addSp modSp mod modNotesTx">
        <pc:chgData name="Katharina Schöneberg" userId="91644a2e-1fe8-430b-b071-56ebcff46f5d" providerId="ADAL" clId="{91291E14-7EAE-4596-9F41-478DDFDDA551}" dt="2021-12-17T12:04:45.096" v="5562" actId="20577"/>
        <pc:sldMkLst>
          <pc:docMk/>
          <pc:sldMk cId="2717551992" sldId="1039"/>
        </pc:sldMkLst>
        <pc:spChg chg="mod">
          <ac:chgData name="Katharina Schöneberg" userId="91644a2e-1fe8-430b-b071-56ebcff46f5d" providerId="ADAL" clId="{91291E14-7EAE-4596-9F41-478DDFDDA551}" dt="2021-12-16T11:57:43.684" v="2547" actId="5793"/>
          <ac:spMkLst>
            <pc:docMk/>
            <pc:sldMk cId="2717551992" sldId="1039"/>
            <ac:spMk id="2" creationId="{F012351D-04C3-46E4-93CF-5E6B605A3E0F}"/>
          </ac:spMkLst>
        </pc:spChg>
        <pc:spChg chg="mod">
          <ac:chgData name="Katharina Schöneberg" userId="91644a2e-1fe8-430b-b071-56ebcff46f5d" providerId="ADAL" clId="{91291E14-7EAE-4596-9F41-478DDFDDA551}" dt="2021-12-17T10:10:23.648" v="3930" actId="790"/>
          <ac:spMkLst>
            <pc:docMk/>
            <pc:sldMk cId="2717551992" sldId="1039"/>
            <ac:spMk id="3" creationId="{61BF303A-41A6-417D-82DB-BD6E51522B62}"/>
          </ac:spMkLst>
        </pc:spChg>
        <pc:graphicFrameChg chg="add mod modGraphic">
          <ac:chgData name="Katharina Schöneberg" userId="91644a2e-1fe8-430b-b071-56ebcff46f5d" providerId="ADAL" clId="{91291E14-7EAE-4596-9F41-478DDFDDA551}" dt="2021-12-17T12:04:45.096" v="5562" actId="20577"/>
          <ac:graphicFrameMkLst>
            <pc:docMk/>
            <pc:sldMk cId="2717551992" sldId="1039"/>
            <ac:graphicFrameMk id="7" creationId="{FD9D4E9B-CD04-4F2F-941C-DF30ECD0EBDC}"/>
          </ac:graphicFrameMkLst>
        </pc:graphicFrameChg>
      </pc:sldChg>
      <pc:sldChg chg="addSp delSp modSp mod modNotesTx">
        <pc:chgData name="Katharina Schöneberg" userId="91644a2e-1fe8-430b-b071-56ebcff46f5d" providerId="ADAL" clId="{91291E14-7EAE-4596-9F41-478DDFDDA551}" dt="2021-12-17T10:53:37.460" v="4609" actId="790"/>
        <pc:sldMkLst>
          <pc:docMk/>
          <pc:sldMk cId="158648062" sldId="1040"/>
        </pc:sldMkLst>
        <pc:spChg chg="del">
          <ac:chgData name="Katharina Schöneberg" userId="91644a2e-1fe8-430b-b071-56ebcff46f5d" providerId="ADAL" clId="{91291E14-7EAE-4596-9F41-478DDFDDA551}" dt="2021-12-17T10:22:11.876" v="3994" actId="1032"/>
          <ac:spMkLst>
            <pc:docMk/>
            <pc:sldMk cId="158648062" sldId="1040"/>
            <ac:spMk id="2" creationId="{1563C443-14BD-4A4D-B7DE-5E356135FC98}"/>
          </ac:spMkLst>
        </pc:spChg>
        <pc:spChg chg="mod">
          <ac:chgData name="Katharina Schöneberg" userId="91644a2e-1fe8-430b-b071-56ebcff46f5d" providerId="ADAL" clId="{91291E14-7EAE-4596-9F41-478DDFDDA551}" dt="2021-12-17T10:53:37.460" v="4609" actId="790"/>
          <ac:spMkLst>
            <pc:docMk/>
            <pc:sldMk cId="158648062" sldId="1040"/>
            <ac:spMk id="3" creationId="{C202081F-0C22-47CC-BF68-7ECEEC10C359}"/>
          </ac:spMkLst>
        </pc:spChg>
        <pc:spChg chg="add mod">
          <ac:chgData name="Katharina Schöneberg" userId="91644a2e-1fe8-430b-b071-56ebcff46f5d" providerId="ADAL" clId="{91291E14-7EAE-4596-9F41-478DDFDDA551}" dt="2021-12-17T10:42:54.208" v="4182" actId="20577"/>
          <ac:spMkLst>
            <pc:docMk/>
            <pc:sldMk cId="158648062" sldId="1040"/>
            <ac:spMk id="9" creationId="{6A920400-71BD-4E5F-AB3B-039B0E3B7A99}"/>
          </ac:spMkLst>
        </pc:spChg>
        <pc:graphicFrameChg chg="add del modGraphic">
          <ac:chgData name="Katharina Schöneberg" userId="91644a2e-1fe8-430b-b071-56ebcff46f5d" providerId="ADAL" clId="{91291E14-7EAE-4596-9F41-478DDFDDA551}" dt="2021-12-17T10:23:19.664" v="3995" actId="478"/>
          <ac:graphicFrameMkLst>
            <pc:docMk/>
            <pc:sldMk cId="158648062" sldId="1040"/>
            <ac:graphicFrameMk id="7" creationId="{BF785A9B-01E6-4690-998B-91CA905C4824}"/>
          </ac:graphicFrameMkLst>
        </pc:graphicFrameChg>
        <pc:graphicFrameChg chg="add mod modGraphic">
          <ac:chgData name="Katharina Schöneberg" userId="91644a2e-1fe8-430b-b071-56ebcff46f5d" providerId="ADAL" clId="{91291E14-7EAE-4596-9F41-478DDFDDA551}" dt="2021-12-17T10:49:29.352" v="4299" actId="20577"/>
          <ac:graphicFrameMkLst>
            <pc:docMk/>
            <pc:sldMk cId="158648062" sldId="1040"/>
            <ac:graphicFrameMk id="10" creationId="{58D9C690-338E-42BF-9E17-5550FB344BAD}"/>
          </ac:graphicFrameMkLst>
        </pc:graphicFrameChg>
      </pc:sldChg>
      <pc:sldChg chg="addSp delSp modSp del mod modClrScheme chgLayout">
        <pc:chgData name="Katharina Schöneberg" userId="91644a2e-1fe8-430b-b071-56ebcff46f5d" providerId="ADAL" clId="{91291E14-7EAE-4596-9F41-478DDFDDA551}" dt="2021-12-14T13:27:24.807" v="428" actId="2696"/>
        <pc:sldMkLst>
          <pc:docMk/>
          <pc:sldMk cId="1047711848" sldId="1042"/>
        </pc:sldMkLst>
        <pc:spChg chg="del mod">
          <ac:chgData name="Katharina Schöneberg" userId="91644a2e-1fe8-430b-b071-56ebcff46f5d" providerId="ADAL" clId="{91291E14-7EAE-4596-9F41-478DDFDDA551}" dt="2021-12-13T08:36:45.651" v="53" actId="1957"/>
          <ac:spMkLst>
            <pc:docMk/>
            <pc:sldMk cId="1047711848" sldId="1042"/>
            <ac:spMk id="2" creationId="{F0AD9DFE-2F99-4960-8F9F-41987DF2F31E}"/>
          </ac:spMkLst>
        </pc:spChg>
        <pc:spChg chg="add del mod">
          <ac:chgData name="Katharina Schöneberg" userId="91644a2e-1fe8-430b-b071-56ebcff46f5d" providerId="ADAL" clId="{91291E14-7EAE-4596-9F41-478DDFDDA551}" dt="2021-12-14T12:23:00.654" v="244"/>
          <ac:spMkLst>
            <pc:docMk/>
            <pc:sldMk cId="1047711848" sldId="1042"/>
            <ac:spMk id="3" creationId="{23066ABE-AFE6-41A4-BBF5-A9FAFABF76AA}"/>
          </ac:spMkLst>
        </pc:spChg>
        <pc:spChg chg="del mod ord">
          <ac:chgData name="Katharina Schöneberg" userId="91644a2e-1fe8-430b-b071-56ebcff46f5d" providerId="ADAL" clId="{91291E14-7EAE-4596-9F41-478DDFDDA551}" dt="2021-12-13T08:40:43.877" v="167" actId="700"/>
          <ac:spMkLst>
            <pc:docMk/>
            <pc:sldMk cId="1047711848" sldId="1042"/>
            <ac:spMk id="3" creationId="{65B0E001-51C1-4CA6-AA7C-825F6E9C70DE}"/>
          </ac:spMkLst>
        </pc:spChg>
        <pc:spChg chg="mod ord">
          <ac:chgData name="Katharina Schöneberg" userId="91644a2e-1fe8-430b-b071-56ebcff46f5d" providerId="ADAL" clId="{91291E14-7EAE-4596-9F41-478DDFDDA551}" dt="2021-12-14T13:26:09.947" v="422" actId="700"/>
          <ac:spMkLst>
            <pc:docMk/>
            <pc:sldMk cId="1047711848" sldId="1042"/>
            <ac:spMk id="4" creationId="{0B1A78C6-8DCA-4E26-9366-7760D81A4875}"/>
          </ac:spMkLst>
        </pc:spChg>
        <pc:spChg chg="mod ord">
          <ac:chgData name="Katharina Schöneberg" userId="91644a2e-1fe8-430b-b071-56ebcff46f5d" providerId="ADAL" clId="{91291E14-7EAE-4596-9F41-478DDFDDA551}" dt="2021-12-14T13:26:09.947" v="422" actId="700"/>
          <ac:spMkLst>
            <pc:docMk/>
            <pc:sldMk cId="1047711848" sldId="1042"/>
            <ac:spMk id="5" creationId="{217B28BB-F75D-47A3-87BD-B4813D87062C}"/>
          </ac:spMkLst>
        </pc:spChg>
        <pc:spChg chg="mod ord">
          <ac:chgData name="Katharina Schöneberg" userId="91644a2e-1fe8-430b-b071-56ebcff46f5d" providerId="ADAL" clId="{91291E14-7EAE-4596-9F41-478DDFDDA551}" dt="2021-12-14T13:26:09.947" v="422" actId="700"/>
          <ac:spMkLst>
            <pc:docMk/>
            <pc:sldMk cId="1047711848" sldId="1042"/>
            <ac:spMk id="6" creationId="{A9C5184C-55F0-481C-A4B5-C8A0A5BFE2EB}"/>
          </ac:spMkLst>
        </pc:spChg>
        <pc:spChg chg="add del mod">
          <ac:chgData name="Katharina Schöneberg" userId="91644a2e-1fe8-430b-b071-56ebcff46f5d" providerId="ADAL" clId="{91291E14-7EAE-4596-9F41-478DDFDDA551}" dt="2021-12-14T12:32:13.643" v="266" actId="478"/>
          <ac:spMkLst>
            <pc:docMk/>
            <pc:sldMk cId="1047711848" sldId="1042"/>
            <ac:spMk id="8" creationId="{892D1D9E-0F81-4F20-B681-6CF6C27D6DE7}"/>
          </ac:spMkLst>
        </pc:spChg>
        <pc:spChg chg="add mod ord">
          <ac:chgData name="Katharina Schöneberg" userId="91644a2e-1fe8-430b-b071-56ebcff46f5d" providerId="ADAL" clId="{91291E14-7EAE-4596-9F41-478DDFDDA551}" dt="2021-12-14T13:26:09.947" v="422" actId="700"/>
          <ac:spMkLst>
            <pc:docMk/>
            <pc:sldMk cId="1047711848" sldId="1042"/>
            <ac:spMk id="10" creationId="{E2E99433-9799-4937-BEFA-E5B8E70EF9DA}"/>
          </ac:spMkLst>
        </pc:spChg>
        <pc:spChg chg="add del mod ord">
          <ac:chgData name="Katharina Schöneberg" userId="91644a2e-1fe8-430b-b071-56ebcff46f5d" providerId="ADAL" clId="{91291E14-7EAE-4596-9F41-478DDFDDA551}" dt="2021-12-13T08:41:54.134" v="206" actId="700"/>
          <ac:spMkLst>
            <pc:docMk/>
            <pc:sldMk cId="1047711848" sldId="1042"/>
            <ac:spMk id="11" creationId="{D5492766-BA1C-4561-84D0-1CDC209F08B5}"/>
          </ac:spMkLst>
        </pc:spChg>
        <pc:spChg chg="add del mod ord">
          <ac:chgData name="Katharina Schöneberg" userId="91644a2e-1fe8-430b-b071-56ebcff46f5d" providerId="ADAL" clId="{91291E14-7EAE-4596-9F41-478DDFDDA551}" dt="2021-12-14T13:22:31.210" v="401" actId="478"/>
          <ac:spMkLst>
            <pc:docMk/>
            <pc:sldMk cId="1047711848" sldId="1042"/>
            <ac:spMk id="12" creationId="{42EB0D59-C4A9-4320-B1E6-D0D76E11BE6E}"/>
          </ac:spMkLst>
        </pc:spChg>
        <pc:spChg chg="add del mod ord">
          <ac:chgData name="Katharina Schöneberg" userId="91644a2e-1fe8-430b-b071-56ebcff46f5d" providerId="ADAL" clId="{91291E14-7EAE-4596-9F41-478DDFDDA551}" dt="2021-12-13T08:59:58.670" v="212"/>
          <ac:spMkLst>
            <pc:docMk/>
            <pc:sldMk cId="1047711848" sldId="1042"/>
            <ac:spMk id="13" creationId="{62188E7C-CE23-48D4-AB50-C449BDC1E0E7}"/>
          </ac:spMkLst>
        </pc:spChg>
        <pc:spChg chg="add del mod">
          <ac:chgData name="Katharina Schöneberg" userId="91644a2e-1fe8-430b-b071-56ebcff46f5d" providerId="ADAL" clId="{91291E14-7EAE-4596-9F41-478DDFDDA551}" dt="2021-12-14T13:22:35.134" v="402" actId="478"/>
          <ac:spMkLst>
            <pc:docMk/>
            <pc:sldMk cId="1047711848" sldId="1042"/>
            <ac:spMk id="14" creationId="{43E3C1DC-2EB3-49E6-AE98-078578EC98A2}"/>
          </ac:spMkLst>
        </pc:spChg>
        <pc:spChg chg="add del mod">
          <ac:chgData name="Katharina Schöneberg" userId="91644a2e-1fe8-430b-b071-56ebcff46f5d" providerId="ADAL" clId="{91291E14-7EAE-4596-9F41-478DDFDDA551}" dt="2021-12-13T08:53:47.932" v="210"/>
          <ac:spMkLst>
            <pc:docMk/>
            <pc:sldMk cId="1047711848" sldId="1042"/>
            <ac:spMk id="15" creationId="{D3842122-BF99-4222-B411-9069F06F71FD}"/>
          </ac:spMkLst>
        </pc:spChg>
        <pc:spChg chg="add del mod ord">
          <ac:chgData name="Katharina Schöneberg" userId="91644a2e-1fe8-430b-b071-56ebcff46f5d" providerId="ADAL" clId="{91291E14-7EAE-4596-9F41-478DDFDDA551}" dt="2021-12-14T13:23:47.965" v="406" actId="700"/>
          <ac:spMkLst>
            <pc:docMk/>
            <pc:sldMk cId="1047711848" sldId="1042"/>
            <ac:spMk id="15" creationId="{EEB7089D-77F3-4F43-8D05-A9E0A2A09915}"/>
          </ac:spMkLst>
        </pc:spChg>
        <pc:spChg chg="add del mod ord">
          <ac:chgData name="Katharina Schöneberg" userId="91644a2e-1fe8-430b-b071-56ebcff46f5d" providerId="ADAL" clId="{91291E14-7EAE-4596-9F41-478DDFDDA551}" dt="2021-12-14T13:23:47.965" v="406" actId="700"/>
          <ac:spMkLst>
            <pc:docMk/>
            <pc:sldMk cId="1047711848" sldId="1042"/>
            <ac:spMk id="18" creationId="{205297E8-0C0B-4346-8498-9220BEF98993}"/>
          </ac:spMkLst>
        </pc:spChg>
        <pc:spChg chg="add del mod">
          <ac:chgData name="Katharina Schöneberg" userId="91644a2e-1fe8-430b-b071-56ebcff46f5d" providerId="ADAL" clId="{91291E14-7EAE-4596-9F41-478DDFDDA551}" dt="2021-12-14T13:26:09.947" v="422" actId="700"/>
          <ac:spMkLst>
            <pc:docMk/>
            <pc:sldMk cId="1047711848" sldId="1042"/>
            <ac:spMk id="21" creationId="{6089CBC6-5A13-4CE4-9B1F-5CFFBAED4CFF}"/>
          </ac:spMkLst>
        </pc:spChg>
        <pc:graphicFrameChg chg="add del mod ord">
          <ac:chgData name="Katharina Schöneberg" userId="91644a2e-1fe8-430b-b071-56ebcff46f5d" providerId="ADAL" clId="{91291E14-7EAE-4596-9F41-478DDFDDA551}" dt="2021-12-13T08:44:23.872" v="208" actId="478"/>
          <ac:graphicFrameMkLst>
            <pc:docMk/>
            <pc:sldMk cId="1047711848" sldId="1042"/>
            <ac:graphicFrameMk id="9" creationId="{B9A0174D-096B-46D7-8F19-2F4B36D38853}"/>
          </ac:graphicFrameMkLst>
        </pc:graphicFrameChg>
        <pc:graphicFrameChg chg="add del mod">
          <ac:chgData name="Katharina Schöneberg" userId="91644a2e-1fe8-430b-b071-56ebcff46f5d" providerId="ADAL" clId="{91291E14-7EAE-4596-9F41-478DDFDDA551}" dt="2021-12-14T12:23:10.306" v="248" actId="478"/>
          <ac:graphicFrameMkLst>
            <pc:docMk/>
            <pc:sldMk cId="1047711848" sldId="1042"/>
            <ac:graphicFrameMk id="11" creationId="{B3796436-CECC-4CA8-9151-B361974C9778}"/>
          </ac:graphicFrameMkLst>
        </pc:graphicFrameChg>
        <pc:graphicFrameChg chg="add del mod">
          <ac:chgData name="Katharina Schöneberg" userId="91644a2e-1fe8-430b-b071-56ebcff46f5d" providerId="ADAL" clId="{91291E14-7EAE-4596-9F41-478DDFDDA551}" dt="2021-12-14T13:25:10.005" v="409" actId="478"/>
          <ac:graphicFrameMkLst>
            <pc:docMk/>
            <pc:sldMk cId="1047711848" sldId="1042"/>
            <ac:graphicFrameMk id="13" creationId="{B3796436-CECC-4CA8-9151-B361974C9778}"/>
          </ac:graphicFrameMkLst>
        </pc:graphicFrameChg>
        <pc:graphicFrameChg chg="add mod ord">
          <ac:chgData name="Katharina Schöneberg" userId="91644a2e-1fe8-430b-b071-56ebcff46f5d" providerId="ADAL" clId="{91291E14-7EAE-4596-9F41-478DDFDDA551}" dt="2021-12-14T13:26:09.947" v="422" actId="700"/>
          <ac:graphicFrameMkLst>
            <pc:docMk/>
            <pc:sldMk cId="1047711848" sldId="1042"/>
            <ac:graphicFrameMk id="16" creationId="{35886A62-B3D7-44D1-8C1A-1568A95922EB}"/>
          </ac:graphicFrameMkLst>
        </pc:graphicFrameChg>
        <pc:graphicFrameChg chg="add del mod">
          <ac:chgData name="Katharina Schöneberg" userId="91644a2e-1fe8-430b-b071-56ebcff46f5d" providerId="ADAL" clId="{91291E14-7EAE-4596-9F41-478DDFDDA551}" dt="2021-12-14T12:22:56.627" v="242" actId="478"/>
          <ac:graphicFrameMkLst>
            <pc:docMk/>
            <pc:sldMk cId="1047711848" sldId="1042"/>
            <ac:graphicFrameMk id="17" creationId="{B3796436-CECC-4CA8-9151-B361974C9778}"/>
          </ac:graphicFrameMkLst>
        </pc:graphicFrameChg>
      </pc:sldChg>
      <pc:sldChg chg="addSp delSp modSp new mod modClrScheme chgLayout modNotesTx">
        <pc:chgData name="Katharina Schöneberg" userId="91644a2e-1fe8-430b-b071-56ebcff46f5d" providerId="ADAL" clId="{91291E14-7EAE-4596-9F41-478DDFDDA551}" dt="2021-12-14T15:17:00.155" v="1629" actId="1076"/>
        <pc:sldMkLst>
          <pc:docMk/>
          <pc:sldMk cId="4193967181" sldId="1043"/>
        </pc:sldMkLst>
        <pc:spChg chg="del mod ord">
          <ac:chgData name="Katharina Schöneberg" userId="91644a2e-1fe8-430b-b071-56ebcff46f5d" providerId="ADAL" clId="{91291E14-7EAE-4596-9F41-478DDFDDA551}" dt="2021-12-14T13:26:24.670" v="424" actId="700"/>
          <ac:spMkLst>
            <pc:docMk/>
            <pc:sldMk cId="4193967181" sldId="1043"/>
            <ac:spMk id="2" creationId="{A979B7C7-AEC1-4EE0-AEF7-AA6B20C8599B}"/>
          </ac:spMkLst>
        </pc:spChg>
        <pc:spChg chg="del mod ord">
          <ac:chgData name="Katharina Schöneberg" userId="91644a2e-1fe8-430b-b071-56ebcff46f5d" providerId="ADAL" clId="{91291E14-7EAE-4596-9F41-478DDFDDA551}" dt="2021-12-14T13:26:24.670" v="424" actId="700"/>
          <ac:spMkLst>
            <pc:docMk/>
            <pc:sldMk cId="4193967181" sldId="1043"/>
            <ac:spMk id="3" creationId="{C81AB41C-E964-456D-A2F6-0F4E0774BB19}"/>
          </ac:spMkLst>
        </pc:spChg>
        <pc:spChg chg="add mod ord">
          <ac:chgData name="Katharina Schöneberg" userId="91644a2e-1fe8-430b-b071-56ebcff46f5d" providerId="ADAL" clId="{91291E14-7EAE-4596-9F41-478DDFDDA551}" dt="2021-12-14T14:38:16.697" v="1099" actId="700"/>
          <ac:spMkLst>
            <pc:docMk/>
            <pc:sldMk cId="4193967181" sldId="1043"/>
            <ac:spMk id="4" creationId="{88068A75-16BB-43F8-B89A-9EDF6FA3FE7C}"/>
          </ac:spMkLst>
        </pc:spChg>
        <pc:spChg chg="add del mod ord">
          <ac:chgData name="Katharina Schöneberg" userId="91644a2e-1fe8-430b-b071-56ebcff46f5d" providerId="ADAL" clId="{91291E14-7EAE-4596-9F41-478DDFDDA551}" dt="2021-12-14T13:26:46.280" v="426"/>
          <ac:spMkLst>
            <pc:docMk/>
            <pc:sldMk cId="4193967181" sldId="1043"/>
            <ac:spMk id="5" creationId="{0C2B0D73-7884-4BCB-A985-8326393FCE6A}"/>
          </ac:spMkLst>
        </pc:spChg>
        <pc:spChg chg="add mod">
          <ac:chgData name="Katharina Schöneberg" userId="91644a2e-1fe8-430b-b071-56ebcff46f5d" providerId="ADAL" clId="{91291E14-7EAE-4596-9F41-478DDFDDA551}" dt="2021-12-14T15:17:00.155" v="1629" actId="1076"/>
          <ac:spMkLst>
            <pc:docMk/>
            <pc:sldMk cId="4193967181" sldId="1043"/>
            <ac:spMk id="7" creationId="{1E0B61CA-61B3-423F-A0B3-651F317B79DB}"/>
          </ac:spMkLst>
        </pc:spChg>
        <pc:spChg chg="add del mod ord">
          <ac:chgData name="Katharina Schöneberg" userId="91644a2e-1fe8-430b-b071-56ebcff46f5d" providerId="ADAL" clId="{91291E14-7EAE-4596-9F41-478DDFDDA551}" dt="2021-12-14T14:38:16.697" v="1099" actId="700"/>
          <ac:spMkLst>
            <pc:docMk/>
            <pc:sldMk cId="4193967181" sldId="1043"/>
            <ac:spMk id="8" creationId="{3FD24F6B-A6E8-42CB-B71E-AA698330824E}"/>
          </ac:spMkLst>
        </pc:spChg>
        <pc:spChg chg="add del mod ord">
          <ac:chgData name="Katharina Schöneberg" userId="91644a2e-1fe8-430b-b071-56ebcff46f5d" providerId="ADAL" clId="{91291E14-7EAE-4596-9F41-478DDFDDA551}" dt="2021-12-14T14:38:16.697" v="1099" actId="700"/>
          <ac:spMkLst>
            <pc:docMk/>
            <pc:sldMk cId="4193967181" sldId="1043"/>
            <ac:spMk id="9" creationId="{A52F85E0-29B6-4EA6-BA86-3FC6DF5FEEC7}"/>
          </ac:spMkLst>
        </pc:spChg>
        <pc:graphicFrameChg chg="add mod ord">
          <ac:chgData name="Katharina Schöneberg" userId="91644a2e-1fe8-430b-b071-56ebcff46f5d" providerId="ADAL" clId="{91291E14-7EAE-4596-9F41-478DDFDDA551}" dt="2021-12-14T15:16:56.740" v="1628" actId="1076"/>
          <ac:graphicFrameMkLst>
            <pc:docMk/>
            <pc:sldMk cId="4193967181" sldId="1043"/>
            <ac:graphicFrameMk id="6" creationId="{70E7D744-11C2-4868-BDAF-5CFD42476914}"/>
          </ac:graphicFrameMkLst>
        </pc:graphicFrameChg>
      </pc:sldChg>
      <pc:sldChg chg="addSp delSp modSp new mod ord modClrScheme chgLayout modNotesTx">
        <pc:chgData name="Katharina Schöneberg" userId="91644a2e-1fe8-430b-b071-56ebcff46f5d" providerId="ADAL" clId="{91291E14-7EAE-4596-9F41-478DDFDDA551}" dt="2021-12-16T10:46:39.075" v="2131" actId="20577"/>
        <pc:sldMkLst>
          <pc:docMk/>
          <pc:sldMk cId="2968836391" sldId="1044"/>
        </pc:sldMkLst>
        <pc:spChg chg="del">
          <ac:chgData name="Katharina Schöneberg" userId="91644a2e-1fe8-430b-b071-56ebcff46f5d" providerId="ADAL" clId="{91291E14-7EAE-4596-9F41-478DDFDDA551}" dt="2021-12-14T13:33:07.031" v="504" actId="3680"/>
          <ac:spMkLst>
            <pc:docMk/>
            <pc:sldMk cId="2968836391" sldId="1044"/>
            <ac:spMk id="2" creationId="{3C5BC199-E98E-4AE3-8B7D-6E0DC50590F7}"/>
          </ac:spMkLst>
        </pc:spChg>
        <pc:spChg chg="mod ord">
          <ac:chgData name="Katharina Schöneberg" userId="91644a2e-1fe8-430b-b071-56ebcff46f5d" providerId="ADAL" clId="{91291E14-7EAE-4596-9F41-478DDFDDA551}" dt="2021-12-14T15:16:21.594" v="1623" actId="20577"/>
          <ac:spMkLst>
            <pc:docMk/>
            <pc:sldMk cId="2968836391" sldId="1044"/>
            <ac:spMk id="3" creationId="{B91787F9-0579-4050-A806-E52091900988}"/>
          </ac:spMkLst>
        </pc:spChg>
        <pc:spChg chg="mod ord">
          <ac:chgData name="Katharina Schöneberg" userId="91644a2e-1fe8-430b-b071-56ebcff46f5d" providerId="ADAL" clId="{91291E14-7EAE-4596-9F41-478DDFDDA551}" dt="2021-12-14T14:43:46.004" v="1124" actId="700"/>
          <ac:spMkLst>
            <pc:docMk/>
            <pc:sldMk cId="2968836391" sldId="1044"/>
            <ac:spMk id="4" creationId="{F78555F1-3361-480C-BB35-EA11DC6B389B}"/>
          </ac:spMkLst>
        </pc:spChg>
        <pc:spChg chg="mod ord">
          <ac:chgData name="Katharina Schöneberg" userId="91644a2e-1fe8-430b-b071-56ebcff46f5d" providerId="ADAL" clId="{91291E14-7EAE-4596-9F41-478DDFDDA551}" dt="2021-12-14T14:43:46.004" v="1124" actId="700"/>
          <ac:spMkLst>
            <pc:docMk/>
            <pc:sldMk cId="2968836391" sldId="1044"/>
            <ac:spMk id="5" creationId="{E36A1DD3-C239-48B5-B3B6-EEE0B51679C8}"/>
          </ac:spMkLst>
        </pc:spChg>
        <pc:spChg chg="mod ord">
          <ac:chgData name="Katharina Schöneberg" userId="91644a2e-1fe8-430b-b071-56ebcff46f5d" providerId="ADAL" clId="{91291E14-7EAE-4596-9F41-478DDFDDA551}" dt="2021-12-14T14:43:46.004" v="1124" actId="700"/>
          <ac:spMkLst>
            <pc:docMk/>
            <pc:sldMk cId="2968836391" sldId="1044"/>
            <ac:spMk id="6" creationId="{03FCBA83-36FD-436C-BC27-A8B6C118A493}"/>
          </ac:spMkLst>
        </pc:spChg>
        <pc:spChg chg="add del mod ord">
          <ac:chgData name="Katharina Schöneberg" userId="91644a2e-1fe8-430b-b071-56ebcff46f5d" providerId="ADAL" clId="{91291E14-7EAE-4596-9F41-478DDFDDA551}" dt="2021-12-14T13:49:50.150" v="801" actId="478"/>
          <ac:spMkLst>
            <pc:docMk/>
            <pc:sldMk cId="2968836391" sldId="1044"/>
            <ac:spMk id="8" creationId="{2515083B-CDE2-4C6A-A734-525DB8B6B89D}"/>
          </ac:spMkLst>
        </pc:spChg>
        <pc:spChg chg="add del mod ord">
          <ac:chgData name="Katharina Schöneberg" userId="91644a2e-1fe8-430b-b071-56ebcff46f5d" providerId="ADAL" clId="{91291E14-7EAE-4596-9F41-478DDFDDA551}" dt="2021-12-14T13:50:16.322" v="810" actId="478"/>
          <ac:spMkLst>
            <pc:docMk/>
            <pc:sldMk cId="2968836391" sldId="1044"/>
            <ac:spMk id="9" creationId="{3BF36BB8-15E9-4670-9586-2F5833CCA72A}"/>
          </ac:spMkLst>
        </pc:spChg>
        <pc:spChg chg="add del mod ord">
          <ac:chgData name="Katharina Schöneberg" userId="91644a2e-1fe8-430b-b071-56ebcff46f5d" providerId="ADAL" clId="{91291E14-7EAE-4596-9F41-478DDFDDA551}" dt="2021-12-14T13:50:20.761" v="815" actId="478"/>
          <ac:spMkLst>
            <pc:docMk/>
            <pc:sldMk cId="2968836391" sldId="1044"/>
            <ac:spMk id="10" creationId="{EC5B00BB-3065-4218-A78A-446167C5AB62}"/>
          </ac:spMkLst>
        </pc:spChg>
        <pc:spChg chg="add del mod ord">
          <ac:chgData name="Katharina Schöneberg" userId="91644a2e-1fe8-430b-b071-56ebcff46f5d" providerId="ADAL" clId="{91291E14-7EAE-4596-9F41-478DDFDDA551}" dt="2021-12-14T13:50:13.932" v="809" actId="478"/>
          <ac:spMkLst>
            <pc:docMk/>
            <pc:sldMk cId="2968836391" sldId="1044"/>
            <ac:spMk id="11" creationId="{2B1012AF-E1B4-4E31-BA75-F043F882E951}"/>
          </ac:spMkLst>
        </pc:spChg>
        <pc:spChg chg="add del mod ord">
          <ac:chgData name="Katharina Schöneberg" userId="91644a2e-1fe8-430b-b071-56ebcff46f5d" providerId="ADAL" clId="{91291E14-7EAE-4596-9F41-478DDFDDA551}" dt="2021-12-14T13:50:17.319" v="811" actId="478"/>
          <ac:spMkLst>
            <pc:docMk/>
            <pc:sldMk cId="2968836391" sldId="1044"/>
            <ac:spMk id="12" creationId="{E5B6DEDA-696A-4A5B-9E40-8E3A4DD936CE}"/>
          </ac:spMkLst>
        </pc:spChg>
        <pc:spChg chg="add del mod ord">
          <ac:chgData name="Katharina Schöneberg" userId="91644a2e-1fe8-430b-b071-56ebcff46f5d" providerId="ADAL" clId="{91291E14-7EAE-4596-9F41-478DDFDDA551}" dt="2021-12-14T13:50:18.004" v="812" actId="478"/>
          <ac:spMkLst>
            <pc:docMk/>
            <pc:sldMk cId="2968836391" sldId="1044"/>
            <ac:spMk id="13" creationId="{56B732AB-9DA1-4CDD-BC67-8514041116FB}"/>
          </ac:spMkLst>
        </pc:spChg>
        <pc:spChg chg="add del mod ord">
          <ac:chgData name="Katharina Schöneberg" userId="91644a2e-1fe8-430b-b071-56ebcff46f5d" providerId="ADAL" clId="{91291E14-7EAE-4596-9F41-478DDFDDA551}" dt="2021-12-14T13:50:18.718" v="813" actId="478"/>
          <ac:spMkLst>
            <pc:docMk/>
            <pc:sldMk cId="2968836391" sldId="1044"/>
            <ac:spMk id="14" creationId="{F51FCD2C-BA29-411C-AEB1-153B46A64CE8}"/>
          </ac:spMkLst>
        </pc:spChg>
        <pc:spChg chg="add del mod ord">
          <ac:chgData name="Katharina Schöneberg" userId="91644a2e-1fe8-430b-b071-56ebcff46f5d" providerId="ADAL" clId="{91291E14-7EAE-4596-9F41-478DDFDDA551}" dt="2021-12-14T13:50:19.530" v="814" actId="478"/>
          <ac:spMkLst>
            <pc:docMk/>
            <pc:sldMk cId="2968836391" sldId="1044"/>
            <ac:spMk id="15" creationId="{C559B445-5D78-4D60-9DF0-F9A387CF3DCA}"/>
          </ac:spMkLst>
        </pc:spChg>
        <pc:spChg chg="add del mod">
          <ac:chgData name="Katharina Schöneberg" userId="91644a2e-1fe8-430b-b071-56ebcff46f5d" providerId="ADAL" clId="{91291E14-7EAE-4596-9F41-478DDFDDA551}" dt="2021-12-14T13:49:50.159" v="803"/>
          <ac:spMkLst>
            <pc:docMk/>
            <pc:sldMk cId="2968836391" sldId="1044"/>
            <ac:spMk id="16" creationId="{85B1845A-8247-4867-AF0A-09DAE34254D4}"/>
          </ac:spMkLst>
        </pc:spChg>
        <pc:spChg chg="add mod">
          <ac:chgData name="Katharina Schöneberg" userId="91644a2e-1fe8-430b-b071-56ebcff46f5d" providerId="ADAL" clId="{91291E14-7EAE-4596-9F41-478DDFDDA551}" dt="2021-12-14T15:08:53.884" v="1166" actId="1076"/>
          <ac:spMkLst>
            <pc:docMk/>
            <pc:sldMk cId="2968836391" sldId="1044"/>
            <ac:spMk id="17" creationId="{A8453D0A-60BF-4A8C-A754-BA2665EB0BBC}"/>
          </ac:spMkLst>
        </pc:spChg>
        <pc:spChg chg="add del mod ord">
          <ac:chgData name="Katharina Schöneberg" userId="91644a2e-1fe8-430b-b071-56ebcff46f5d" providerId="ADAL" clId="{91291E14-7EAE-4596-9F41-478DDFDDA551}" dt="2021-12-14T13:50:25.086" v="816" actId="3680"/>
          <ac:spMkLst>
            <pc:docMk/>
            <pc:sldMk cId="2968836391" sldId="1044"/>
            <ac:spMk id="19" creationId="{2980D220-3E6F-4BA3-BDB9-3412BCB33390}"/>
          </ac:spMkLst>
        </pc:spChg>
        <pc:spChg chg="add mod">
          <ac:chgData name="Katharina Schöneberg" userId="91644a2e-1fe8-430b-b071-56ebcff46f5d" providerId="ADAL" clId="{91291E14-7EAE-4596-9F41-478DDFDDA551}" dt="2021-12-14T15:08:57.548" v="1167" actId="1076"/>
          <ac:spMkLst>
            <pc:docMk/>
            <pc:sldMk cId="2968836391" sldId="1044"/>
            <ac:spMk id="21" creationId="{9EA5E59E-AEF3-444D-9D58-B7921A044B86}"/>
          </ac:spMkLst>
        </pc:spChg>
        <pc:spChg chg="add mod">
          <ac:chgData name="Katharina Schöneberg" userId="91644a2e-1fe8-430b-b071-56ebcff46f5d" providerId="ADAL" clId="{91291E14-7EAE-4596-9F41-478DDFDDA551}" dt="2021-12-14T15:08:50.380" v="1165" actId="1076"/>
          <ac:spMkLst>
            <pc:docMk/>
            <pc:sldMk cId="2968836391" sldId="1044"/>
            <ac:spMk id="22" creationId="{3E510CE7-C529-43DF-AC05-BDC5D41F5E5E}"/>
          </ac:spMkLst>
        </pc:spChg>
        <pc:spChg chg="add mod">
          <ac:chgData name="Katharina Schöneberg" userId="91644a2e-1fe8-430b-b071-56ebcff46f5d" providerId="ADAL" clId="{91291E14-7EAE-4596-9F41-478DDFDDA551}" dt="2021-12-14T15:09:06.892" v="1170" actId="1076"/>
          <ac:spMkLst>
            <pc:docMk/>
            <pc:sldMk cId="2968836391" sldId="1044"/>
            <ac:spMk id="23" creationId="{22D5B30E-8EF7-48DD-A91D-1A9CD70083DA}"/>
          </ac:spMkLst>
        </pc:spChg>
        <pc:spChg chg="add mod">
          <ac:chgData name="Katharina Schöneberg" userId="91644a2e-1fe8-430b-b071-56ebcff46f5d" providerId="ADAL" clId="{91291E14-7EAE-4596-9F41-478DDFDDA551}" dt="2021-12-14T15:09:09.403" v="1171" actId="1076"/>
          <ac:spMkLst>
            <pc:docMk/>
            <pc:sldMk cId="2968836391" sldId="1044"/>
            <ac:spMk id="24" creationId="{2356B76A-637A-4067-A120-7030722B0BC1}"/>
          </ac:spMkLst>
        </pc:spChg>
        <pc:spChg chg="add mod">
          <ac:chgData name="Katharina Schöneberg" userId="91644a2e-1fe8-430b-b071-56ebcff46f5d" providerId="ADAL" clId="{91291E14-7EAE-4596-9F41-478DDFDDA551}" dt="2021-12-14T15:09:12.364" v="1172" actId="1076"/>
          <ac:spMkLst>
            <pc:docMk/>
            <pc:sldMk cId="2968836391" sldId="1044"/>
            <ac:spMk id="25" creationId="{C89283B1-38FA-4F79-BF21-D543723603C4}"/>
          </ac:spMkLst>
        </pc:spChg>
        <pc:spChg chg="add mod">
          <ac:chgData name="Katharina Schöneberg" userId="91644a2e-1fe8-430b-b071-56ebcff46f5d" providerId="ADAL" clId="{91291E14-7EAE-4596-9F41-478DDFDDA551}" dt="2021-12-14T15:09:15.733" v="1173" actId="1076"/>
          <ac:spMkLst>
            <pc:docMk/>
            <pc:sldMk cId="2968836391" sldId="1044"/>
            <ac:spMk id="26" creationId="{8A6886AC-23AE-4F18-9FB4-68518995256A}"/>
          </ac:spMkLst>
        </pc:spChg>
        <pc:spChg chg="add mod">
          <ac:chgData name="Katharina Schöneberg" userId="91644a2e-1fe8-430b-b071-56ebcff46f5d" providerId="ADAL" clId="{91291E14-7EAE-4596-9F41-478DDFDDA551}" dt="2021-12-14T15:09:19.221" v="1174" actId="1076"/>
          <ac:spMkLst>
            <pc:docMk/>
            <pc:sldMk cId="2968836391" sldId="1044"/>
            <ac:spMk id="27" creationId="{F3D0FA78-E2E1-4A98-BBAA-59107192E465}"/>
          </ac:spMkLst>
        </pc:spChg>
        <pc:spChg chg="add mod">
          <ac:chgData name="Katharina Schöneberg" userId="91644a2e-1fe8-430b-b071-56ebcff46f5d" providerId="ADAL" clId="{91291E14-7EAE-4596-9F41-478DDFDDA551}" dt="2021-12-14T15:09:21.876" v="1175" actId="1076"/>
          <ac:spMkLst>
            <pc:docMk/>
            <pc:sldMk cId="2968836391" sldId="1044"/>
            <ac:spMk id="28" creationId="{B2EECA05-F1A1-4690-A413-06A226301DCF}"/>
          </ac:spMkLst>
        </pc:spChg>
        <pc:spChg chg="add del mod">
          <ac:chgData name="Katharina Schöneberg" userId="91644a2e-1fe8-430b-b071-56ebcff46f5d" providerId="ADAL" clId="{91291E14-7EAE-4596-9F41-478DDFDDA551}" dt="2021-12-14T14:30:25.748" v="1067"/>
          <ac:spMkLst>
            <pc:docMk/>
            <pc:sldMk cId="2968836391" sldId="1044"/>
            <ac:spMk id="29" creationId="{A6F8DF3D-84E6-440B-930D-43EE7D921C33}"/>
          </ac:spMkLst>
        </pc:spChg>
        <pc:spChg chg="add del mod">
          <ac:chgData name="Katharina Schöneberg" userId="91644a2e-1fe8-430b-b071-56ebcff46f5d" providerId="ADAL" clId="{91291E14-7EAE-4596-9F41-478DDFDDA551}" dt="2021-12-14T14:30:23.499" v="1063" actId="478"/>
          <ac:spMkLst>
            <pc:docMk/>
            <pc:sldMk cId="2968836391" sldId="1044"/>
            <ac:spMk id="31" creationId="{A7EA3E2C-34BE-413A-B88C-D4751A3CF932}"/>
          </ac:spMkLst>
        </pc:spChg>
        <pc:spChg chg="add mod">
          <ac:chgData name="Katharina Schöneberg" userId="91644a2e-1fe8-430b-b071-56ebcff46f5d" providerId="ADAL" clId="{91291E14-7EAE-4596-9F41-478DDFDDA551}" dt="2021-12-14T15:09:25.164" v="1176" actId="1076"/>
          <ac:spMkLst>
            <pc:docMk/>
            <pc:sldMk cId="2968836391" sldId="1044"/>
            <ac:spMk id="32" creationId="{F5457D68-03BE-479E-B6E5-C69FA6DF08B5}"/>
          </ac:spMkLst>
        </pc:spChg>
        <pc:spChg chg="add mod">
          <ac:chgData name="Katharina Schöneberg" userId="91644a2e-1fe8-430b-b071-56ebcff46f5d" providerId="ADAL" clId="{91291E14-7EAE-4596-9F41-478DDFDDA551}" dt="2021-12-14T15:09:33.317" v="1177" actId="1076"/>
          <ac:spMkLst>
            <pc:docMk/>
            <pc:sldMk cId="2968836391" sldId="1044"/>
            <ac:spMk id="33" creationId="{BAF4F243-3630-470B-9F1B-FB11F0E5FF27}"/>
          </ac:spMkLst>
        </pc:spChg>
        <pc:spChg chg="add del mod ord">
          <ac:chgData name="Katharina Schöneberg" userId="91644a2e-1fe8-430b-b071-56ebcff46f5d" providerId="ADAL" clId="{91291E14-7EAE-4596-9F41-478DDFDDA551}" dt="2021-12-14T14:43:46.004" v="1124" actId="700"/>
          <ac:spMkLst>
            <pc:docMk/>
            <pc:sldMk cId="2968836391" sldId="1044"/>
            <ac:spMk id="34" creationId="{52F71320-EA8E-46D0-BD2A-628978AD2A74}"/>
          </ac:spMkLst>
        </pc:spChg>
        <pc:spChg chg="add mod ord">
          <ac:chgData name="Katharina Schöneberg" userId="91644a2e-1fe8-430b-b071-56ebcff46f5d" providerId="ADAL" clId="{91291E14-7EAE-4596-9F41-478DDFDDA551}" dt="2021-12-14T14:43:46.004" v="1124" actId="700"/>
          <ac:spMkLst>
            <pc:docMk/>
            <pc:sldMk cId="2968836391" sldId="1044"/>
            <ac:spMk id="35" creationId="{6EC4BB9D-7C2D-411D-89EE-88AA206D543A}"/>
          </ac:spMkLst>
        </pc:spChg>
        <pc:spChg chg="add mod ord">
          <ac:chgData name="Katharina Schöneberg" userId="91644a2e-1fe8-430b-b071-56ebcff46f5d" providerId="ADAL" clId="{91291E14-7EAE-4596-9F41-478DDFDDA551}" dt="2021-12-16T10:45:41.834" v="2111" actId="20577"/>
          <ac:spMkLst>
            <pc:docMk/>
            <pc:sldMk cId="2968836391" sldId="1044"/>
            <ac:spMk id="36" creationId="{7B46B28F-80A2-4A52-8147-273FFD2ACD90}"/>
          </ac:spMkLst>
        </pc:spChg>
        <pc:graphicFrameChg chg="add del mod ord modGraphic">
          <ac:chgData name="Katharina Schöneberg" userId="91644a2e-1fe8-430b-b071-56ebcff46f5d" providerId="ADAL" clId="{91291E14-7EAE-4596-9F41-478DDFDDA551}" dt="2021-12-14T13:50:04.116" v="807" actId="478"/>
          <ac:graphicFrameMkLst>
            <pc:docMk/>
            <pc:sldMk cId="2968836391" sldId="1044"/>
            <ac:graphicFrameMk id="7" creationId="{874BA927-420D-4E66-A970-E53456E5F156}"/>
          </ac:graphicFrameMkLst>
        </pc:graphicFrameChg>
        <pc:graphicFrameChg chg="add del mod ord modGraphic">
          <ac:chgData name="Katharina Schöneberg" userId="91644a2e-1fe8-430b-b071-56ebcff46f5d" providerId="ADAL" clId="{91291E14-7EAE-4596-9F41-478DDFDDA551}" dt="2021-12-14T15:08:41.260" v="1162" actId="1076"/>
          <ac:graphicFrameMkLst>
            <pc:docMk/>
            <pc:sldMk cId="2968836391" sldId="1044"/>
            <ac:graphicFrameMk id="20" creationId="{505570FA-600D-486A-A04D-526E07BF9ECC}"/>
          </ac:graphicFrameMkLst>
        </pc:graphicFrameChg>
      </pc:sldChg>
      <pc:sldChg chg="addSp delSp modSp new mod modClrScheme chgLayout modNotesTx">
        <pc:chgData name="Katharina Schöneberg" userId="91644a2e-1fe8-430b-b071-56ebcff46f5d" providerId="ADAL" clId="{91291E14-7EAE-4596-9F41-478DDFDDA551}" dt="2021-12-17T11:28:27.063" v="4856" actId="20577"/>
        <pc:sldMkLst>
          <pc:docMk/>
          <pc:sldMk cId="4286459293" sldId="1045"/>
        </pc:sldMkLst>
        <pc:spChg chg="mod">
          <ac:chgData name="Katharina Schöneberg" userId="91644a2e-1fe8-430b-b071-56ebcff46f5d" providerId="ADAL" clId="{91291E14-7EAE-4596-9F41-478DDFDDA551}" dt="2021-12-17T11:25:03.212" v="4753" actId="20577"/>
          <ac:spMkLst>
            <pc:docMk/>
            <pc:sldMk cId="4286459293" sldId="1045"/>
            <ac:spMk id="2" creationId="{1F566D68-A7DF-471D-9FE7-B4657C7E184F}"/>
          </ac:spMkLst>
        </pc:spChg>
        <pc:spChg chg="mod">
          <ac:chgData name="Katharina Schöneberg" userId="91644a2e-1fe8-430b-b071-56ebcff46f5d" providerId="ADAL" clId="{91291E14-7EAE-4596-9F41-478DDFDDA551}" dt="2021-12-17T11:15:49.399" v="4703" actId="26606"/>
          <ac:spMkLst>
            <pc:docMk/>
            <pc:sldMk cId="4286459293" sldId="1045"/>
            <ac:spMk id="3" creationId="{52533BA8-F18E-4572-9B09-345C46313B09}"/>
          </ac:spMkLst>
        </pc:spChg>
        <pc:spChg chg="mod">
          <ac:chgData name="Katharina Schöneberg" userId="91644a2e-1fe8-430b-b071-56ebcff46f5d" providerId="ADAL" clId="{91291E14-7EAE-4596-9F41-478DDFDDA551}" dt="2021-12-17T11:15:49.399" v="4703" actId="26606"/>
          <ac:spMkLst>
            <pc:docMk/>
            <pc:sldMk cId="4286459293" sldId="1045"/>
            <ac:spMk id="4" creationId="{C5E96652-A52A-49D7-9E95-5E90E709DC90}"/>
          </ac:spMkLst>
        </pc:spChg>
        <pc:spChg chg="mod">
          <ac:chgData name="Katharina Schöneberg" userId="91644a2e-1fe8-430b-b071-56ebcff46f5d" providerId="ADAL" clId="{91291E14-7EAE-4596-9F41-478DDFDDA551}" dt="2021-12-17T11:15:49.399" v="4703" actId="26606"/>
          <ac:spMkLst>
            <pc:docMk/>
            <pc:sldMk cId="4286459293" sldId="1045"/>
            <ac:spMk id="5" creationId="{60C75D7D-FA14-4048-8263-90ED8516C13F}"/>
          </ac:spMkLst>
        </pc:spChg>
        <pc:spChg chg="mod">
          <ac:chgData name="Katharina Schöneberg" userId="91644a2e-1fe8-430b-b071-56ebcff46f5d" providerId="ADAL" clId="{91291E14-7EAE-4596-9F41-478DDFDDA551}" dt="2021-12-17T11:15:49.399" v="4703" actId="26606"/>
          <ac:spMkLst>
            <pc:docMk/>
            <pc:sldMk cId="4286459293" sldId="1045"/>
            <ac:spMk id="6" creationId="{2BA9AFEE-5221-460D-9BA0-296A0C0414C7}"/>
          </ac:spMkLst>
        </pc:spChg>
        <pc:spChg chg="add mod">
          <ac:chgData name="Katharina Schöneberg" userId="91644a2e-1fe8-430b-b071-56ebcff46f5d" providerId="ADAL" clId="{91291E14-7EAE-4596-9F41-478DDFDDA551}" dt="2021-12-17T11:18:21.967" v="4744"/>
          <ac:spMkLst>
            <pc:docMk/>
            <pc:sldMk cId="4286459293" sldId="1045"/>
            <ac:spMk id="13" creationId="{9144DF56-F20B-48C8-AF30-B6E02B0D0DD9}"/>
          </ac:spMkLst>
        </pc:spChg>
        <pc:spChg chg="add del mod">
          <ac:chgData name="Katharina Schöneberg" userId="91644a2e-1fe8-430b-b071-56ebcff46f5d" providerId="ADAL" clId="{91291E14-7EAE-4596-9F41-478DDFDDA551}" dt="2021-12-17T11:15:47.641" v="4700" actId="26606"/>
          <ac:spMkLst>
            <pc:docMk/>
            <pc:sldMk cId="4286459293" sldId="1045"/>
            <ac:spMk id="71" creationId="{393F9A2D-D1C3-4778-A992-11DE6F107C67}"/>
          </ac:spMkLst>
        </pc:spChg>
        <pc:spChg chg="add del mod">
          <ac:chgData name="Katharina Schöneberg" userId="91644a2e-1fe8-430b-b071-56ebcff46f5d" providerId="ADAL" clId="{91291E14-7EAE-4596-9F41-478DDFDDA551}" dt="2021-12-17T11:15:49.382" v="4702" actId="26606"/>
          <ac:spMkLst>
            <pc:docMk/>
            <pc:sldMk cId="4286459293" sldId="1045"/>
            <ac:spMk id="1028" creationId="{3B9376E0-73E3-4DC3-9C9D-06F89FFADDF1}"/>
          </ac:spMkLst>
        </pc:spChg>
        <pc:spChg chg="add mod">
          <ac:chgData name="Katharina Schöneberg" userId="91644a2e-1fe8-430b-b071-56ebcff46f5d" providerId="ADAL" clId="{91291E14-7EAE-4596-9F41-478DDFDDA551}" dt="2021-12-17T11:15:49.399" v="4703" actId="26606"/>
          <ac:spMkLst>
            <pc:docMk/>
            <pc:sldMk cId="4286459293" sldId="1045"/>
            <ac:spMk id="1030" creationId="{393F9A2D-D1C3-4778-A992-11DE6F107C67}"/>
          </ac:spMkLst>
        </pc:spChg>
        <pc:picChg chg="add mod ord">
          <ac:chgData name="Katharina Schöneberg" userId="91644a2e-1fe8-430b-b071-56ebcff46f5d" providerId="ADAL" clId="{91291E14-7EAE-4596-9F41-478DDFDDA551}" dt="2021-12-17T11:23:30.302" v="4752" actId="207"/>
          <ac:picMkLst>
            <pc:docMk/>
            <pc:sldMk cId="4286459293" sldId="1045"/>
            <ac:picMk id="1026" creationId="{3356CE37-C84E-4169-9C8D-1EDAF3101207}"/>
          </ac:picMkLst>
        </pc:picChg>
      </pc:sldChg>
      <pc:sldChg chg="addSp delSp modSp new mod setBg modClrScheme chgLayout modNotesTx">
        <pc:chgData name="Katharina Schöneberg" userId="91644a2e-1fe8-430b-b071-56ebcff46f5d" providerId="ADAL" clId="{91291E14-7EAE-4596-9F41-478DDFDDA551}" dt="2021-12-17T12:50:25.953" v="5648" actId="20577"/>
        <pc:sldMkLst>
          <pc:docMk/>
          <pc:sldMk cId="3115809327" sldId="1046"/>
        </pc:sldMkLst>
        <pc:spChg chg="del">
          <ac:chgData name="Katharina Schöneberg" userId="91644a2e-1fe8-430b-b071-56ebcff46f5d" providerId="ADAL" clId="{91291E14-7EAE-4596-9F41-478DDFDDA551}" dt="2021-12-17T11:19:18.304" v="4746" actId="700"/>
          <ac:spMkLst>
            <pc:docMk/>
            <pc:sldMk cId="3115809327" sldId="1046"/>
            <ac:spMk id="2" creationId="{7CCBB352-287A-4AF4-AEA5-C4053EA605AC}"/>
          </ac:spMkLst>
        </pc:spChg>
        <pc:spChg chg="del mod ord">
          <ac:chgData name="Katharina Schöneberg" userId="91644a2e-1fe8-430b-b071-56ebcff46f5d" providerId="ADAL" clId="{91291E14-7EAE-4596-9F41-478DDFDDA551}" dt="2021-12-17T11:19:18.304" v="4746" actId="700"/>
          <ac:spMkLst>
            <pc:docMk/>
            <pc:sldMk cId="3115809327" sldId="1046"/>
            <ac:spMk id="3" creationId="{F006465F-52C7-4540-A81E-158AD9AB9F5F}"/>
          </ac:spMkLst>
        </pc:spChg>
        <pc:spChg chg="del">
          <ac:chgData name="Katharina Schöneberg" userId="91644a2e-1fe8-430b-b071-56ebcff46f5d" providerId="ADAL" clId="{91291E14-7EAE-4596-9F41-478DDFDDA551}" dt="2021-12-17T11:19:18.304" v="4746" actId="700"/>
          <ac:spMkLst>
            <pc:docMk/>
            <pc:sldMk cId="3115809327" sldId="1046"/>
            <ac:spMk id="4" creationId="{FD855264-75E6-43DE-9911-B61472A01096}"/>
          </ac:spMkLst>
        </pc:spChg>
        <pc:spChg chg="del mod ord">
          <ac:chgData name="Katharina Schöneberg" userId="91644a2e-1fe8-430b-b071-56ebcff46f5d" providerId="ADAL" clId="{91291E14-7EAE-4596-9F41-478DDFDDA551}" dt="2021-12-17T11:19:18.304" v="4746" actId="700"/>
          <ac:spMkLst>
            <pc:docMk/>
            <pc:sldMk cId="3115809327" sldId="1046"/>
            <ac:spMk id="5" creationId="{447E9CF4-1FD5-4422-9786-58A945367510}"/>
          </ac:spMkLst>
        </pc:spChg>
        <pc:spChg chg="mod ord">
          <ac:chgData name="Katharina Schöneberg" userId="91644a2e-1fe8-430b-b071-56ebcff46f5d" providerId="ADAL" clId="{91291E14-7EAE-4596-9F41-478DDFDDA551}" dt="2021-12-17T11:34:28.676" v="5046" actId="700"/>
          <ac:spMkLst>
            <pc:docMk/>
            <pc:sldMk cId="3115809327" sldId="1046"/>
            <ac:spMk id="6" creationId="{9B5A04F2-43A0-484F-A720-0810725DB6F8}"/>
          </ac:spMkLst>
        </pc:spChg>
        <pc:spChg chg="mod ord">
          <ac:chgData name="Katharina Schöneberg" userId="91644a2e-1fe8-430b-b071-56ebcff46f5d" providerId="ADAL" clId="{91291E14-7EAE-4596-9F41-478DDFDDA551}" dt="2021-12-17T11:34:28.676" v="5046" actId="700"/>
          <ac:spMkLst>
            <pc:docMk/>
            <pc:sldMk cId="3115809327" sldId="1046"/>
            <ac:spMk id="7" creationId="{E723EA32-53AF-496B-8AF0-D39EA29AF772}"/>
          </ac:spMkLst>
        </pc:spChg>
        <pc:spChg chg="mod ord">
          <ac:chgData name="Katharina Schöneberg" userId="91644a2e-1fe8-430b-b071-56ebcff46f5d" providerId="ADAL" clId="{91291E14-7EAE-4596-9F41-478DDFDDA551}" dt="2021-12-17T11:34:28.676" v="5046" actId="700"/>
          <ac:spMkLst>
            <pc:docMk/>
            <pc:sldMk cId="3115809327" sldId="1046"/>
            <ac:spMk id="8" creationId="{A92CE6CA-9EC1-47A4-B0B8-905A93B0668F}"/>
          </ac:spMkLst>
        </pc:spChg>
        <pc:spChg chg="add mod ord">
          <ac:chgData name="Katharina Schöneberg" userId="91644a2e-1fe8-430b-b071-56ebcff46f5d" providerId="ADAL" clId="{91291E14-7EAE-4596-9F41-478DDFDDA551}" dt="2021-12-17T11:34:28.676" v="5046" actId="700"/>
          <ac:spMkLst>
            <pc:docMk/>
            <pc:sldMk cId="3115809327" sldId="1046"/>
            <ac:spMk id="9" creationId="{C56A6F45-22A2-48FE-831E-CE8A1C9D9A7E}"/>
          </ac:spMkLst>
        </pc:spChg>
        <pc:spChg chg="add del mod ord">
          <ac:chgData name="Katharina Schöneberg" userId="91644a2e-1fe8-430b-b071-56ebcff46f5d" providerId="ADAL" clId="{91291E14-7EAE-4596-9F41-478DDFDDA551}" dt="2021-12-17T11:30:40.233" v="4857" actId="1032"/>
          <ac:spMkLst>
            <pc:docMk/>
            <pc:sldMk cId="3115809327" sldId="1046"/>
            <ac:spMk id="10" creationId="{B10C5185-9C4C-4244-A75A-D391AC62AA3C}"/>
          </ac:spMkLst>
        </pc:spChg>
        <pc:spChg chg="add mod">
          <ac:chgData name="Katharina Schöneberg" userId="91644a2e-1fe8-430b-b071-56ebcff46f5d" providerId="ADAL" clId="{91291E14-7EAE-4596-9F41-478DDFDDA551}" dt="2021-12-17T11:44:15.661" v="5166" actId="1076"/>
          <ac:spMkLst>
            <pc:docMk/>
            <pc:sldMk cId="3115809327" sldId="1046"/>
            <ac:spMk id="12" creationId="{1ADC22F4-32F2-4F82-A0AB-11D4A94C578B}"/>
          </ac:spMkLst>
        </pc:spChg>
        <pc:spChg chg="add del mod">
          <ac:chgData name="Katharina Schöneberg" userId="91644a2e-1fe8-430b-b071-56ebcff46f5d" providerId="ADAL" clId="{91291E14-7EAE-4596-9F41-478DDFDDA551}" dt="2021-12-17T11:42:04.708" v="5131"/>
          <ac:spMkLst>
            <pc:docMk/>
            <pc:sldMk cId="3115809327" sldId="1046"/>
            <ac:spMk id="14" creationId="{DA80F761-DA8E-4C48-86F1-462025967DC8}"/>
          </ac:spMkLst>
        </pc:spChg>
        <pc:spChg chg="add mod">
          <ac:chgData name="Katharina Schöneberg" userId="91644a2e-1fe8-430b-b071-56ebcff46f5d" providerId="ADAL" clId="{91291E14-7EAE-4596-9F41-478DDFDDA551}" dt="2021-12-17T11:44:18.406" v="5167" actId="1076"/>
          <ac:spMkLst>
            <pc:docMk/>
            <pc:sldMk cId="3115809327" sldId="1046"/>
            <ac:spMk id="15" creationId="{D97F83F2-63AC-4F68-AA9F-4370D3383682}"/>
          </ac:spMkLst>
        </pc:spChg>
        <pc:spChg chg="add mod">
          <ac:chgData name="Katharina Schöneberg" userId="91644a2e-1fe8-430b-b071-56ebcff46f5d" providerId="ADAL" clId="{91291E14-7EAE-4596-9F41-478DDFDDA551}" dt="2021-12-17T11:43:21.133" v="5158" actId="1076"/>
          <ac:spMkLst>
            <pc:docMk/>
            <pc:sldMk cId="3115809327" sldId="1046"/>
            <ac:spMk id="16" creationId="{16AC4E26-C94D-486F-9645-0C0394180C76}"/>
          </ac:spMkLst>
        </pc:spChg>
        <pc:spChg chg="add del mod">
          <ac:chgData name="Katharina Schöneberg" userId="91644a2e-1fe8-430b-b071-56ebcff46f5d" providerId="ADAL" clId="{91291E14-7EAE-4596-9F41-478DDFDDA551}" dt="2021-12-17T11:43:44.380" v="5160"/>
          <ac:spMkLst>
            <pc:docMk/>
            <pc:sldMk cId="3115809327" sldId="1046"/>
            <ac:spMk id="17" creationId="{32B44D64-5411-4C1A-BBA9-4982584B12E3}"/>
          </ac:spMkLst>
        </pc:spChg>
        <pc:spChg chg="add mod">
          <ac:chgData name="Katharina Schöneberg" userId="91644a2e-1fe8-430b-b071-56ebcff46f5d" providerId="ADAL" clId="{91291E14-7EAE-4596-9F41-478DDFDDA551}" dt="2021-12-17T11:45:07.922" v="5216" actId="478"/>
          <ac:spMkLst>
            <pc:docMk/>
            <pc:sldMk cId="3115809327" sldId="1046"/>
            <ac:spMk id="19" creationId="{DDEE23B0-7555-4DB3-8634-729F42B90894}"/>
          </ac:spMkLst>
        </pc:spChg>
        <pc:graphicFrameChg chg="add del mod ord modGraphic">
          <ac:chgData name="Katharina Schöneberg" userId="91644a2e-1fe8-430b-b071-56ebcff46f5d" providerId="ADAL" clId="{91291E14-7EAE-4596-9F41-478DDFDDA551}" dt="2021-12-17T11:41:29.842" v="5130" actId="478"/>
          <ac:graphicFrameMkLst>
            <pc:docMk/>
            <pc:sldMk cId="3115809327" sldId="1046"/>
            <ac:graphicFrameMk id="11" creationId="{CAE5A9E4-AD49-4973-BD7F-DCDCDD60C94A}"/>
          </ac:graphicFrameMkLst>
        </pc:graphicFrameChg>
        <pc:picChg chg="add del mod">
          <ac:chgData name="Katharina Schöneberg" userId="91644a2e-1fe8-430b-b071-56ebcff46f5d" providerId="ADAL" clId="{91291E14-7EAE-4596-9F41-478DDFDDA551}" dt="2021-12-17T11:36:34.916" v="5063" actId="478"/>
          <ac:picMkLst>
            <pc:docMk/>
            <pc:sldMk cId="3115809327" sldId="1046"/>
            <ac:picMk id="2050" creationId="{C6325B15-F5D0-454F-8F87-659120B28C3D}"/>
          </ac:picMkLst>
        </pc:picChg>
        <pc:picChg chg="add del mod">
          <ac:chgData name="Katharina Schöneberg" userId="91644a2e-1fe8-430b-b071-56ebcff46f5d" providerId="ADAL" clId="{91291E14-7EAE-4596-9F41-478DDFDDA551}" dt="2021-12-17T11:36:55.657" v="5068" actId="478"/>
          <ac:picMkLst>
            <pc:docMk/>
            <pc:sldMk cId="3115809327" sldId="1046"/>
            <ac:picMk id="2052" creationId="{90941705-B13B-44F4-AB39-FE0D2E77C02E}"/>
          </ac:picMkLst>
        </pc:picChg>
        <pc:picChg chg="add del mod">
          <ac:chgData name="Katharina Schöneberg" userId="91644a2e-1fe8-430b-b071-56ebcff46f5d" providerId="ADAL" clId="{91291E14-7EAE-4596-9F41-478DDFDDA551}" dt="2021-12-17T11:43:23.743" v="5159" actId="478"/>
          <ac:picMkLst>
            <pc:docMk/>
            <pc:sldMk cId="3115809327" sldId="1046"/>
            <ac:picMk id="2054" creationId="{10286E36-55B3-4E31-B382-6A7B34425422}"/>
          </ac:picMkLst>
        </pc:picChg>
        <pc:picChg chg="add del mod">
          <ac:chgData name="Katharina Schöneberg" userId="91644a2e-1fe8-430b-b071-56ebcff46f5d" providerId="ADAL" clId="{91291E14-7EAE-4596-9F41-478DDFDDA551}" dt="2021-12-17T11:45:07.922" v="5216" actId="478"/>
          <ac:picMkLst>
            <pc:docMk/>
            <pc:sldMk cId="3115809327" sldId="1046"/>
            <ac:picMk id="2056" creationId="{38F33BD8-D786-4AE2-BDEA-B650577DCB61}"/>
          </ac:picMkLst>
        </pc:picChg>
        <pc:picChg chg="add mod">
          <ac:chgData name="Katharina Schöneberg" userId="91644a2e-1fe8-430b-b071-56ebcff46f5d" providerId="ADAL" clId="{91291E14-7EAE-4596-9F41-478DDFDDA551}" dt="2021-12-17T11:45:31.365" v="5222" actId="1076"/>
          <ac:picMkLst>
            <pc:docMk/>
            <pc:sldMk cId="3115809327" sldId="1046"/>
            <ac:picMk id="2058" creationId="{CBE7BBE7-BACD-4961-89BC-4B44FC44D84C}"/>
          </ac:picMkLst>
        </pc:picChg>
      </pc:sldChg>
      <pc:sldChg chg="addSp delSp modSp new mod modNotesTx">
        <pc:chgData name="Katharina Schöneberg" userId="91644a2e-1fe8-430b-b071-56ebcff46f5d" providerId="ADAL" clId="{91291E14-7EAE-4596-9F41-478DDFDDA551}" dt="2021-12-17T13:41:25.626" v="5670" actId="790"/>
        <pc:sldMkLst>
          <pc:docMk/>
          <pc:sldMk cId="3247722769" sldId="1047"/>
        </pc:sldMkLst>
        <pc:spChg chg="del">
          <ac:chgData name="Katharina Schöneberg" userId="91644a2e-1fe8-430b-b071-56ebcff46f5d" providerId="ADAL" clId="{91291E14-7EAE-4596-9F41-478DDFDDA551}" dt="2021-12-17T11:47:44.094" v="5228"/>
          <ac:spMkLst>
            <pc:docMk/>
            <pc:sldMk cId="3247722769" sldId="1047"/>
            <ac:spMk id="2" creationId="{CDADC7CB-4DCA-4441-8C73-3697198DAD8E}"/>
          </ac:spMkLst>
        </pc:spChg>
        <pc:spChg chg="mod">
          <ac:chgData name="Katharina Schöneberg" userId="91644a2e-1fe8-430b-b071-56ebcff46f5d" providerId="ADAL" clId="{91291E14-7EAE-4596-9F41-478DDFDDA551}" dt="2021-12-17T13:41:25.626" v="5670" actId="790"/>
          <ac:spMkLst>
            <pc:docMk/>
            <pc:sldMk cId="3247722769" sldId="1047"/>
            <ac:spMk id="3" creationId="{8CEFF861-25BC-4A8F-A078-42E00DBE5A94}"/>
          </ac:spMkLst>
        </pc:spChg>
        <pc:spChg chg="add mod">
          <ac:chgData name="Katharina Schöneberg" userId="91644a2e-1fe8-430b-b071-56ebcff46f5d" providerId="ADAL" clId="{91291E14-7EAE-4596-9F41-478DDFDDA551}" dt="2021-12-17T11:48:37.459" v="5244" actId="1076"/>
          <ac:spMkLst>
            <pc:docMk/>
            <pc:sldMk cId="3247722769" sldId="1047"/>
            <ac:spMk id="8" creationId="{D1E1EF11-AF40-45C3-AB0C-B9E5A7C37C29}"/>
          </ac:spMkLst>
        </pc:spChg>
        <pc:picChg chg="add mod">
          <ac:chgData name="Katharina Schöneberg" userId="91644a2e-1fe8-430b-b071-56ebcff46f5d" providerId="ADAL" clId="{91291E14-7EAE-4596-9F41-478DDFDDA551}" dt="2021-12-17T11:47:59.926" v="5231" actId="1076"/>
          <ac:picMkLst>
            <pc:docMk/>
            <pc:sldMk cId="3247722769" sldId="1047"/>
            <ac:picMk id="7" creationId="{6FCD2F4C-E355-4E65-BF9B-4C8B80A5B9B0}"/>
          </ac:picMkLst>
        </pc:picChg>
      </pc:sldChg>
      <pc:sldChg chg="addSp delSp modSp new mod modClrScheme chgLayout">
        <pc:chgData name="Katharina Schöneberg" userId="91644a2e-1fe8-430b-b071-56ebcff46f5d" providerId="ADAL" clId="{91291E14-7EAE-4596-9F41-478DDFDDA551}" dt="2022-01-13T15:41:50.077" v="5757" actId="20577"/>
        <pc:sldMkLst>
          <pc:docMk/>
          <pc:sldMk cId="3444876346" sldId="1048"/>
        </pc:sldMkLst>
        <pc:spChg chg="del mod ord">
          <ac:chgData name="Katharina Schöneberg" userId="91644a2e-1fe8-430b-b071-56ebcff46f5d" providerId="ADAL" clId="{91291E14-7EAE-4596-9F41-478DDFDDA551}" dt="2022-01-13T15:28:26.674" v="5709" actId="700"/>
          <ac:spMkLst>
            <pc:docMk/>
            <pc:sldMk cId="3444876346" sldId="1048"/>
            <ac:spMk id="2" creationId="{994CB830-A624-4DDE-B2E9-C7722110196C}"/>
          </ac:spMkLst>
        </pc:spChg>
        <pc:spChg chg="add mod ord">
          <ac:chgData name="Katharina Schöneberg" userId="91644a2e-1fe8-430b-b071-56ebcff46f5d" providerId="ADAL" clId="{91291E14-7EAE-4596-9F41-478DDFDDA551}" dt="2022-01-13T15:28:37.426" v="5724" actId="20577"/>
          <ac:spMkLst>
            <pc:docMk/>
            <pc:sldMk cId="3444876346" sldId="1048"/>
            <ac:spMk id="3" creationId="{EFF8F121-35CB-4CA6-B01E-FD3FD97F474D}"/>
          </ac:spMkLst>
        </pc:spChg>
        <pc:spChg chg="add mod ord">
          <ac:chgData name="Katharina Schöneberg" userId="91644a2e-1fe8-430b-b071-56ebcff46f5d" providerId="ADAL" clId="{91291E14-7EAE-4596-9F41-478DDFDDA551}" dt="2022-01-13T15:28:26.674" v="5709" actId="700"/>
          <ac:spMkLst>
            <pc:docMk/>
            <pc:sldMk cId="3444876346" sldId="1048"/>
            <ac:spMk id="4" creationId="{B24C89DF-5AB7-49A7-8C55-9B1F60F3642E}"/>
          </ac:spMkLst>
        </pc:spChg>
        <pc:graphicFrameChg chg="add mod modGraphic">
          <ac:chgData name="Katharina Schöneberg" userId="91644a2e-1fe8-430b-b071-56ebcff46f5d" providerId="ADAL" clId="{91291E14-7EAE-4596-9F41-478DDFDDA551}" dt="2022-01-13T15:41:50.077" v="5757" actId="20577"/>
          <ac:graphicFrameMkLst>
            <pc:docMk/>
            <pc:sldMk cId="3444876346" sldId="1048"/>
            <ac:graphicFrameMk id="5" creationId="{49758EE6-F699-4F5A-876F-0A511FFD83A5}"/>
          </ac:graphicFrameMkLst>
        </pc:graphicFrameChg>
      </pc:sldChg>
      <pc:sldChg chg="addSp delSp modSp new mod modNotesTx">
        <pc:chgData name="Katharina Schöneberg" userId="91644a2e-1fe8-430b-b071-56ebcff46f5d" providerId="ADAL" clId="{91291E14-7EAE-4596-9F41-478DDFDDA551}" dt="2022-01-18T09:13:38.591" v="7011" actId="20577"/>
        <pc:sldMkLst>
          <pc:docMk/>
          <pc:sldMk cId="2248032542" sldId="1049"/>
        </pc:sldMkLst>
        <pc:spChg chg="del mod">
          <ac:chgData name="Katharina Schöneberg" userId="91644a2e-1fe8-430b-b071-56ebcff46f5d" providerId="ADAL" clId="{91291E14-7EAE-4596-9F41-478DDFDDA551}" dt="2022-01-13T15:46:16.041" v="5958" actId="26606"/>
          <ac:spMkLst>
            <pc:docMk/>
            <pc:sldMk cId="2248032542" sldId="1049"/>
            <ac:spMk id="2" creationId="{38FE56C8-5FCF-4F00-8946-11A9B8BEAEBA}"/>
          </ac:spMkLst>
        </pc:spChg>
        <pc:spChg chg="mod">
          <ac:chgData name="Katharina Schöneberg" userId="91644a2e-1fe8-430b-b071-56ebcff46f5d" providerId="ADAL" clId="{91291E14-7EAE-4596-9F41-478DDFDDA551}" dt="2022-01-13T15:48:48.103" v="6005" actId="20577"/>
          <ac:spMkLst>
            <pc:docMk/>
            <pc:sldMk cId="2248032542" sldId="1049"/>
            <ac:spMk id="3" creationId="{84315C9E-0F3B-4806-BF2B-73B9E43B1135}"/>
          </ac:spMkLst>
        </pc:spChg>
        <pc:spChg chg="mod">
          <ac:chgData name="Katharina Schöneberg" userId="91644a2e-1fe8-430b-b071-56ebcff46f5d" providerId="ADAL" clId="{91291E14-7EAE-4596-9F41-478DDFDDA551}" dt="2022-01-13T15:46:16.041" v="5958" actId="26606"/>
          <ac:spMkLst>
            <pc:docMk/>
            <pc:sldMk cId="2248032542" sldId="1049"/>
            <ac:spMk id="4" creationId="{B3DC103B-1CFA-4DCB-9515-331CB54776F8}"/>
          </ac:spMkLst>
        </pc:spChg>
        <pc:spChg chg="mod">
          <ac:chgData name="Katharina Schöneberg" userId="91644a2e-1fe8-430b-b071-56ebcff46f5d" providerId="ADAL" clId="{91291E14-7EAE-4596-9F41-478DDFDDA551}" dt="2022-01-13T15:46:16.041" v="5958" actId="26606"/>
          <ac:spMkLst>
            <pc:docMk/>
            <pc:sldMk cId="2248032542" sldId="1049"/>
            <ac:spMk id="5" creationId="{DF78947A-3101-4A0A-AEF0-2040A1716478}"/>
          </ac:spMkLst>
        </pc:spChg>
        <pc:spChg chg="mod">
          <ac:chgData name="Katharina Schöneberg" userId="91644a2e-1fe8-430b-b071-56ebcff46f5d" providerId="ADAL" clId="{91291E14-7EAE-4596-9F41-478DDFDDA551}" dt="2022-01-13T15:46:16.041" v="5958" actId="26606"/>
          <ac:spMkLst>
            <pc:docMk/>
            <pc:sldMk cId="2248032542" sldId="1049"/>
            <ac:spMk id="6" creationId="{21523B92-E8E4-4FCE-93D8-80FFFCDF7103}"/>
          </ac:spMkLst>
        </pc:spChg>
        <pc:graphicFrameChg chg="add mod modGraphic">
          <ac:chgData name="Katharina Schöneberg" userId="91644a2e-1fe8-430b-b071-56ebcff46f5d" providerId="ADAL" clId="{91291E14-7EAE-4596-9F41-478DDFDDA551}" dt="2022-01-18T09:13:38.591" v="7011" actId="20577"/>
          <ac:graphicFrameMkLst>
            <pc:docMk/>
            <pc:sldMk cId="2248032542" sldId="1049"/>
            <ac:graphicFrameMk id="8" creationId="{22BA2984-BC3F-462F-81D5-D2E02B3D822E}"/>
          </ac:graphicFrameMkLst>
        </pc:graphicFrameChg>
      </pc:sldChg>
      <pc:sldChg chg="addSp delSp modSp new mod">
        <pc:chgData name="Katharina Schöneberg" userId="91644a2e-1fe8-430b-b071-56ebcff46f5d" providerId="ADAL" clId="{91291E14-7EAE-4596-9F41-478DDFDDA551}" dt="2022-01-18T09:17:15.681" v="7012" actId="20577"/>
        <pc:sldMkLst>
          <pc:docMk/>
          <pc:sldMk cId="747667741" sldId="1050"/>
        </pc:sldMkLst>
        <pc:spChg chg="del mod">
          <ac:chgData name="Katharina Schöneberg" userId="91644a2e-1fe8-430b-b071-56ebcff46f5d" providerId="ADAL" clId="{91291E14-7EAE-4596-9F41-478DDFDDA551}" dt="2022-01-13T15:55:19.117" v="6124" actId="26606"/>
          <ac:spMkLst>
            <pc:docMk/>
            <pc:sldMk cId="747667741" sldId="1050"/>
            <ac:spMk id="2" creationId="{800D90A2-819E-4D24-A51E-13740C76A6FD}"/>
          </ac:spMkLst>
        </pc:spChg>
        <pc:spChg chg="mod">
          <ac:chgData name="Katharina Schöneberg" userId="91644a2e-1fe8-430b-b071-56ebcff46f5d" providerId="ADAL" clId="{91291E14-7EAE-4596-9F41-478DDFDDA551}" dt="2022-01-13T15:55:53.294" v="6128" actId="27636"/>
          <ac:spMkLst>
            <pc:docMk/>
            <pc:sldMk cId="747667741" sldId="1050"/>
            <ac:spMk id="3" creationId="{E2D47600-D5AC-4F43-91A9-628307211D1A}"/>
          </ac:spMkLst>
        </pc:spChg>
        <pc:spChg chg="mod">
          <ac:chgData name="Katharina Schöneberg" userId="91644a2e-1fe8-430b-b071-56ebcff46f5d" providerId="ADAL" clId="{91291E14-7EAE-4596-9F41-478DDFDDA551}" dt="2022-01-13T15:55:19.117" v="6124" actId="26606"/>
          <ac:spMkLst>
            <pc:docMk/>
            <pc:sldMk cId="747667741" sldId="1050"/>
            <ac:spMk id="4" creationId="{9919314C-F310-4990-AB6D-F385C12A8607}"/>
          </ac:spMkLst>
        </pc:spChg>
        <pc:spChg chg="mod">
          <ac:chgData name="Katharina Schöneberg" userId="91644a2e-1fe8-430b-b071-56ebcff46f5d" providerId="ADAL" clId="{91291E14-7EAE-4596-9F41-478DDFDDA551}" dt="2022-01-13T15:55:19.117" v="6124" actId="26606"/>
          <ac:spMkLst>
            <pc:docMk/>
            <pc:sldMk cId="747667741" sldId="1050"/>
            <ac:spMk id="5" creationId="{1561BED9-A3D7-49F7-ADDD-A339C71CA003}"/>
          </ac:spMkLst>
        </pc:spChg>
        <pc:spChg chg="mod">
          <ac:chgData name="Katharina Schöneberg" userId="91644a2e-1fe8-430b-b071-56ebcff46f5d" providerId="ADAL" clId="{91291E14-7EAE-4596-9F41-478DDFDDA551}" dt="2022-01-13T15:55:19.117" v="6124" actId="26606"/>
          <ac:spMkLst>
            <pc:docMk/>
            <pc:sldMk cId="747667741" sldId="1050"/>
            <ac:spMk id="6" creationId="{21A87997-2221-4487-9876-AB9EF82D2EEC}"/>
          </ac:spMkLst>
        </pc:spChg>
        <pc:graphicFrameChg chg="add mod">
          <ac:chgData name="Katharina Schöneberg" userId="91644a2e-1fe8-430b-b071-56ebcff46f5d" providerId="ADAL" clId="{91291E14-7EAE-4596-9F41-478DDFDDA551}" dt="2022-01-18T09:17:15.681" v="7012" actId="20577"/>
          <ac:graphicFrameMkLst>
            <pc:docMk/>
            <pc:sldMk cId="747667741" sldId="1050"/>
            <ac:graphicFrameMk id="8" creationId="{7A38A071-1968-4559-AD05-9CB842093907}"/>
          </ac:graphicFrameMkLst>
        </pc:graphicFrameChg>
      </pc:sldChg>
      <pc:sldChg chg="modSp add mod">
        <pc:chgData name="Katharina Schöneberg" userId="91644a2e-1fe8-430b-b071-56ebcff46f5d" providerId="ADAL" clId="{91291E14-7EAE-4596-9F41-478DDFDDA551}" dt="2022-01-18T09:17:22.257" v="7013" actId="20577"/>
        <pc:sldMkLst>
          <pc:docMk/>
          <pc:sldMk cId="2157834721" sldId="1051"/>
        </pc:sldMkLst>
        <pc:spChg chg="mod">
          <ac:chgData name="Katharina Schöneberg" userId="91644a2e-1fe8-430b-b071-56ebcff46f5d" providerId="ADAL" clId="{91291E14-7EAE-4596-9F41-478DDFDDA551}" dt="2022-01-17T20:55:07.175" v="6993" actId="404"/>
          <ac:spMkLst>
            <pc:docMk/>
            <pc:sldMk cId="2157834721" sldId="1051"/>
            <ac:spMk id="3" creationId="{E2D47600-D5AC-4F43-91A9-628307211D1A}"/>
          </ac:spMkLst>
        </pc:spChg>
        <pc:graphicFrameChg chg="mod">
          <ac:chgData name="Katharina Schöneberg" userId="91644a2e-1fe8-430b-b071-56ebcff46f5d" providerId="ADAL" clId="{91291E14-7EAE-4596-9F41-478DDFDDA551}" dt="2022-01-18T09:17:22.257" v="7013" actId="20577"/>
          <ac:graphicFrameMkLst>
            <pc:docMk/>
            <pc:sldMk cId="2157834721" sldId="1051"/>
            <ac:graphicFrameMk id="8" creationId="{7A38A071-1968-4559-AD05-9CB842093907}"/>
          </ac:graphicFrameMkLst>
        </pc:graphicFrameChg>
      </pc:sldChg>
      <pc:sldChg chg="modSp add mod">
        <pc:chgData name="Katharina Schöneberg" userId="91644a2e-1fe8-430b-b071-56ebcff46f5d" providerId="ADAL" clId="{91291E14-7EAE-4596-9F41-478DDFDDA551}" dt="2022-01-18T09:17:28.076" v="7014" actId="20577"/>
        <pc:sldMkLst>
          <pc:docMk/>
          <pc:sldMk cId="2893173341" sldId="1052"/>
        </pc:sldMkLst>
        <pc:spChg chg="mod">
          <ac:chgData name="Katharina Schöneberg" userId="91644a2e-1fe8-430b-b071-56ebcff46f5d" providerId="ADAL" clId="{91291E14-7EAE-4596-9F41-478DDFDDA551}" dt="2022-01-17T20:55:11.638" v="6994" actId="404"/>
          <ac:spMkLst>
            <pc:docMk/>
            <pc:sldMk cId="2893173341" sldId="1052"/>
            <ac:spMk id="3" creationId="{E2D47600-D5AC-4F43-91A9-628307211D1A}"/>
          </ac:spMkLst>
        </pc:spChg>
        <pc:graphicFrameChg chg="mod">
          <ac:chgData name="Katharina Schöneberg" userId="91644a2e-1fe8-430b-b071-56ebcff46f5d" providerId="ADAL" clId="{91291E14-7EAE-4596-9F41-478DDFDDA551}" dt="2022-01-18T09:17:28.076" v="7014" actId="20577"/>
          <ac:graphicFrameMkLst>
            <pc:docMk/>
            <pc:sldMk cId="2893173341" sldId="1052"/>
            <ac:graphicFrameMk id="8" creationId="{7A38A071-1968-4559-AD05-9CB842093907}"/>
          </ac:graphicFrameMkLst>
        </pc:graphicFrameChg>
      </pc:sldChg>
      <pc:sldMasterChg chg="modSp mod modSldLayout">
        <pc:chgData name="Katharina Schöneberg" userId="91644a2e-1fe8-430b-b071-56ebcff46f5d" providerId="ADAL" clId="{91291E14-7EAE-4596-9F41-478DDFDDA551}" dt="2021-12-13T08:40:22.202" v="166" actId="20577"/>
        <pc:sldMasterMkLst>
          <pc:docMk/>
          <pc:sldMasterMk cId="4174451246" sldId="2147483674"/>
        </pc:sldMasterMkLst>
        <pc:spChg chg="mod">
          <ac:chgData name="Katharina Schöneberg" userId="91644a2e-1fe8-430b-b071-56ebcff46f5d" providerId="ADAL" clId="{91291E14-7EAE-4596-9F41-478DDFDDA551}" dt="2021-12-13T08:39:42.046" v="100" actId="20577"/>
          <ac:spMkLst>
            <pc:docMk/>
            <pc:sldMasterMk cId="4174451246" sldId="2147483674"/>
            <ac:spMk id="4" creationId="{CC4C7684-98AB-2942-BC75-D9550060AAF9}"/>
          </ac:spMkLst>
        </pc:spChg>
        <pc:sldLayoutChg chg="modSp mod">
          <pc:chgData name="Katharina Schöneberg" userId="91644a2e-1fe8-430b-b071-56ebcff46f5d" providerId="ADAL" clId="{91291E14-7EAE-4596-9F41-478DDFDDA551}" dt="2021-12-13T08:39:52.637" v="116" actId="20577"/>
          <pc:sldLayoutMkLst>
            <pc:docMk/>
            <pc:sldMasterMk cId="4174451246" sldId="2147483674"/>
            <pc:sldLayoutMk cId="1342495778" sldId="2147483678"/>
          </pc:sldLayoutMkLst>
          <pc:spChg chg="mod">
            <ac:chgData name="Katharina Schöneberg" userId="91644a2e-1fe8-430b-b071-56ebcff46f5d" providerId="ADAL" clId="{91291E14-7EAE-4596-9F41-478DDFDDA551}" dt="2021-12-13T08:39:52.637" v="116" actId="20577"/>
            <ac:spMkLst>
              <pc:docMk/>
              <pc:sldMasterMk cId="4174451246" sldId="2147483674"/>
              <pc:sldLayoutMk cId="1342495778" sldId="2147483678"/>
              <ac:spMk id="10" creationId="{64849625-025E-4A67-9225-240843091F87}"/>
            </ac:spMkLst>
          </pc:spChg>
        </pc:sldLayoutChg>
        <pc:sldLayoutChg chg="modSp mod">
          <pc:chgData name="Katharina Schöneberg" userId="91644a2e-1fe8-430b-b071-56ebcff46f5d" providerId="ADAL" clId="{91291E14-7EAE-4596-9F41-478DDFDDA551}" dt="2021-12-13T08:40:08.758" v="142" actId="20577"/>
          <pc:sldLayoutMkLst>
            <pc:docMk/>
            <pc:sldMasterMk cId="4174451246" sldId="2147483674"/>
            <pc:sldLayoutMk cId="2937120090" sldId="2147483679"/>
          </pc:sldLayoutMkLst>
          <pc:spChg chg="mod">
            <ac:chgData name="Katharina Schöneberg" userId="91644a2e-1fe8-430b-b071-56ebcff46f5d" providerId="ADAL" clId="{91291E14-7EAE-4596-9F41-478DDFDDA551}" dt="2021-12-13T08:40:08.758" v="142" actId="20577"/>
            <ac:spMkLst>
              <pc:docMk/>
              <pc:sldMasterMk cId="4174451246" sldId="2147483674"/>
              <pc:sldLayoutMk cId="2937120090" sldId="2147483679"/>
              <ac:spMk id="13" creationId="{749962E7-202A-47C4-BD56-60F51988FA09}"/>
            </ac:spMkLst>
          </pc:spChg>
        </pc:sldLayoutChg>
        <pc:sldLayoutChg chg="modSp mod">
          <pc:chgData name="Katharina Schöneberg" userId="91644a2e-1fe8-430b-b071-56ebcff46f5d" providerId="ADAL" clId="{91291E14-7EAE-4596-9F41-478DDFDDA551}" dt="2021-12-13T08:40:16.220" v="154" actId="20577"/>
          <pc:sldLayoutMkLst>
            <pc:docMk/>
            <pc:sldMasterMk cId="4174451246" sldId="2147483674"/>
            <pc:sldLayoutMk cId="323177979" sldId="2147483680"/>
          </pc:sldLayoutMkLst>
          <pc:spChg chg="mod">
            <ac:chgData name="Katharina Schöneberg" userId="91644a2e-1fe8-430b-b071-56ebcff46f5d" providerId="ADAL" clId="{91291E14-7EAE-4596-9F41-478DDFDDA551}" dt="2021-12-13T08:40:16.220" v="154" actId="20577"/>
            <ac:spMkLst>
              <pc:docMk/>
              <pc:sldMasterMk cId="4174451246" sldId="2147483674"/>
              <pc:sldLayoutMk cId="323177979" sldId="2147483680"/>
              <ac:spMk id="4" creationId="{08D96E09-112B-47AE-91CA-BA4A7D4FF824}"/>
            </ac:spMkLst>
          </pc:spChg>
        </pc:sldLayoutChg>
        <pc:sldLayoutChg chg="modSp mod">
          <pc:chgData name="Katharina Schöneberg" userId="91644a2e-1fe8-430b-b071-56ebcff46f5d" providerId="ADAL" clId="{91291E14-7EAE-4596-9F41-478DDFDDA551}" dt="2021-12-13T08:40:22.202" v="166" actId="20577"/>
          <pc:sldLayoutMkLst>
            <pc:docMk/>
            <pc:sldMasterMk cId="4174451246" sldId="2147483674"/>
            <pc:sldLayoutMk cId="3246952514" sldId="2147483681"/>
          </pc:sldLayoutMkLst>
          <pc:spChg chg="mod">
            <ac:chgData name="Katharina Schöneberg" userId="91644a2e-1fe8-430b-b071-56ebcff46f5d" providerId="ADAL" clId="{91291E14-7EAE-4596-9F41-478DDFDDA551}" dt="2021-12-13T08:40:22.202" v="166" actId="20577"/>
            <ac:spMkLst>
              <pc:docMk/>
              <pc:sldMasterMk cId="4174451246" sldId="2147483674"/>
              <pc:sldLayoutMk cId="3246952514" sldId="2147483681"/>
              <ac:spMk id="8" creationId="{B410D440-C732-4806-9493-07F93534048B}"/>
            </ac:spMkLst>
          </pc:spChg>
        </pc:sldLayoutChg>
        <pc:sldLayoutChg chg="modSp mod">
          <pc:chgData name="Katharina Schöneberg" userId="91644a2e-1fe8-430b-b071-56ebcff46f5d" providerId="ADAL" clId="{91291E14-7EAE-4596-9F41-478DDFDDA551}" dt="2021-12-13T08:40:01.519" v="130" actId="20577"/>
          <pc:sldLayoutMkLst>
            <pc:docMk/>
            <pc:sldMasterMk cId="4174451246" sldId="2147483674"/>
            <pc:sldLayoutMk cId="3942160089" sldId="2147483683"/>
          </pc:sldLayoutMkLst>
          <pc:spChg chg="mod">
            <ac:chgData name="Katharina Schöneberg" userId="91644a2e-1fe8-430b-b071-56ebcff46f5d" providerId="ADAL" clId="{91291E14-7EAE-4596-9F41-478DDFDDA551}" dt="2021-12-13T08:40:01.519" v="130" actId="20577"/>
            <ac:spMkLst>
              <pc:docMk/>
              <pc:sldMasterMk cId="4174451246" sldId="2147483674"/>
              <pc:sldLayoutMk cId="3942160089" sldId="2147483683"/>
              <ac:spMk id="13" creationId="{1C035CBE-A18D-43EF-8943-4134DD26E325}"/>
            </ac:spMkLst>
          </pc:spChg>
        </pc:sldLayoutChg>
      </pc:sldMasterChg>
    </pc:docChg>
  </pc:docChgLst>
  <pc:docChgLst>
    <pc:chgData name="Katharina Schöneberg" userId="91644a2e-1fe8-430b-b071-56ebcff46f5d" providerId="ADAL" clId="{EC73FDA7-CB04-4B52-9D4F-DE3E11531CC4}"/>
    <pc:docChg chg="undo custSel addSld delSld modSld sldOrd delMainMaster modMainMaster">
      <pc:chgData name="Katharina Schöneberg" userId="91644a2e-1fe8-430b-b071-56ebcff46f5d" providerId="ADAL" clId="{EC73FDA7-CB04-4B52-9D4F-DE3E11531CC4}" dt="2022-11-04T12:57:36.218" v="1532" actId="108"/>
      <pc:docMkLst>
        <pc:docMk/>
      </pc:docMkLst>
      <pc:sldChg chg="modSp mod">
        <pc:chgData name="Katharina Schöneberg" userId="91644a2e-1fe8-430b-b071-56ebcff46f5d" providerId="ADAL" clId="{EC73FDA7-CB04-4B52-9D4F-DE3E11531CC4}" dt="2022-09-29T11:42:31.537" v="41" actId="20577"/>
        <pc:sldMkLst>
          <pc:docMk/>
          <pc:sldMk cId="1620497935" sldId="256"/>
        </pc:sldMkLst>
        <pc:spChg chg="mod">
          <ac:chgData name="Katharina Schöneberg" userId="91644a2e-1fe8-430b-b071-56ebcff46f5d" providerId="ADAL" clId="{EC73FDA7-CB04-4B52-9D4F-DE3E11531CC4}" dt="2022-09-29T11:42:08.122" v="17" actId="20577"/>
          <ac:spMkLst>
            <pc:docMk/>
            <pc:sldMk cId="1620497935" sldId="256"/>
            <ac:spMk id="3" creationId="{727B03F4-051C-544C-A0F3-D0338212BB7B}"/>
          </ac:spMkLst>
        </pc:spChg>
        <pc:spChg chg="mod">
          <ac:chgData name="Katharina Schöneberg" userId="91644a2e-1fe8-430b-b071-56ebcff46f5d" providerId="ADAL" clId="{EC73FDA7-CB04-4B52-9D4F-DE3E11531CC4}" dt="2022-09-29T11:42:31.537" v="41" actId="20577"/>
          <ac:spMkLst>
            <pc:docMk/>
            <pc:sldMk cId="1620497935" sldId="256"/>
            <ac:spMk id="4" creationId="{7F1525F5-BB35-E74C-8FC0-B09C2233568E}"/>
          </ac:spMkLst>
        </pc:spChg>
      </pc:sldChg>
      <pc:sldChg chg="modSp mod modShow">
        <pc:chgData name="Katharina Schöneberg" userId="91644a2e-1fe8-430b-b071-56ebcff46f5d" providerId="ADAL" clId="{EC73FDA7-CB04-4B52-9D4F-DE3E11531CC4}" dt="2022-09-29T12:03:38.191" v="268" actId="20577"/>
        <pc:sldMkLst>
          <pc:docMk/>
          <pc:sldMk cId="1837901133" sldId="257"/>
        </pc:sldMkLst>
        <pc:spChg chg="mod">
          <ac:chgData name="Katharina Schöneberg" userId="91644a2e-1fe8-430b-b071-56ebcff46f5d" providerId="ADAL" clId="{EC73FDA7-CB04-4B52-9D4F-DE3E11531CC4}" dt="2022-09-29T12:03:38.191" v="268" actId="20577"/>
          <ac:spMkLst>
            <pc:docMk/>
            <pc:sldMk cId="1837901133" sldId="257"/>
            <ac:spMk id="5" creationId="{E5E8C5DE-A81B-784F-90E4-CF12C42741A6}"/>
          </ac:spMkLst>
        </pc:spChg>
      </pc:sldChg>
      <pc:sldChg chg="modSp mod modClrScheme chgLayout">
        <pc:chgData name="Katharina Schöneberg" userId="91644a2e-1fe8-430b-b071-56ebcff46f5d" providerId="ADAL" clId="{EC73FDA7-CB04-4B52-9D4F-DE3E11531CC4}" dt="2022-11-04T12:27:53.588" v="1481" actId="20577"/>
        <pc:sldMkLst>
          <pc:docMk/>
          <pc:sldMk cId="4214795729" sldId="267"/>
        </pc:sldMkLst>
        <pc:spChg chg="mod ord">
          <ac:chgData name="Katharina Schöneberg" userId="91644a2e-1fe8-430b-b071-56ebcff46f5d" providerId="ADAL" clId="{EC73FDA7-CB04-4B52-9D4F-DE3E11531CC4}" dt="2022-10-07T06:24:04.282" v="1115" actId="700"/>
          <ac:spMkLst>
            <pc:docMk/>
            <pc:sldMk cId="4214795729" sldId="267"/>
            <ac:spMk id="2" creationId="{78E030E1-C648-1641-96EF-B6059D53156F}"/>
          </ac:spMkLst>
        </pc:spChg>
        <pc:spChg chg="mod ord">
          <ac:chgData name="Katharina Schöneberg" userId="91644a2e-1fe8-430b-b071-56ebcff46f5d" providerId="ADAL" clId="{EC73FDA7-CB04-4B52-9D4F-DE3E11531CC4}" dt="2022-11-04T12:27:53.588" v="1481" actId="20577"/>
          <ac:spMkLst>
            <pc:docMk/>
            <pc:sldMk cId="4214795729" sldId="267"/>
            <ac:spMk id="3" creationId="{2BF09EF7-BCC7-D84F-8051-09418F719BA6}"/>
          </ac:spMkLst>
        </pc:spChg>
      </pc:sldChg>
      <pc:sldChg chg="modSp mod modShow">
        <pc:chgData name="Katharina Schöneberg" userId="91644a2e-1fe8-430b-b071-56ebcff46f5d" providerId="ADAL" clId="{EC73FDA7-CB04-4B52-9D4F-DE3E11531CC4}" dt="2022-09-29T12:02:51.911" v="266" actId="729"/>
        <pc:sldMkLst>
          <pc:docMk/>
          <pc:sldMk cId="1271068117" sldId="1015"/>
        </pc:sldMkLst>
        <pc:spChg chg="mod">
          <ac:chgData name="Katharina Schöneberg" userId="91644a2e-1fe8-430b-b071-56ebcff46f5d" providerId="ADAL" clId="{EC73FDA7-CB04-4B52-9D4F-DE3E11531CC4}" dt="2022-09-29T12:02:35.728" v="265" actId="20577"/>
          <ac:spMkLst>
            <pc:docMk/>
            <pc:sldMk cId="1271068117" sldId="1015"/>
            <ac:spMk id="2" creationId="{C593385B-F83F-594B-A665-824BDCAA7B71}"/>
          </ac:spMkLst>
        </pc:spChg>
      </pc:sldChg>
      <pc:sldChg chg="del">
        <pc:chgData name="Katharina Schöneberg" userId="91644a2e-1fe8-430b-b071-56ebcff46f5d" providerId="ADAL" clId="{EC73FDA7-CB04-4B52-9D4F-DE3E11531CC4}" dt="2022-09-29T12:06:37.740" v="271" actId="2696"/>
        <pc:sldMkLst>
          <pc:docMk/>
          <pc:sldMk cId="1724674871" sldId="1024"/>
        </pc:sldMkLst>
      </pc:sldChg>
      <pc:sldChg chg="del">
        <pc:chgData name="Katharina Schöneberg" userId="91644a2e-1fe8-430b-b071-56ebcff46f5d" providerId="ADAL" clId="{EC73FDA7-CB04-4B52-9D4F-DE3E11531CC4}" dt="2022-09-29T12:06:43.291" v="272" actId="2696"/>
        <pc:sldMkLst>
          <pc:docMk/>
          <pc:sldMk cId="4036779831" sldId="1038"/>
        </pc:sldMkLst>
      </pc:sldChg>
      <pc:sldChg chg="modSp add del mod modShow modNotesTx">
        <pc:chgData name="Katharina Schöneberg" userId="91644a2e-1fe8-430b-b071-56ebcff46f5d" providerId="ADAL" clId="{EC73FDA7-CB04-4B52-9D4F-DE3E11531CC4}" dt="2022-10-07T06:14:07.878" v="904" actId="20577"/>
        <pc:sldMkLst>
          <pc:docMk/>
          <pc:sldMk cId="2000604297" sldId="1039"/>
        </pc:sldMkLst>
        <pc:spChg chg="mod">
          <ac:chgData name="Katharina Schöneberg" userId="91644a2e-1fe8-430b-b071-56ebcff46f5d" providerId="ADAL" clId="{EC73FDA7-CB04-4B52-9D4F-DE3E11531CC4}" dt="2022-09-29T12:06:55.728" v="284" actId="20577"/>
          <ac:spMkLst>
            <pc:docMk/>
            <pc:sldMk cId="2000604297" sldId="1039"/>
            <ac:spMk id="4" creationId="{4A5C1F63-E581-4EB2-B927-53E5FA6E1E19}"/>
          </ac:spMkLst>
        </pc:spChg>
      </pc:sldChg>
      <pc:sldChg chg="delSp modSp mod addCm">
        <pc:chgData name="Katharina Schöneberg" userId="91644a2e-1fe8-430b-b071-56ebcff46f5d" providerId="ADAL" clId="{EC73FDA7-CB04-4B52-9D4F-DE3E11531CC4}" dt="2022-10-07T06:29:51.198" v="1146" actId="14100"/>
        <pc:sldMkLst>
          <pc:docMk/>
          <pc:sldMk cId="294677931" sldId="1042"/>
        </pc:sldMkLst>
        <pc:spChg chg="mod">
          <ac:chgData name="Katharina Schöneberg" userId="91644a2e-1fe8-430b-b071-56ebcff46f5d" providerId="ADAL" clId="{EC73FDA7-CB04-4B52-9D4F-DE3E11531CC4}" dt="2022-10-04T11:02:41.853" v="610" actId="20577"/>
          <ac:spMkLst>
            <pc:docMk/>
            <pc:sldMk cId="294677931" sldId="1042"/>
            <ac:spMk id="3" creationId="{A1DC6F52-2048-4898-8253-A64CEA355BA3}"/>
          </ac:spMkLst>
        </pc:spChg>
        <pc:spChg chg="mod">
          <ac:chgData name="Katharina Schöneberg" userId="91644a2e-1fe8-430b-b071-56ebcff46f5d" providerId="ADAL" clId="{EC73FDA7-CB04-4B52-9D4F-DE3E11531CC4}" dt="2022-09-29T12:08:52.447" v="302" actId="20577"/>
          <ac:spMkLst>
            <pc:docMk/>
            <pc:sldMk cId="294677931" sldId="1042"/>
            <ac:spMk id="4" creationId="{134A4790-B8FD-4D62-909A-D7B81043F4D9}"/>
          </ac:spMkLst>
        </pc:spChg>
        <pc:spChg chg="del">
          <ac:chgData name="Katharina Schöneberg" userId="91644a2e-1fe8-430b-b071-56ebcff46f5d" providerId="ADAL" clId="{EC73FDA7-CB04-4B52-9D4F-DE3E11531CC4}" dt="2022-09-29T12:08:45.797" v="290" actId="478"/>
          <ac:spMkLst>
            <pc:docMk/>
            <pc:sldMk cId="294677931" sldId="1042"/>
            <ac:spMk id="5" creationId="{3EDC3694-2C99-4CF7-B467-7D5E5E31B383}"/>
          </ac:spMkLst>
        </pc:spChg>
        <pc:graphicFrameChg chg="mod">
          <ac:chgData name="Katharina Schöneberg" userId="91644a2e-1fe8-430b-b071-56ebcff46f5d" providerId="ADAL" clId="{EC73FDA7-CB04-4B52-9D4F-DE3E11531CC4}" dt="2022-10-07T06:29:51.198" v="1146" actId="14100"/>
          <ac:graphicFrameMkLst>
            <pc:docMk/>
            <pc:sldMk cId="294677931" sldId="1042"/>
            <ac:graphicFrameMk id="8" creationId="{C0527DD8-8901-42B8-969B-C8ACF6A70B40}"/>
          </ac:graphicFrameMkLst>
        </pc:graphicFrameChg>
      </pc:sldChg>
      <pc:sldChg chg="delSp modSp mod modNotesTx">
        <pc:chgData name="Katharina Schöneberg" userId="91644a2e-1fe8-430b-b071-56ebcff46f5d" providerId="ADAL" clId="{EC73FDA7-CB04-4B52-9D4F-DE3E11531CC4}" dt="2022-11-04T12:57:36.218" v="1532" actId="108"/>
        <pc:sldMkLst>
          <pc:docMk/>
          <pc:sldMk cId="4052727332" sldId="1043"/>
        </pc:sldMkLst>
        <pc:spChg chg="mod">
          <ac:chgData name="Katharina Schöneberg" userId="91644a2e-1fe8-430b-b071-56ebcff46f5d" providerId="ADAL" clId="{EC73FDA7-CB04-4B52-9D4F-DE3E11531CC4}" dt="2022-10-04T11:02:46.226" v="611" actId="20577"/>
          <ac:spMkLst>
            <pc:docMk/>
            <pc:sldMk cId="4052727332" sldId="1043"/>
            <ac:spMk id="3" creationId="{A1DC6F52-2048-4898-8253-A64CEA355BA3}"/>
          </ac:spMkLst>
        </pc:spChg>
        <pc:spChg chg="mod">
          <ac:chgData name="Katharina Schöneberg" userId="91644a2e-1fe8-430b-b071-56ebcff46f5d" providerId="ADAL" clId="{EC73FDA7-CB04-4B52-9D4F-DE3E11531CC4}" dt="2022-09-29T12:10:26.373" v="310" actId="20577"/>
          <ac:spMkLst>
            <pc:docMk/>
            <pc:sldMk cId="4052727332" sldId="1043"/>
            <ac:spMk id="4" creationId="{134A4790-B8FD-4D62-909A-D7B81043F4D9}"/>
          </ac:spMkLst>
        </pc:spChg>
        <pc:spChg chg="del">
          <ac:chgData name="Katharina Schöneberg" userId="91644a2e-1fe8-430b-b071-56ebcff46f5d" providerId="ADAL" clId="{EC73FDA7-CB04-4B52-9D4F-DE3E11531CC4}" dt="2022-09-29T12:10:21.691" v="303" actId="478"/>
          <ac:spMkLst>
            <pc:docMk/>
            <pc:sldMk cId="4052727332" sldId="1043"/>
            <ac:spMk id="5" creationId="{3EDC3694-2C99-4CF7-B467-7D5E5E31B383}"/>
          </ac:spMkLst>
        </pc:spChg>
        <pc:graphicFrameChg chg="mod modGraphic">
          <ac:chgData name="Katharina Schöneberg" userId="91644a2e-1fe8-430b-b071-56ebcff46f5d" providerId="ADAL" clId="{EC73FDA7-CB04-4B52-9D4F-DE3E11531CC4}" dt="2022-11-04T12:57:36.218" v="1532" actId="108"/>
          <ac:graphicFrameMkLst>
            <pc:docMk/>
            <pc:sldMk cId="4052727332" sldId="1043"/>
            <ac:graphicFrameMk id="8" creationId="{C0527DD8-8901-42B8-969B-C8ACF6A70B40}"/>
          </ac:graphicFrameMkLst>
        </pc:graphicFrameChg>
      </pc:sldChg>
      <pc:sldChg chg="addSp delSp modSp mod modShow">
        <pc:chgData name="Katharina Schöneberg" userId="91644a2e-1fe8-430b-b071-56ebcff46f5d" providerId="ADAL" clId="{EC73FDA7-CB04-4B52-9D4F-DE3E11531CC4}" dt="2022-09-29T12:00:52.078" v="203" actId="14100"/>
        <pc:sldMkLst>
          <pc:docMk/>
          <pc:sldMk cId="3444876346" sldId="1048"/>
        </pc:sldMkLst>
        <pc:spChg chg="mod">
          <ac:chgData name="Katharina Schöneberg" userId="91644a2e-1fe8-430b-b071-56ebcff46f5d" providerId="ADAL" clId="{EC73FDA7-CB04-4B52-9D4F-DE3E11531CC4}" dt="2022-09-29T11:49:40.305" v="70" actId="20577"/>
          <ac:spMkLst>
            <pc:docMk/>
            <pc:sldMk cId="3444876346" sldId="1048"/>
            <ac:spMk id="6" creationId="{9F3C0DD1-34CA-CC04-7538-0A6F2B1B1FD0}"/>
          </ac:spMkLst>
        </pc:spChg>
        <pc:graphicFrameChg chg="add del mod">
          <ac:chgData name="Katharina Schöneberg" userId="91644a2e-1fe8-430b-b071-56ebcff46f5d" providerId="ADAL" clId="{EC73FDA7-CB04-4B52-9D4F-DE3E11531CC4}" dt="2022-09-29T11:51:44.321" v="84" actId="478"/>
          <ac:graphicFrameMkLst>
            <pc:docMk/>
            <pc:sldMk cId="3444876346" sldId="1048"/>
            <ac:graphicFrameMk id="2" creationId="{0D9C268B-D35C-127D-15A8-B3BA52F46C54}"/>
          </ac:graphicFrameMkLst>
        </pc:graphicFrameChg>
        <pc:graphicFrameChg chg="del modGraphic">
          <ac:chgData name="Katharina Schöneberg" userId="91644a2e-1fe8-430b-b071-56ebcff46f5d" providerId="ADAL" clId="{EC73FDA7-CB04-4B52-9D4F-DE3E11531CC4}" dt="2022-09-29T11:50:23.522" v="78" actId="478"/>
          <ac:graphicFrameMkLst>
            <pc:docMk/>
            <pc:sldMk cId="3444876346" sldId="1048"/>
            <ac:graphicFrameMk id="5" creationId="{49758EE6-F699-4F5A-876F-0A511FFD83A5}"/>
          </ac:graphicFrameMkLst>
        </pc:graphicFrameChg>
        <pc:graphicFrameChg chg="add mod modGraphic">
          <ac:chgData name="Katharina Schöneberg" userId="91644a2e-1fe8-430b-b071-56ebcff46f5d" providerId="ADAL" clId="{EC73FDA7-CB04-4B52-9D4F-DE3E11531CC4}" dt="2022-09-29T12:00:52.078" v="203" actId="14100"/>
          <ac:graphicFrameMkLst>
            <pc:docMk/>
            <pc:sldMk cId="3444876346" sldId="1048"/>
            <ac:graphicFrameMk id="8" creationId="{494C1DB2-EC50-0EF3-5E35-85712248EEA8}"/>
          </ac:graphicFrameMkLst>
        </pc:graphicFrameChg>
      </pc:sldChg>
      <pc:sldChg chg="modSp mod modShow">
        <pc:chgData name="Katharina Schöneberg" userId="91644a2e-1fe8-430b-b071-56ebcff46f5d" providerId="ADAL" clId="{EC73FDA7-CB04-4B52-9D4F-DE3E11531CC4}" dt="2022-10-04T11:04:20.997" v="618" actId="20577"/>
        <pc:sldMkLst>
          <pc:docMk/>
          <pc:sldMk cId="2248032542" sldId="1049"/>
        </pc:sldMkLst>
        <pc:spChg chg="mod">
          <ac:chgData name="Katharina Schöneberg" userId="91644a2e-1fe8-430b-b071-56ebcff46f5d" providerId="ADAL" clId="{EC73FDA7-CB04-4B52-9D4F-DE3E11531CC4}" dt="2022-09-29T12:12:54.843" v="334" actId="20577"/>
          <ac:spMkLst>
            <pc:docMk/>
            <pc:sldMk cId="2248032542" sldId="1049"/>
            <ac:spMk id="4" creationId="{B3DC103B-1CFA-4DCB-9515-331CB54776F8}"/>
          </ac:spMkLst>
        </pc:spChg>
        <pc:graphicFrameChg chg="mod">
          <ac:chgData name="Katharina Schöneberg" userId="91644a2e-1fe8-430b-b071-56ebcff46f5d" providerId="ADAL" clId="{EC73FDA7-CB04-4B52-9D4F-DE3E11531CC4}" dt="2022-10-04T11:04:20.997" v="618" actId="20577"/>
          <ac:graphicFrameMkLst>
            <pc:docMk/>
            <pc:sldMk cId="2248032542" sldId="1049"/>
            <ac:graphicFrameMk id="8" creationId="{22BA2984-BC3F-462F-81D5-D2E02B3D822E}"/>
          </ac:graphicFrameMkLst>
        </pc:graphicFrameChg>
      </pc:sldChg>
      <pc:sldChg chg="del">
        <pc:chgData name="Katharina Schöneberg" userId="91644a2e-1fe8-430b-b071-56ebcff46f5d" providerId="ADAL" clId="{EC73FDA7-CB04-4B52-9D4F-DE3E11531CC4}" dt="2022-09-29T12:12:39.453" v="333" actId="2696"/>
        <pc:sldMkLst>
          <pc:docMk/>
          <pc:sldMk cId="747667741" sldId="1050"/>
        </pc:sldMkLst>
      </pc:sldChg>
      <pc:sldChg chg="mod modShow">
        <pc:chgData name="Katharina Schöneberg" userId="91644a2e-1fe8-430b-b071-56ebcff46f5d" providerId="ADAL" clId="{EC73FDA7-CB04-4B52-9D4F-DE3E11531CC4}" dt="2022-09-29T12:11:39.160" v="312" actId="729"/>
        <pc:sldMkLst>
          <pc:docMk/>
          <pc:sldMk cId="1009730566" sldId="1057"/>
        </pc:sldMkLst>
      </pc:sldChg>
      <pc:sldChg chg="addSp delSp modSp mod">
        <pc:chgData name="Katharina Schöneberg" userId="91644a2e-1fe8-430b-b071-56ebcff46f5d" providerId="ADAL" clId="{EC73FDA7-CB04-4B52-9D4F-DE3E11531CC4}" dt="2022-10-07T06:30:26.686" v="1153" actId="14734"/>
        <pc:sldMkLst>
          <pc:docMk/>
          <pc:sldMk cId="1783374281" sldId="1058"/>
        </pc:sldMkLst>
        <pc:spChg chg="add mod">
          <ac:chgData name="Katharina Schöneberg" userId="91644a2e-1fe8-430b-b071-56ebcff46f5d" providerId="ADAL" clId="{EC73FDA7-CB04-4B52-9D4F-DE3E11531CC4}" dt="2022-09-29T12:12:35.324" v="332" actId="20577"/>
          <ac:spMkLst>
            <pc:docMk/>
            <pc:sldMk cId="1783374281" sldId="1058"/>
            <ac:spMk id="6" creationId="{F30EE36F-A289-AFB1-A464-FB19DDE9C70A}"/>
          </ac:spMkLst>
        </pc:spChg>
        <pc:graphicFrameChg chg="del">
          <ac:chgData name="Katharina Schöneberg" userId="91644a2e-1fe8-430b-b071-56ebcff46f5d" providerId="ADAL" clId="{EC73FDA7-CB04-4B52-9D4F-DE3E11531CC4}" dt="2022-09-29T12:11:56.206" v="313" actId="478"/>
          <ac:graphicFrameMkLst>
            <pc:docMk/>
            <pc:sldMk cId="1783374281" sldId="1058"/>
            <ac:graphicFrameMk id="2" creationId="{615C79A7-6B35-6062-BD26-8468261BB317}"/>
          </ac:graphicFrameMkLst>
        </pc:graphicFrameChg>
        <pc:graphicFrameChg chg="add mod modGraphic">
          <ac:chgData name="Katharina Schöneberg" userId="91644a2e-1fe8-430b-b071-56ebcff46f5d" providerId="ADAL" clId="{EC73FDA7-CB04-4B52-9D4F-DE3E11531CC4}" dt="2022-10-07T06:30:26.686" v="1153" actId="14734"/>
          <ac:graphicFrameMkLst>
            <pc:docMk/>
            <pc:sldMk cId="1783374281" sldId="1058"/>
            <ac:graphicFrameMk id="5" creationId="{AA55F698-401D-7F3C-69E1-FBB1E9711258}"/>
          </ac:graphicFrameMkLst>
        </pc:graphicFrameChg>
      </pc:sldChg>
      <pc:sldChg chg="modSp mod modShow">
        <pc:chgData name="Katharina Schöneberg" userId="91644a2e-1fe8-430b-b071-56ebcff46f5d" providerId="ADAL" clId="{EC73FDA7-CB04-4B52-9D4F-DE3E11531CC4}" dt="2022-09-29T12:01:50.207" v="234" actId="20577"/>
        <pc:sldMkLst>
          <pc:docMk/>
          <pc:sldMk cId="457178162" sldId="1059"/>
        </pc:sldMkLst>
        <pc:spChg chg="mod">
          <ac:chgData name="Katharina Schöneberg" userId="91644a2e-1fe8-430b-b071-56ebcff46f5d" providerId="ADAL" clId="{EC73FDA7-CB04-4B52-9D4F-DE3E11531CC4}" dt="2022-09-29T12:01:50.207" v="234" actId="20577"/>
          <ac:spMkLst>
            <pc:docMk/>
            <pc:sldMk cId="457178162" sldId="1059"/>
            <ac:spMk id="6" creationId="{9F3C0DD1-34CA-CC04-7538-0A6F2B1B1FD0}"/>
          </ac:spMkLst>
        </pc:spChg>
      </pc:sldChg>
      <pc:sldChg chg="addSp delSp modSp add mod ord modClrScheme chgLayout">
        <pc:chgData name="Katharina Schöneberg" userId="91644a2e-1fe8-430b-b071-56ebcff46f5d" providerId="ADAL" clId="{EC73FDA7-CB04-4B52-9D4F-DE3E11531CC4}" dt="2022-10-14T06:11:36.668" v="1406" actId="313"/>
        <pc:sldMkLst>
          <pc:docMk/>
          <pc:sldMk cId="1250968276" sldId="1060"/>
        </pc:sldMkLst>
        <pc:spChg chg="add mod ord">
          <ac:chgData name="Katharina Schöneberg" userId="91644a2e-1fe8-430b-b071-56ebcff46f5d" providerId="ADAL" clId="{EC73FDA7-CB04-4B52-9D4F-DE3E11531CC4}" dt="2022-09-29T12:19:25.341" v="457" actId="20577"/>
          <ac:spMkLst>
            <pc:docMk/>
            <pc:sldMk cId="1250968276" sldId="1060"/>
            <ac:spMk id="2" creationId="{FFB238C3-66F3-C8FE-A2F2-F92AC41F1F38}"/>
          </ac:spMkLst>
        </pc:spChg>
        <pc:spChg chg="mod ord">
          <ac:chgData name="Katharina Schöneberg" userId="91644a2e-1fe8-430b-b071-56ebcff46f5d" providerId="ADAL" clId="{EC73FDA7-CB04-4B52-9D4F-DE3E11531CC4}" dt="2022-09-29T12:16:47.043" v="385" actId="700"/>
          <ac:spMkLst>
            <pc:docMk/>
            <pc:sldMk cId="1250968276" sldId="1060"/>
            <ac:spMk id="3" creationId="{84315C9E-0F3B-4806-BF2B-73B9E43B1135}"/>
          </ac:spMkLst>
        </pc:spChg>
        <pc:spChg chg="mod ord">
          <ac:chgData name="Katharina Schöneberg" userId="91644a2e-1fe8-430b-b071-56ebcff46f5d" providerId="ADAL" clId="{EC73FDA7-CB04-4B52-9D4F-DE3E11531CC4}" dt="2022-09-29T12:16:47.043" v="385" actId="700"/>
          <ac:spMkLst>
            <pc:docMk/>
            <pc:sldMk cId="1250968276" sldId="1060"/>
            <ac:spMk id="4" creationId="{B3DC103B-1CFA-4DCB-9515-331CB54776F8}"/>
          </ac:spMkLst>
        </pc:spChg>
        <pc:spChg chg="mod ord">
          <ac:chgData name="Katharina Schöneberg" userId="91644a2e-1fe8-430b-b071-56ebcff46f5d" providerId="ADAL" clId="{EC73FDA7-CB04-4B52-9D4F-DE3E11531CC4}" dt="2022-09-29T12:16:47.043" v="385" actId="700"/>
          <ac:spMkLst>
            <pc:docMk/>
            <pc:sldMk cId="1250968276" sldId="1060"/>
            <ac:spMk id="6" creationId="{21523B92-E8E4-4FCE-93D8-80FFFCDF7103}"/>
          </ac:spMkLst>
        </pc:spChg>
        <pc:spChg chg="add del mod">
          <ac:chgData name="Katharina Schöneberg" userId="91644a2e-1fe8-430b-b071-56ebcff46f5d" providerId="ADAL" clId="{EC73FDA7-CB04-4B52-9D4F-DE3E11531CC4}" dt="2022-09-29T12:18:30.702" v="440"/>
          <ac:spMkLst>
            <pc:docMk/>
            <pc:sldMk cId="1250968276" sldId="1060"/>
            <ac:spMk id="9" creationId="{87DBD037-4253-2B39-E8F4-309333141DE2}"/>
          </ac:spMkLst>
        </pc:spChg>
        <pc:graphicFrameChg chg="add del mod">
          <ac:chgData name="Katharina Schöneberg" userId="91644a2e-1fe8-430b-b071-56ebcff46f5d" providerId="ADAL" clId="{EC73FDA7-CB04-4B52-9D4F-DE3E11531CC4}" dt="2022-09-29T12:18:06.434" v="437"/>
          <ac:graphicFrameMkLst>
            <pc:docMk/>
            <pc:sldMk cId="1250968276" sldId="1060"/>
            <ac:graphicFrameMk id="5" creationId="{4B2F67D7-67FD-0F7E-A70E-CE65229A2512}"/>
          </ac:graphicFrameMkLst>
        </pc:graphicFrameChg>
        <pc:graphicFrameChg chg="del mod ord">
          <ac:chgData name="Katharina Schöneberg" userId="91644a2e-1fe8-430b-b071-56ebcff46f5d" providerId="ADAL" clId="{EC73FDA7-CB04-4B52-9D4F-DE3E11531CC4}" dt="2022-09-29T12:18:28.769" v="439" actId="478"/>
          <ac:graphicFrameMkLst>
            <pc:docMk/>
            <pc:sldMk cId="1250968276" sldId="1060"/>
            <ac:graphicFrameMk id="8" creationId="{22BA2984-BC3F-462F-81D5-D2E02B3D822E}"/>
          </ac:graphicFrameMkLst>
        </pc:graphicFrameChg>
        <pc:graphicFrameChg chg="add mod">
          <ac:chgData name="Katharina Schöneberg" userId="91644a2e-1fe8-430b-b071-56ebcff46f5d" providerId="ADAL" clId="{EC73FDA7-CB04-4B52-9D4F-DE3E11531CC4}" dt="2022-10-14T06:11:36.668" v="1406" actId="313"/>
          <ac:graphicFrameMkLst>
            <pc:docMk/>
            <pc:sldMk cId="1250968276" sldId="1060"/>
            <ac:graphicFrameMk id="10" creationId="{0FEEC275-A98F-511D-AB46-ABC17F3E2AEE}"/>
          </ac:graphicFrameMkLst>
        </pc:graphicFrameChg>
      </pc:sldChg>
      <pc:sldChg chg="del">
        <pc:chgData name="Katharina Schöneberg" userId="91644a2e-1fe8-430b-b071-56ebcff46f5d" providerId="ADAL" clId="{EC73FDA7-CB04-4B52-9D4F-DE3E11531CC4}" dt="2022-09-29T12:01:17.120" v="204" actId="2696"/>
        <pc:sldMkLst>
          <pc:docMk/>
          <pc:sldMk cId="1569681501" sldId="1060"/>
        </pc:sldMkLst>
      </pc:sldChg>
      <pc:sldChg chg="add del">
        <pc:chgData name="Katharina Schöneberg" userId="91644a2e-1fe8-430b-b071-56ebcff46f5d" providerId="ADAL" clId="{EC73FDA7-CB04-4B52-9D4F-DE3E11531CC4}" dt="2022-09-29T12:08:21.128" v="286" actId="2696"/>
        <pc:sldMkLst>
          <pc:docMk/>
          <pc:sldMk cId="2775627743" sldId="1060"/>
        </pc:sldMkLst>
      </pc:sldChg>
      <pc:sldChg chg="addSp delSp modSp add mod delCm">
        <pc:chgData name="Katharina Schöneberg" userId="91644a2e-1fe8-430b-b071-56ebcff46f5d" providerId="ADAL" clId="{EC73FDA7-CB04-4B52-9D4F-DE3E11531CC4}" dt="2022-10-18T07:24:41.293" v="1448" actId="113"/>
        <pc:sldMkLst>
          <pc:docMk/>
          <pc:sldMk cId="1338231854" sldId="1061"/>
        </pc:sldMkLst>
        <pc:spChg chg="mod">
          <ac:chgData name="Katharina Schöneberg" userId="91644a2e-1fe8-430b-b071-56ebcff46f5d" providerId="ADAL" clId="{EC73FDA7-CB04-4B52-9D4F-DE3E11531CC4}" dt="2022-09-29T12:26:34.138" v="468" actId="20577"/>
          <ac:spMkLst>
            <pc:docMk/>
            <pc:sldMk cId="1338231854" sldId="1061"/>
            <ac:spMk id="3" creationId="{EFF8F121-35CB-4CA6-B01E-FD3FD97F474D}"/>
          </ac:spMkLst>
        </pc:spChg>
        <pc:spChg chg="del">
          <ac:chgData name="Katharina Schöneberg" userId="91644a2e-1fe8-430b-b071-56ebcff46f5d" providerId="ADAL" clId="{EC73FDA7-CB04-4B52-9D4F-DE3E11531CC4}" dt="2022-10-04T10:56:20.594" v="488"/>
          <ac:spMkLst>
            <pc:docMk/>
            <pc:sldMk cId="1338231854" sldId="1061"/>
            <ac:spMk id="4" creationId="{B24C89DF-5AB7-49A7-8C55-9B1F60F3642E}"/>
          </ac:spMkLst>
        </pc:spChg>
        <pc:spChg chg="add mod">
          <ac:chgData name="Katharina Schöneberg" userId="91644a2e-1fe8-430b-b071-56ebcff46f5d" providerId="ADAL" clId="{EC73FDA7-CB04-4B52-9D4F-DE3E11531CC4}" dt="2022-10-14T06:06:59.442" v="1362" actId="20577"/>
          <ac:spMkLst>
            <pc:docMk/>
            <pc:sldMk cId="1338231854" sldId="1061"/>
            <ac:spMk id="4" creationId="{ED2D5BBE-9B1C-3959-4987-586BEF457BA0}"/>
          </ac:spMkLst>
        </pc:spChg>
        <pc:spChg chg="add mod">
          <ac:chgData name="Katharina Schöneberg" userId="91644a2e-1fe8-430b-b071-56ebcff46f5d" providerId="ADAL" clId="{EC73FDA7-CB04-4B52-9D4F-DE3E11531CC4}" dt="2022-10-04T10:56:52.919" v="491"/>
          <ac:spMkLst>
            <pc:docMk/>
            <pc:sldMk cId="1338231854" sldId="1061"/>
            <ac:spMk id="5" creationId="{1AADB777-5E75-DAC1-374D-E7862198BD81}"/>
          </ac:spMkLst>
        </pc:spChg>
        <pc:spChg chg="add mod">
          <ac:chgData name="Katharina Schöneberg" userId="91644a2e-1fe8-430b-b071-56ebcff46f5d" providerId="ADAL" clId="{EC73FDA7-CB04-4B52-9D4F-DE3E11531CC4}" dt="2022-10-14T06:09:13.656" v="1383"/>
          <ac:spMkLst>
            <pc:docMk/>
            <pc:sldMk cId="1338231854" sldId="1061"/>
            <ac:spMk id="5" creationId="{3CC925F1-1EF4-DB11-33EB-677CE36F127B}"/>
          </ac:spMkLst>
        </pc:spChg>
        <pc:spChg chg="add del mod">
          <ac:chgData name="Katharina Schöneberg" userId="91644a2e-1fe8-430b-b071-56ebcff46f5d" providerId="ADAL" clId="{EC73FDA7-CB04-4B52-9D4F-DE3E11531CC4}" dt="2022-10-14T06:11:09.663" v="1396" actId="478"/>
          <ac:spMkLst>
            <pc:docMk/>
            <pc:sldMk cId="1338231854" sldId="1061"/>
            <ac:spMk id="7" creationId="{EC18D5ED-A6FB-4B08-F9A4-EB55EF112624}"/>
          </ac:spMkLst>
        </pc:spChg>
        <pc:spChg chg="add mod">
          <ac:chgData name="Katharina Schöneberg" userId="91644a2e-1fe8-430b-b071-56ebcff46f5d" providerId="ADAL" clId="{EC73FDA7-CB04-4B52-9D4F-DE3E11531CC4}" dt="2022-10-14T12:08:20.853" v="1420" actId="14100"/>
          <ac:spMkLst>
            <pc:docMk/>
            <pc:sldMk cId="1338231854" sldId="1061"/>
            <ac:spMk id="8" creationId="{7F43DE2E-704D-997C-EFE7-95D9823B6C69}"/>
          </ac:spMkLst>
        </pc:spChg>
        <pc:spChg chg="add del mod">
          <ac:chgData name="Katharina Schöneberg" userId="91644a2e-1fe8-430b-b071-56ebcff46f5d" providerId="ADAL" clId="{EC73FDA7-CB04-4B52-9D4F-DE3E11531CC4}" dt="2022-10-14T06:05:31.056" v="1302" actId="478"/>
          <ac:spMkLst>
            <pc:docMk/>
            <pc:sldMk cId="1338231854" sldId="1061"/>
            <ac:spMk id="9" creationId="{7DE54642-FCE9-1412-A6FF-7B54F835B659}"/>
          </ac:spMkLst>
        </pc:spChg>
        <pc:spChg chg="add del mod">
          <ac:chgData name="Katharina Schöneberg" userId="91644a2e-1fe8-430b-b071-56ebcff46f5d" providerId="ADAL" clId="{EC73FDA7-CB04-4B52-9D4F-DE3E11531CC4}" dt="2022-10-14T06:07:04.803" v="1364" actId="478"/>
          <ac:spMkLst>
            <pc:docMk/>
            <pc:sldMk cId="1338231854" sldId="1061"/>
            <ac:spMk id="10" creationId="{B504091F-A2F4-E426-E051-9EF635C686D6}"/>
          </ac:spMkLst>
        </pc:spChg>
        <pc:spChg chg="add del mod">
          <ac:chgData name="Katharina Schöneberg" userId="91644a2e-1fe8-430b-b071-56ebcff46f5d" providerId="ADAL" clId="{EC73FDA7-CB04-4B52-9D4F-DE3E11531CC4}" dt="2022-10-14T06:09:24.556" v="1384" actId="478"/>
          <ac:spMkLst>
            <pc:docMk/>
            <pc:sldMk cId="1338231854" sldId="1061"/>
            <ac:spMk id="11" creationId="{DB05A2F9-BFAA-FB5F-8CF5-3D87460C94AF}"/>
          </ac:spMkLst>
        </pc:spChg>
        <pc:spChg chg="add mod">
          <ac:chgData name="Katharina Schöneberg" userId="91644a2e-1fe8-430b-b071-56ebcff46f5d" providerId="ADAL" clId="{EC73FDA7-CB04-4B52-9D4F-DE3E11531CC4}" dt="2022-10-14T06:11:04.462" v="1395"/>
          <ac:spMkLst>
            <pc:docMk/>
            <pc:sldMk cId="1338231854" sldId="1061"/>
            <ac:spMk id="12" creationId="{FD00010C-B3F1-6406-A13B-FF70C81D5606}"/>
          </ac:spMkLst>
        </pc:spChg>
        <pc:graphicFrameChg chg="add mod">
          <ac:chgData name="Katharina Schöneberg" userId="91644a2e-1fe8-430b-b071-56ebcff46f5d" providerId="ADAL" clId="{EC73FDA7-CB04-4B52-9D4F-DE3E11531CC4}" dt="2022-10-18T07:24:41.293" v="1448" actId="113"/>
          <ac:graphicFrameMkLst>
            <pc:docMk/>
            <pc:sldMk cId="1338231854" sldId="1061"/>
            <ac:graphicFrameMk id="2" creationId="{5A9CF625-DD5B-6B45-AC39-FE8C324A4D2F}"/>
          </ac:graphicFrameMkLst>
        </pc:graphicFrameChg>
        <pc:graphicFrameChg chg="del">
          <ac:chgData name="Katharina Schöneberg" userId="91644a2e-1fe8-430b-b071-56ebcff46f5d" providerId="ADAL" clId="{EC73FDA7-CB04-4B52-9D4F-DE3E11531CC4}" dt="2022-09-29T12:26:39.383" v="469" actId="478"/>
          <ac:graphicFrameMkLst>
            <pc:docMk/>
            <pc:sldMk cId="1338231854" sldId="1061"/>
            <ac:graphicFrameMk id="5" creationId="{AA55F698-401D-7F3C-69E1-FBB1E9711258}"/>
          </ac:graphicFrameMkLst>
        </pc:graphicFrameChg>
      </pc:sldChg>
      <pc:sldChg chg="del">
        <pc:chgData name="Katharina Schöneberg" userId="91644a2e-1fe8-430b-b071-56ebcff46f5d" providerId="ADAL" clId="{EC73FDA7-CB04-4B52-9D4F-DE3E11531CC4}" dt="2022-09-29T12:01:27.189" v="205" actId="2696"/>
        <pc:sldMkLst>
          <pc:docMk/>
          <pc:sldMk cId="1713391882" sldId="1061"/>
        </pc:sldMkLst>
      </pc:sldChg>
      <pc:sldChg chg="del">
        <pc:chgData name="Katharina Schöneberg" userId="91644a2e-1fe8-430b-b071-56ebcff46f5d" providerId="ADAL" clId="{EC73FDA7-CB04-4B52-9D4F-DE3E11531CC4}" dt="2022-09-29T12:08:31.580" v="289" actId="2696"/>
        <pc:sldMkLst>
          <pc:docMk/>
          <pc:sldMk cId="2857484830" sldId="1061"/>
        </pc:sldMkLst>
      </pc:sldChg>
      <pc:sldChg chg="modSp add mod ord">
        <pc:chgData name="Katharina Schöneberg" userId="91644a2e-1fe8-430b-b071-56ebcff46f5d" providerId="ADAL" clId="{EC73FDA7-CB04-4B52-9D4F-DE3E11531CC4}" dt="2022-10-04T11:03:48.210" v="617"/>
        <pc:sldMkLst>
          <pc:docMk/>
          <pc:sldMk cId="2491342019" sldId="1062"/>
        </pc:sldMkLst>
        <pc:spChg chg="mod">
          <ac:chgData name="Katharina Schöneberg" userId="91644a2e-1fe8-430b-b071-56ebcff46f5d" providerId="ADAL" clId="{EC73FDA7-CB04-4B52-9D4F-DE3E11531CC4}" dt="2022-10-04T11:03:48.210" v="617"/>
          <ac:spMkLst>
            <pc:docMk/>
            <pc:sldMk cId="2491342019" sldId="1062"/>
            <ac:spMk id="2" creationId="{C593385B-F83F-594B-A665-824BDCAA7B71}"/>
          </ac:spMkLst>
        </pc:spChg>
      </pc:sldChg>
      <pc:sldChg chg="modSp del modNotesTx">
        <pc:chgData name="Katharina Schöneberg" userId="91644a2e-1fe8-430b-b071-56ebcff46f5d" providerId="ADAL" clId="{EC73FDA7-CB04-4B52-9D4F-DE3E11531CC4}" dt="2022-10-07T06:28:54.451" v="1143" actId="2696"/>
        <pc:sldMkLst>
          <pc:docMk/>
          <pc:sldMk cId="1075907650" sldId="1063"/>
        </pc:sldMkLst>
        <pc:graphicFrameChg chg="mod">
          <ac:chgData name="Katharina Schöneberg" userId="91644a2e-1fe8-430b-b071-56ebcff46f5d" providerId="ADAL" clId="{EC73FDA7-CB04-4B52-9D4F-DE3E11531CC4}" dt="2022-10-07T06:26:13.992" v="1123" actId="20577"/>
          <ac:graphicFrameMkLst>
            <pc:docMk/>
            <pc:sldMk cId="1075907650" sldId="1063"/>
            <ac:graphicFrameMk id="8" creationId="{C0527DD8-8901-42B8-969B-C8ACF6A70B40}"/>
          </ac:graphicFrameMkLst>
        </pc:graphicFrameChg>
      </pc:sldChg>
      <pc:sldChg chg="modSp add del mod">
        <pc:chgData name="Katharina Schöneberg" userId="91644a2e-1fe8-430b-b071-56ebcff46f5d" providerId="ADAL" clId="{EC73FDA7-CB04-4B52-9D4F-DE3E11531CC4}" dt="2022-11-04T12:30:52.769" v="1529" actId="2696"/>
        <pc:sldMkLst>
          <pc:docMk/>
          <pc:sldMk cId="3680225144" sldId="1063"/>
        </pc:sldMkLst>
        <pc:spChg chg="mod">
          <ac:chgData name="Katharina Schöneberg" userId="91644a2e-1fe8-430b-b071-56ebcff46f5d" providerId="ADAL" clId="{EC73FDA7-CB04-4B52-9D4F-DE3E11531CC4}" dt="2022-11-04T12:29:05.691" v="1528" actId="20577"/>
          <ac:spMkLst>
            <pc:docMk/>
            <pc:sldMk cId="3680225144" sldId="1063"/>
            <ac:spMk id="3" creationId="{A1DC6F52-2048-4898-8253-A64CEA355BA3}"/>
          </ac:spMkLst>
        </pc:spChg>
      </pc:sldChg>
      <pc:sldMasterChg chg="modSldLayout">
        <pc:chgData name="Katharina Schöneberg" userId="91644a2e-1fe8-430b-b071-56ebcff46f5d" providerId="ADAL" clId="{EC73FDA7-CB04-4B52-9D4F-DE3E11531CC4}" dt="2022-10-07T06:23:43.320" v="1114" actId="1076"/>
        <pc:sldMasterMkLst>
          <pc:docMk/>
          <pc:sldMasterMk cId="3863348900" sldId="2147483684"/>
        </pc:sldMasterMkLst>
        <pc:sldLayoutChg chg="addSp delSp modSp mod">
          <pc:chgData name="Katharina Schöneberg" userId="91644a2e-1fe8-430b-b071-56ebcff46f5d" providerId="ADAL" clId="{EC73FDA7-CB04-4B52-9D4F-DE3E11531CC4}" dt="2022-10-07T06:23:43.320" v="1114" actId="1076"/>
          <pc:sldLayoutMkLst>
            <pc:docMk/>
            <pc:sldMasterMk cId="3863348900" sldId="2147483684"/>
            <pc:sldLayoutMk cId="3650625585" sldId="2147483693"/>
          </pc:sldLayoutMkLst>
          <pc:spChg chg="mod">
            <ac:chgData name="Katharina Schöneberg" userId="91644a2e-1fe8-430b-b071-56ebcff46f5d" providerId="ADAL" clId="{EC73FDA7-CB04-4B52-9D4F-DE3E11531CC4}" dt="2022-10-07T06:23:43.320" v="1114" actId="1076"/>
            <ac:spMkLst>
              <pc:docMk/>
              <pc:sldMasterMk cId="3863348900" sldId="2147483684"/>
              <pc:sldLayoutMk cId="3650625585" sldId="2147483693"/>
              <ac:spMk id="8" creationId="{5193D798-F763-0A43-B944-4652222002D3}"/>
            </ac:spMkLst>
          </pc:spChg>
          <pc:picChg chg="add mod">
            <ac:chgData name="Katharina Schöneberg" userId="91644a2e-1fe8-430b-b071-56ebcff46f5d" providerId="ADAL" clId="{EC73FDA7-CB04-4B52-9D4F-DE3E11531CC4}" dt="2022-10-07T06:23:34.723" v="1112" actId="1076"/>
            <ac:picMkLst>
              <pc:docMk/>
              <pc:sldMasterMk cId="3863348900" sldId="2147483684"/>
              <pc:sldLayoutMk cId="3650625585" sldId="2147483693"/>
              <ac:picMk id="2" creationId="{A3E2A22A-6837-DDAE-0569-B77B80BC47AA}"/>
            </ac:picMkLst>
          </pc:picChg>
          <pc:picChg chg="del">
            <ac:chgData name="Katharina Schöneberg" userId="91644a2e-1fe8-430b-b071-56ebcff46f5d" providerId="ADAL" clId="{EC73FDA7-CB04-4B52-9D4F-DE3E11531CC4}" dt="2022-10-07T06:23:29.787" v="1110" actId="478"/>
            <ac:picMkLst>
              <pc:docMk/>
              <pc:sldMasterMk cId="3863348900" sldId="2147483684"/>
              <pc:sldLayoutMk cId="3650625585" sldId="2147483693"/>
              <ac:picMk id="46" creationId="{25AC004C-5205-4C13-9AD2-7179969E2419}"/>
            </ac:picMkLst>
          </pc:picChg>
          <pc:picChg chg="del">
            <ac:chgData name="Katharina Schöneberg" userId="91644a2e-1fe8-430b-b071-56ebcff46f5d" providerId="ADAL" clId="{EC73FDA7-CB04-4B52-9D4F-DE3E11531CC4}" dt="2022-10-07T06:23:36.033" v="1113" actId="478"/>
            <ac:picMkLst>
              <pc:docMk/>
              <pc:sldMasterMk cId="3863348900" sldId="2147483684"/>
              <pc:sldLayoutMk cId="3650625585" sldId="2147483693"/>
              <ac:picMk id="52" creationId="{86AE3E5B-6A89-4CB9-9FBB-9F995C4C1376}"/>
            </ac:picMkLst>
          </pc:picChg>
        </pc:sldLayoutChg>
      </pc:sldMasterChg>
      <pc:sldMasterChg chg="del delSldLayout">
        <pc:chgData name="Katharina Schöneberg" userId="91644a2e-1fe8-430b-b071-56ebcff46f5d" providerId="ADAL" clId="{EC73FDA7-CB04-4B52-9D4F-DE3E11531CC4}" dt="2022-09-29T12:06:37.740" v="271" actId="2696"/>
        <pc:sldMasterMkLst>
          <pc:docMk/>
          <pc:sldMasterMk cId="1514540128" sldId="2147483694"/>
        </pc:sldMasterMkLst>
        <pc:sldLayoutChg chg="del">
          <pc:chgData name="Katharina Schöneberg" userId="91644a2e-1fe8-430b-b071-56ebcff46f5d" providerId="ADAL" clId="{EC73FDA7-CB04-4B52-9D4F-DE3E11531CC4}" dt="2022-09-29T12:06:37.740" v="271" actId="2696"/>
          <pc:sldLayoutMkLst>
            <pc:docMk/>
            <pc:sldMasterMk cId="1514540128" sldId="2147483694"/>
            <pc:sldLayoutMk cId="4246597829" sldId="2147483695"/>
          </pc:sldLayoutMkLst>
        </pc:sldLayoutChg>
        <pc:sldLayoutChg chg="del">
          <pc:chgData name="Katharina Schöneberg" userId="91644a2e-1fe8-430b-b071-56ebcff46f5d" providerId="ADAL" clId="{EC73FDA7-CB04-4B52-9D4F-DE3E11531CC4}" dt="2022-09-29T12:06:37.740" v="271" actId="2696"/>
          <pc:sldLayoutMkLst>
            <pc:docMk/>
            <pc:sldMasterMk cId="1514540128" sldId="2147483694"/>
            <pc:sldLayoutMk cId="3634494246" sldId="2147483696"/>
          </pc:sldLayoutMkLst>
        </pc:sldLayoutChg>
        <pc:sldLayoutChg chg="del">
          <pc:chgData name="Katharina Schöneberg" userId="91644a2e-1fe8-430b-b071-56ebcff46f5d" providerId="ADAL" clId="{EC73FDA7-CB04-4B52-9D4F-DE3E11531CC4}" dt="2022-09-29T12:06:37.740" v="271" actId="2696"/>
          <pc:sldLayoutMkLst>
            <pc:docMk/>
            <pc:sldMasterMk cId="1514540128" sldId="2147483694"/>
            <pc:sldLayoutMk cId="495136655" sldId="2147483697"/>
          </pc:sldLayoutMkLst>
        </pc:sldLayoutChg>
        <pc:sldLayoutChg chg="del">
          <pc:chgData name="Katharina Schöneberg" userId="91644a2e-1fe8-430b-b071-56ebcff46f5d" providerId="ADAL" clId="{EC73FDA7-CB04-4B52-9D4F-DE3E11531CC4}" dt="2022-09-29T12:06:37.740" v="271" actId="2696"/>
          <pc:sldLayoutMkLst>
            <pc:docMk/>
            <pc:sldMasterMk cId="1514540128" sldId="2147483694"/>
            <pc:sldLayoutMk cId="3353834947" sldId="2147483698"/>
          </pc:sldLayoutMkLst>
        </pc:sldLayoutChg>
        <pc:sldLayoutChg chg="del">
          <pc:chgData name="Katharina Schöneberg" userId="91644a2e-1fe8-430b-b071-56ebcff46f5d" providerId="ADAL" clId="{EC73FDA7-CB04-4B52-9D4F-DE3E11531CC4}" dt="2022-09-29T12:06:37.740" v="271" actId="2696"/>
          <pc:sldLayoutMkLst>
            <pc:docMk/>
            <pc:sldMasterMk cId="1514540128" sldId="2147483694"/>
            <pc:sldLayoutMk cId="227101059" sldId="2147483699"/>
          </pc:sldLayoutMkLst>
        </pc:sldLayoutChg>
        <pc:sldLayoutChg chg="del">
          <pc:chgData name="Katharina Schöneberg" userId="91644a2e-1fe8-430b-b071-56ebcff46f5d" providerId="ADAL" clId="{EC73FDA7-CB04-4B52-9D4F-DE3E11531CC4}" dt="2022-09-29T12:06:37.740" v="271" actId="2696"/>
          <pc:sldLayoutMkLst>
            <pc:docMk/>
            <pc:sldMasterMk cId="1514540128" sldId="2147483694"/>
            <pc:sldLayoutMk cId="3665711054" sldId="2147483700"/>
          </pc:sldLayoutMkLst>
        </pc:sldLayoutChg>
        <pc:sldLayoutChg chg="del">
          <pc:chgData name="Katharina Schöneberg" userId="91644a2e-1fe8-430b-b071-56ebcff46f5d" providerId="ADAL" clId="{EC73FDA7-CB04-4B52-9D4F-DE3E11531CC4}" dt="2022-09-29T12:06:37.740" v="271" actId="2696"/>
          <pc:sldLayoutMkLst>
            <pc:docMk/>
            <pc:sldMasterMk cId="1514540128" sldId="2147483694"/>
            <pc:sldLayoutMk cId="4285048902" sldId="2147483701"/>
          </pc:sldLayoutMkLst>
        </pc:sldLayoutChg>
        <pc:sldLayoutChg chg="del">
          <pc:chgData name="Katharina Schöneberg" userId="91644a2e-1fe8-430b-b071-56ebcff46f5d" providerId="ADAL" clId="{EC73FDA7-CB04-4B52-9D4F-DE3E11531CC4}" dt="2022-09-29T12:06:37.740" v="271" actId="2696"/>
          <pc:sldLayoutMkLst>
            <pc:docMk/>
            <pc:sldMasterMk cId="1514540128" sldId="2147483694"/>
            <pc:sldLayoutMk cId="3891849654" sldId="2147483702"/>
          </pc:sldLayoutMkLst>
        </pc:sldLayoutChg>
        <pc:sldLayoutChg chg="del">
          <pc:chgData name="Katharina Schöneberg" userId="91644a2e-1fe8-430b-b071-56ebcff46f5d" providerId="ADAL" clId="{EC73FDA7-CB04-4B52-9D4F-DE3E11531CC4}" dt="2022-09-29T12:06:37.740" v="271" actId="2696"/>
          <pc:sldLayoutMkLst>
            <pc:docMk/>
            <pc:sldMasterMk cId="1514540128" sldId="2147483694"/>
            <pc:sldLayoutMk cId="1333016800" sldId="2147483703"/>
          </pc:sldLayoutMkLst>
        </pc:sldLayoutChg>
      </pc:sldMasterChg>
    </pc:docChg>
  </pc:docChgLst>
</pc:chgInfo>
</file>

<file path=ppt/diagrams/_rels/data10.xml.rels><?xml version="1.0" encoding="UTF-8" standalone="yes"?>
<Relationships xmlns="http://schemas.openxmlformats.org/package/2006/relationships"><Relationship Id="rId8" Type="http://schemas.openxmlformats.org/officeDocument/2006/relationships/hyperlink" Target="https://www.ecologie.gouv.fr/sites/default/files/2021.05.07_Annexe_au_cp_feuille_de_route_decarbonation_chimie.pdf" TargetMode="External"/><Relationship Id="rId3" Type="http://schemas.openxmlformats.org/officeDocument/2006/relationships/hyperlink" Target="https://www.chemiehoch3.de/" TargetMode="External"/><Relationship Id="rId7" Type="http://schemas.openxmlformats.org/officeDocument/2006/relationships/hyperlink" Target="https://www.vci.de/vci/downloads-vci/publikation/2019-10-09-studie-roadmap-chemie-2050-treibhausgasneutralitaet.pdf" TargetMode="External"/><Relationship Id="rId12" Type="http://schemas.openxmlformats.org/officeDocument/2006/relationships/hyperlink" Target="https://www.kemianteollisuus.fi/en/sustainability/responsible-care/" TargetMode="External"/><Relationship Id="rId2" Type="http://schemas.openxmlformats.org/officeDocument/2006/relationships/hyperlink" Target="https://igbce.de/igbce/themen/berichterstattung-zukunftskongress" TargetMode="External"/><Relationship Id="rId1" Type="http://schemas.openxmlformats.org/officeDocument/2006/relationships/hyperlink" Target="https://transformationscamp-igbce.de/" TargetMode="External"/><Relationship Id="rId6" Type="http://schemas.openxmlformats.org/officeDocument/2006/relationships/hyperlink" Target="https://www.conseil-national-industrie.gouv.fr/files_cni/files/csf/chimie-et-materiaux/contrat_de_filiere_csf_chimie_et_materiaux_octobre_2018.pdf" TargetMode="External"/><Relationship Id="rId11" Type="http://schemas.openxmlformats.org/officeDocument/2006/relationships/hyperlink" Target="https://essenscia.be/wp-content/uploads/2019/01/181122_Memorandum_essenscia_2019.pdf" TargetMode="External"/><Relationship Id="rId5" Type="http://schemas.openxmlformats.org/officeDocument/2006/relationships/hyperlink" Target="https://future-skills-chemie.de/" TargetMode="External"/><Relationship Id="rId10" Type="http://schemas.openxmlformats.org/officeDocument/2006/relationships/hyperlink" Target="https://chemistrynl.com/wp-content/uploads/2020/07/2020-07-14-FINAL-HCA-2020_2023_TT-22-juni_approved_updated.pdf" TargetMode="External"/><Relationship Id="rId4" Type="http://schemas.openxmlformats.org/officeDocument/2006/relationships/hyperlink" Target="https://www.chemiehoch3.de/branche/so-win/#:~:text=Gegr%C3%BCndet%20wurde%20So.,zu%20informieren%20und%20zu%20schulen." TargetMode="External"/><Relationship Id="rId9" Type="http://schemas.openxmlformats.org/officeDocument/2006/relationships/hyperlink" Target="https://kemianteollisuus.studio.crasman.fi/file/dl/i/0GtI_g/kBevzvIQojOC9zfO-Ztyug/Kemianteollisuusroadmap.pdf" TargetMode="External"/></Relationships>
</file>

<file path=ppt/diagrams/_rels/data11.xml.rels><?xml version="1.0" encoding="UTF-8" standalone="yes"?>
<Relationships xmlns="http://schemas.openxmlformats.org/package/2006/relationships"><Relationship Id="rId3" Type="http://schemas.openxmlformats.org/officeDocument/2006/relationships/hyperlink" Target="https://www.etrma.org/wp-content/uploads/2020/10/Joint-proposal-Pact-for-Skills-.pdf" TargetMode="External"/><Relationship Id="rId2" Type="http://schemas.openxmlformats.org/officeDocument/2006/relationships/hyperlink" Target="https://www.bondbeterleefmilieu.be/projecten/werknemers-als-hefboom-voor-een-circulaire-economie" TargetMode="External"/><Relationship Id="rId1" Type="http://schemas.openxmlformats.org/officeDocument/2006/relationships/hyperlink" Target="https://www.fes.de/en/the-road-towards-a-carbon-free-society" TargetMode="External"/></Relationships>
</file>

<file path=ppt/diagrams/_rels/data1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19.svg"/><Relationship Id="rId4" Type="http://schemas.openxmlformats.org/officeDocument/2006/relationships/image" Target="../media/image35.svg"/><Relationship Id="rId9" Type="http://schemas.openxmlformats.org/officeDocument/2006/relationships/image" Target="../media/image18.png"/></Relationships>
</file>

<file path=ppt/diagrams/_rels/data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6" Type="http://schemas.openxmlformats.org/officeDocument/2006/relationships/image" Target="../media/image31.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rawing10.xml.rels><?xml version="1.0" encoding="UTF-8" standalone="yes"?>
<Relationships xmlns="http://schemas.openxmlformats.org/package/2006/relationships"><Relationship Id="rId8" Type="http://schemas.openxmlformats.org/officeDocument/2006/relationships/hyperlink" Target="https://www.chemiehoch3.de/" TargetMode="External"/><Relationship Id="rId3" Type="http://schemas.openxmlformats.org/officeDocument/2006/relationships/hyperlink" Target="https://www.vci.de/vci/downloads-vci/publikation/2019-10-09-studie-roadmap-chemie-2050-treibhausgasneutralitaet.pdf" TargetMode="External"/><Relationship Id="rId7" Type="http://schemas.openxmlformats.org/officeDocument/2006/relationships/hyperlink" Target="https://essenscia.be/wp-content/uploads/2019/01/181122_Memorandum_essenscia_2019.pdf" TargetMode="External"/><Relationship Id="rId12" Type="http://schemas.openxmlformats.org/officeDocument/2006/relationships/hyperlink" Target="https://www.conseil-national-industrie.gouv.fr/files_cni/files/csf/chimie-et-materiaux/contrat_de_filiere_csf_chimie_et_materiaux_octobre_2018.pdf" TargetMode="External"/><Relationship Id="rId2" Type="http://schemas.openxmlformats.org/officeDocument/2006/relationships/hyperlink" Target="https://igbce.de/igbce/themen/berichterstattung-zukunftskongress" TargetMode="External"/><Relationship Id="rId1" Type="http://schemas.openxmlformats.org/officeDocument/2006/relationships/hyperlink" Target="https://transformationscamp-igbce.de/" TargetMode="External"/><Relationship Id="rId6" Type="http://schemas.openxmlformats.org/officeDocument/2006/relationships/hyperlink" Target="https://chemistrynl.com/wp-content/uploads/2020/07/2020-07-14-FINAL-HCA-2020_2023_TT-22-juni_approved_updated.pdf" TargetMode="External"/><Relationship Id="rId11" Type="http://schemas.openxmlformats.org/officeDocument/2006/relationships/hyperlink" Target="https://www.kemianteollisuus.fi/en/sustainability/responsible-care/" TargetMode="External"/><Relationship Id="rId5" Type="http://schemas.openxmlformats.org/officeDocument/2006/relationships/hyperlink" Target="https://kemianteollisuus.studio.crasman.fi/file/dl/i/0GtI_g/kBevzvIQojOC9zfO-Ztyug/Kemianteollisuusroadmap.pdf" TargetMode="External"/><Relationship Id="rId10" Type="http://schemas.openxmlformats.org/officeDocument/2006/relationships/hyperlink" Target="https://future-skills-chemie.de/" TargetMode="External"/><Relationship Id="rId4" Type="http://schemas.openxmlformats.org/officeDocument/2006/relationships/hyperlink" Target="https://www.ecologie.gouv.fr/sites/default/files/2021.05.07_Annexe_au_cp_feuille_de_route_decarbonation_chimie.pdf" TargetMode="External"/><Relationship Id="rId9" Type="http://schemas.openxmlformats.org/officeDocument/2006/relationships/hyperlink" Target="https://www.chemiehoch3.de/branche/so-win/#:~:text=Gegr%C3%BCndet%20wurde%20So.,zu%20informieren%20und%20zu%20schulen." TargetMode="External"/></Relationships>
</file>

<file path=ppt/diagrams/_rels/drawing11.xml.rels><?xml version="1.0" encoding="UTF-8" standalone="yes"?>
<Relationships xmlns="http://schemas.openxmlformats.org/package/2006/relationships"><Relationship Id="rId3" Type="http://schemas.openxmlformats.org/officeDocument/2006/relationships/hyperlink" Target="https://www.etrma.org/wp-content/uploads/2020/10/Joint-proposal-Pact-for-Skills-.pdf" TargetMode="External"/><Relationship Id="rId2" Type="http://schemas.openxmlformats.org/officeDocument/2006/relationships/hyperlink" Target="https://www.bondbeterleefmilieu.be/projecten/werknemers-als-hefboom-voor-een-circulaire-economie" TargetMode="External"/><Relationship Id="rId1" Type="http://schemas.openxmlformats.org/officeDocument/2006/relationships/hyperlink" Target="https://www.fes.de/en/the-road-towards-a-carbon-free-society" TargetMode="External"/></Relationships>
</file>

<file path=ppt/diagrams/_rels/drawing1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19.svg"/><Relationship Id="rId4" Type="http://schemas.openxmlformats.org/officeDocument/2006/relationships/image" Target="../media/image35.svg"/><Relationship Id="rId9"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6" Type="http://schemas.openxmlformats.org/officeDocument/2006/relationships/image" Target="../media/image31.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10B4D-42B5-4C3C-BBBA-1E0C01C15737}" type="doc">
      <dgm:prSet loTypeId="urn:microsoft.com/office/officeart/2005/8/layout/hProcess9" loCatId="process" qsTypeId="urn:microsoft.com/office/officeart/2005/8/quickstyle/simple1" qsCatId="simple" csTypeId="urn:microsoft.com/office/officeart/2005/8/colors/accent1_2" csCatId="accent1" phldr="1"/>
      <dgm:spPr/>
    </dgm:pt>
    <dgm:pt modelId="{CD6AC2C0-0A3D-4C62-9577-1BCCECAC8610}">
      <dgm:prSet phldrT="[Text]" custT="1"/>
      <dgm:spPr/>
      <dgm:t>
        <a:bodyPr/>
        <a:lstStyle/>
        <a:p>
          <a:r>
            <a:rPr lang="de-DE" sz="2000" dirty="0"/>
            <a:t>Desk </a:t>
          </a:r>
          <a:r>
            <a:rPr lang="de-DE" sz="2000" dirty="0" err="1"/>
            <a:t>research</a:t>
          </a:r>
          <a:endParaRPr lang="de-DE" sz="2000" dirty="0"/>
        </a:p>
      </dgm:t>
    </dgm:pt>
    <dgm:pt modelId="{7C3F2F38-F9AB-475C-BBCB-39A46D0E60AE}" type="parTrans" cxnId="{6FCF9703-C87E-49B3-9516-CDB8F152358B}">
      <dgm:prSet/>
      <dgm:spPr/>
      <dgm:t>
        <a:bodyPr/>
        <a:lstStyle/>
        <a:p>
          <a:endParaRPr lang="de-DE" sz="2000"/>
        </a:p>
      </dgm:t>
    </dgm:pt>
    <dgm:pt modelId="{D0857251-C6DA-4025-BDA7-C591B0902E2C}" type="sibTrans" cxnId="{6FCF9703-C87E-49B3-9516-CDB8F152358B}">
      <dgm:prSet/>
      <dgm:spPr/>
      <dgm:t>
        <a:bodyPr/>
        <a:lstStyle/>
        <a:p>
          <a:endParaRPr lang="de-DE" sz="2000"/>
        </a:p>
      </dgm:t>
    </dgm:pt>
    <dgm:pt modelId="{6835625A-3CA5-4DB1-B7FF-ED340537DAE2}">
      <dgm:prSet custT="1"/>
      <dgm:spPr/>
      <dgm:t>
        <a:bodyPr/>
        <a:lstStyle/>
        <a:p>
          <a:r>
            <a:rPr lang="de-DE" sz="2000" dirty="0"/>
            <a:t>Interviews</a:t>
          </a:r>
        </a:p>
      </dgm:t>
    </dgm:pt>
    <dgm:pt modelId="{0139F8BC-8AED-48A2-9D45-26873A38FE92}" type="parTrans" cxnId="{7A849263-9988-43E4-B462-9CE987C0BFDF}">
      <dgm:prSet/>
      <dgm:spPr/>
      <dgm:t>
        <a:bodyPr/>
        <a:lstStyle/>
        <a:p>
          <a:endParaRPr lang="de-DE" sz="2000"/>
        </a:p>
      </dgm:t>
    </dgm:pt>
    <dgm:pt modelId="{913C8A26-7B41-4547-859A-550B12D66652}" type="sibTrans" cxnId="{7A849263-9988-43E4-B462-9CE987C0BFDF}">
      <dgm:prSet/>
      <dgm:spPr/>
      <dgm:t>
        <a:bodyPr/>
        <a:lstStyle/>
        <a:p>
          <a:endParaRPr lang="de-DE" sz="2000"/>
        </a:p>
      </dgm:t>
    </dgm:pt>
    <dgm:pt modelId="{2CC96496-C315-4124-BA2B-7B43107ADB95}">
      <dgm:prSet custT="1"/>
      <dgm:spPr/>
      <dgm:t>
        <a:bodyPr/>
        <a:lstStyle/>
        <a:p>
          <a:r>
            <a:rPr lang="de-DE" sz="2000" dirty="0"/>
            <a:t>Draft report </a:t>
          </a:r>
        </a:p>
      </dgm:t>
    </dgm:pt>
    <dgm:pt modelId="{B865AB3E-ABEA-45B5-8305-4F0CAF9ACD08}" type="parTrans" cxnId="{5D009278-E8AD-4122-B802-3254D20C25E2}">
      <dgm:prSet/>
      <dgm:spPr/>
      <dgm:t>
        <a:bodyPr/>
        <a:lstStyle/>
        <a:p>
          <a:endParaRPr lang="de-DE" sz="2000"/>
        </a:p>
      </dgm:t>
    </dgm:pt>
    <dgm:pt modelId="{81107CE6-C1AB-457B-8627-FEF1539A74BF}" type="sibTrans" cxnId="{5D009278-E8AD-4122-B802-3254D20C25E2}">
      <dgm:prSet/>
      <dgm:spPr/>
      <dgm:t>
        <a:bodyPr/>
        <a:lstStyle/>
        <a:p>
          <a:endParaRPr lang="de-DE" sz="2000"/>
        </a:p>
      </dgm:t>
    </dgm:pt>
    <dgm:pt modelId="{D9449008-AB6D-46A6-93AC-15D02F2D2207}">
      <dgm:prSet custT="1"/>
      <dgm:spPr/>
      <dgm:t>
        <a:bodyPr/>
        <a:lstStyle/>
        <a:p>
          <a:r>
            <a:rPr lang="de-DE" sz="2000" dirty="0"/>
            <a:t>3 workshops</a:t>
          </a:r>
        </a:p>
      </dgm:t>
    </dgm:pt>
    <dgm:pt modelId="{65D6791D-D80E-4FEA-A1A5-C7BC18B27379}" type="parTrans" cxnId="{B8F90E7C-3AD3-4CE9-AF1A-EA8DA3BD4E8F}">
      <dgm:prSet/>
      <dgm:spPr/>
      <dgm:t>
        <a:bodyPr/>
        <a:lstStyle/>
        <a:p>
          <a:endParaRPr lang="de-DE" sz="2000"/>
        </a:p>
      </dgm:t>
    </dgm:pt>
    <dgm:pt modelId="{E1F16D27-42E3-4650-B5F6-38A0FA1C5C0A}" type="sibTrans" cxnId="{B8F90E7C-3AD3-4CE9-AF1A-EA8DA3BD4E8F}">
      <dgm:prSet/>
      <dgm:spPr/>
      <dgm:t>
        <a:bodyPr/>
        <a:lstStyle/>
        <a:p>
          <a:endParaRPr lang="de-DE" sz="2000"/>
        </a:p>
      </dgm:t>
    </dgm:pt>
    <dgm:pt modelId="{D1659312-AF79-4C1E-B4E8-32AADCD2A85C}">
      <dgm:prSet custT="1"/>
      <dgm:spPr/>
      <dgm:t>
        <a:bodyPr/>
        <a:lstStyle/>
        <a:p>
          <a:r>
            <a:rPr lang="de-DE" sz="2000" dirty="0"/>
            <a:t>Toolbox</a:t>
          </a:r>
        </a:p>
      </dgm:t>
    </dgm:pt>
    <dgm:pt modelId="{FC078AEA-19C4-4EAC-BB51-50D4EB554FDE}" type="parTrans" cxnId="{88510B46-F4E7-4270-8072-EB23A8974909}">
      <dgm:prSet/>
      <dgm:spPr/>
      <dgm:t>
        <a:bodyPr/>
        <a:lstStyle/>
        <a:p>
          <a:endParaRPr lang="de-DE" sz="2000"/>
        </a:p>
      </dgm:t>
    </dgm:pt>
    <dgm:pt modelId="{69B64610-C77F-4CD1-8BEC-D917D960AA5D}" type="sibTrans" cxnId="{88510B46-F4E7-4270-8072-EB23A8974909}">
      <dgm:prSet/>
      <dgm:spPr/>
      <dgm:t>
        <a:bodyPr/>
        <a:lstStyle/>
        <a:p>
          <a:endParaRPr lang="de-DE" sz="2000"/>
        </a:p>
      </dgm:t>
    </dgm:pt>
    <dgm:pt modelId="{9567A8CB-4463-4BE4-9B97-83FA1E03D58F}">
      <dgm:prSet custT="1"/>
      <dgm:spPr/>
      <dgm:t>
        <a:bodyPr/>
        <a:lstStyle/>
        <a:p>
          <a:r>
            <a:rPr lang="de-DE" sz="2000" dirty="0"/>
            <a:t>Final </a:t>
          </a:r>
          <a:r>
            <a:rPr lang="de-DE" sz="2000" dirty="0" err="1"/>
            <a:t>conference</a:t>
          </a:r>
          <a:endParaRPr lang="de-DE" sz="2000" dirty="0"/>
        </a:p>
      </dgm:t>
    </dgm:pt>
    <dgm:pt modelId="{1EAD1C07-61C6-4CC5-B48F-3B8714DE014D}" type="parTrans" cxnId="{C660F894-9105-4EEE-95DB-6DFFFB2CE2F8}">
      <dgm:prSet/>
      <dgm:spPr/>
      <dgm:t>
        <a:bodyPr/>
        <a:lstStyle/>
        <a:p>
          <a:endParaRPr lang="de-DE" sz="2000"/>
        </a:p>
      </dgm:t>
    </dgm:pt>
    <dgm:pt modelId="{FEEB9C80-EB6E-4ED7-B4E0-C66EEF603FFB}" type="sibTrans" cxnId="{C660F894-9105-4EEE-95DB-6DFFFB2CE2F8}">
      <dgm:prSet/>
      <dgm:spPr/>
      <dgm:t>
        <a:bodyPr/>
        <a:lstStyle/>
        <a:p>
          <a:endParaRPr lang="de-DE" sz="2000"/>
        </a:p>
      </dgm:t>
    </dgm:pt>
    <dgm:pt modelId="{D4CD0648-396E-41D0-A5BE-4324606895F9}" type="pres">
      <dgm:prSet presAssocID="{65210B4D-42B5-4C3C-BBBA-1E0C01C15737}" presName="CompostProcess" presStyleCnt="0">
        <dgm:presLayoutVars>
          <dgm:dir/>
          <dgm:resizeHandles val="exact"/>
        </dgm:presLayoutVars>
      </dgm:prSet>
      <dgm:spPr/>
    </dgm:pt>
    <dgm:pt modelId="{3727DF28-778F-4739-B15A-6F0DCA5FE293}" type="pres">
      <dgm:prSet presAssocID="{65210B4D-42B5-4C3C-BBBA-1E0C01C15737}" presName="arrow" presStyleLbl="bgShp" presStyleIdx="0" presStyleCnt="1" custLinFactNeighborX="0" custLinFactNeighborY="1422"/>
      <dgm:spPr/>
    </dgm:pt>
    <dgm:pt modelId="{20280B22-8669-4FB1-83A0-B714B7BA7F15}" type="pres">
      <dgm:prSet presAssocID="{65210B4D-42B5-4C3C-BBBA-1E0C01C15737}" presName="linearProcess" presStyleCnt="0"/>
      <dgm:spPr/>
    </dgm:pt>
    <dgm:pt modelId="{092EB351-5E61-4452-AC66-6013ECBB800E}" type="pres">
      <dgm:prSet presAssocID="{CD6AC2C0-0A3D-4C62-9577-1BCCECAC8610}" presName="textNode" presStyleLbl="node1" presStyleIdx="0" presStyleCnt="6">
        <dgm:presLayoutVars>
          <dgm:bulletEnabled val="1"/>
        </dgm:presLayoutVars>
      </dgm:prSet>
      <dgm:spPr/>
    </dgm:pt>
    <dgm:pt modelId="{9E0327AA-67BC-488B-B7CC-C0294791C5CF}" type="pres">
      <dgm:prSet presAssocID="{D0857251-C6DA-4025-BDA7-C591B0902E2C}" presName="sibTrans" presStyleCnt="0"/>
      <dgm:spPr/>
    </dgm:pt>
    <dgm:pt modelId="{4DE23A39-62AD-451E-8C3C-60DD35100AEC}" type="pres">
      <dgm:prSet presAssocID="{6835625A-3CA5-4DB1-B7FF-ED340537DAE2}" presName="textNode" presStyleLbl="node1" presStyleIdx="1" presStyleCnt="6">
        <dgm:presLayoutVars>
          <dgm:bulletEnabled val="1"/>
        </dgm:presLayoutVars>
      </dgm:prSet>
      <dgm:spPr/>
    </dgm:pt>
    <dgm:pt modelId="{B1B6AEAA-59BF-4DBA-BEC7-4C1CB3A922AC}" type="pres">
      <dgm:prSet presAssocID="{913C8A26-7B41-4547-859A-550B12D66652}" presName="sibTrans" presStyleCnt="0"/>
      <dgm:spPr/>
    </dgm:pt>
    <dgm:pt modelId="{0E130ACA-FEAC-4AF2-84F2-6F23A3393DB1}" type="pres">
      <dgm:prSet presAssocID="{2CC96496-C315-4124-BA2B-7B43107ADB95}" presName="textNode" presStyleLbl="node1" presStyleIdx="2" presStyleCnt="6">
        <dgm:presLayoutVars>
          <dgm:bulletEnabled val="1"/>
        </dgm:presLayoutVars>
      </dgm:prSet>
      <dgm:spPr/>
    </dgm:pt>
    <dgm:pt modelId="{CAF00BBC-CED6-4288-9BC9-E4B5344E0053}" type="pres">
      <dgm:prSet presAssocID="{81107CE6-C1AB-457B-8627-FEF1539A74BF}" presName="sibTrans" presStyleCnt="0"/>
      <dgm:spPr/>
    </dgm:pt>
    <dgm:pt modelId="{DD0A75F7-DF7B-467D-A7C5-8553D1118C36}" type="pres">
      <dgm:prSet presAssocID="{D9449008-AB6D-46A6-93AC-15D02F2D2207}" presName="textNode" presStyleLbl="node1" presStyleIdx="3" presStyleCnt="6">
        <dgm:presLayoutVars>
          <dgm:bulletEnabled val="1"/>
        </dgm:presLayoutVars>
      </dgm:prSet>
      <dgm:spPr/>
    </dgm:pt>
    <dgm:pt modelId="{F4AFBAD4-3081-4DE1-A4B6-5970A95CE4F6}" type="pres">
      <dgm:prSet presAssocID="{E1F16D27-42E3-4650-B5F6-38A0FA1C5C0A}" presName="sibTrans" presStyleCnt="0"/>
      <dgm:spPr/>
    </dgm:pt>
    <dgm:pt modelId="{BF49D5FB-3886-46DB-B88B-A57CAAEAF8A0}" type="pres">
      <dgm:prSet presAssocID="{D1659312-AF79-4C1E-B4E8-32AADCD2A85C}" presName="textNode" presStyleLbl="node1" presStyleIdx="4" presStyleCnt="6">
        <dgm:presLayoutVars>
          <dgm:bulletEnabled val="1"/>
        </dgm:presLayoutVars>
      </dgm:prSet>
      <dgm:spPr/>
    </dgm:pt>
    <dgm:pt modelId="{912D1DF1-0660-4A4D-B092-A88F34990987}" type="pres">
      <dgm:prSet presAssocID="{69B64610-C77F-4CD1-8BEC-D917D960AA5D}" presName="sibTrans" presStyleCnt="0"/>
      <dgm:spPr/>
    </dgm:pt>
    <dgm:pt modelId="{C6E775DC-CF86-43A4-A61C-F105671C1424}" type="pres">
      <dgm:prSet presAssocID="{9567A8CB-4463-4BE4-9B97-83FA1E03D58F}" presName="textNode" presStyleLbl="node1" presStyleIdx="5" presStyleCnt="6">
        <dgm:presLayoutVars>
          <dgm:bulletEnabled val="1"/>
        </dgm:presLayoutVars>
      </dgm:prSet>
      <dgm:spPr/>
    </dgm:pt>
  </dgm:ptLst>
  <dgm:cxnLst>
    <dgm:cxn modelId="{95CD3000-014F-4337-AE1B-07CF7267F152}" type="presOf" srcId="{6835625A-3CA5-4DB1-B7FF-ED340537DAE2}" destId="{4DE23A39-62AD-451E-8C3C-60DD35100AEC}" srcOrd="0" destOrd="0" presId="urn:microsoft.com/office/officeart/2005/8/layout/hProcess9"/>
    <dgm:cxn modelId="{6FCF9703-C87E-49B3-9516-CDB8F152358B}" srcId="{65210B4D-42B5-4C3C-BBBA-1E0C01C15737}" destId="{CD6AC2C0-0A3D-4C62-9577-1BCCECAC8610}" srcOrd="0" destOrd="0" parTransId="{7C3F2F38-F9AB-475C-BBCB-39A46D0E60AE}" sibTransId="{D0857251-C6DA-4025-BDA7-C591B0902E2C}"/>
    <dgm:cxn modelId="{236A9E36-E82E-46EC-87A4-E5311D857B63}" type="presOf" srcId="{65210B4D-42B5-4C3C-BBBA-1E0C01C15737}" destId="{D4CD0648-396E-41D0-A5BE-4324606895F9}" srcOrd="0" destOrd="0" presId="urn:microsoft.com/office/officeart/2005/8/layout/hProcess9"/>
    <dgm:cxn modelId="{1F718D42-1FFD-4CAD-8745-90FC29CC1FC2}" type="presOf" srcId="{CD6AC2C0-0A3D-4C62-9577-1BCCECAC8610}" destId="{092EB351-5E61-4452-AC66-6013ECBB800E}" srcOrd="0" destOrd="0" presId="urn:microsoft.com/office/officeart/2005/8/layout/hProcess9"/>
    <dgm:cxn modelId="{7A849263-9988-43E4-B462-9CE987C0BFDF}" srcId="{65210B4D-42B5-4C3C-BBBA-1E0C01C15737}" destId="{6835625A-3CA5-4DB1-B7FF-ED340537DAE2}" srcOrd="1" destOrd="0" parTransId="{0139F8BC-8AED-48A2-9D45-26873A38FE92}" sibTransId="{913C8A26-7B41-4547-859A-550B12D66652}"/>
    <dgm:cxn modelId="{88510B46-F4E7-4270-8072-EB23A8974909}" srcId="{65210B4D-42B5-4C3C-BBBA-1E0C01C15737}" destId="{D1659312-AF79-4C1E-B4E8-32AADCD2A85C}" srcOrd="4" destOrd="0" parTransId="{FC078AEA-19C4-4EAC-BB51-50D4EB554FDE}" sibTransId="{69B64610-C77F-4CD1-8BEC-D917D960AA5D}"/>
    <dgm:cxn modelId="{89766548-D188-4BE7-BFB3-FA67FBC6FA04}" type="presOf" srcId="{D1659312-AF79-4C1E-B4E8-32AADCD2A85C}" destId="{BF49D5FB-3886-46DB-B88B-A57CAAEAF8A0}" srcOrd="0" destOrd="0" presId="urn:microsoft.com/office/officeart/2005/8/layout/hProcess9"/>
    <dgm:cxn modelId="{FDEBBE4E-6DCD-4B4E-B514-1DDBD1EDCC9D}" type="presOf" srcId="{2CC96496-C315-4124-BA2B-7B43107ADB95}" destId="{0E130ACA-FEAC-4AF2-84F2-6F23A3393DB1}" srcOrd="0" destOrd="0" presId="urn:microsoft.com/office/officeart/2005/8/layout/hProcess9"/>
    <dgm:cxn modelId="{3AF31075-B802-4AAC-8C05-C2503F832F2C}" type="presOf" srcId="{D9449008-AB6D-46A6-93AC-15D02F2D2207}" destId="{DD0A75F7-DF7B-467D-A7C5-8553D1118C36}" srcOrd="0" destOrd="0" presId="urn:microsoft.com/office/officeart/2005/8/layout/hProcess9"/>
    <dgm:cxn modelId="{5D009278-E8AD-4122-B802-3254D20C25E2}" srcId="{65210B4D-42B5-4C3C-BBBA-1E0C01C15737}" destId="{2CC96496-C315-4124-BA2B-7B43107ADB95}" srcOrd="2" destOrd="0" parTransId="{B865AB3E-ABEA-45B5-8305-4F0CAF9ACD08}" sibTransId="{81107CE6-C1AB-457B-8627-FEF1539A74BF}"/>
    <dgm:cxn modelId="{B8F90E7C-3AD3-4CE9-AF1A-EA8DA3BD4E8F}" srcId="{65210B4D-42B5-4C3C-BBBA-1E0C01C15737}" destId="{D9449008-AB6D-46A6-93AC-15D02F2D2207}" srcOrd="3" destOrd="0" parTransId="{65D6791D-D80E-4FEA-A1A5-C7BC18B27379}" sibTransId="{E1F16D27-42E3-4650-B5F6-38A0FA1C5C0A}"/>
    <dgm:cxn modelId="{0982A78F-EF91-4A12-B3A2-74C72E5A99D4}" type="presOf" srcId="{9567A8CB-4463-4BE4-9B97-83FA1E03D58F}" destId="{C6E775DC-CF86-43A4-A61C-F105671C1424}" srcOrd="0" destOrd="0" presId="urn:microsoft.com/office/officeart/2005/8/layout/hProcess9"/>
    <dgm:cxn modelId="{C660F894-9105-4EEE-95DB-6DFFFB2CE2F8}" srcId="{65210B4D-42B5-4C3C-BBBA-1E0C01C15737}" destId="{9567A8CB-4463-4BE4-9B97-83FA1E03D58F}" srcOrd="5" destOrd="0" parTransId="{1EAD1C07-61C6-4CC5-B48F-3B8714DE014D}" sibTransId="{FEEB9C80-EB6E-4ED7-B4E0-C66EEF603FFB}"/>
    <dgm:cxn modelId="{6712FEE1-2DA5-4123-97F1-1BC825E5C961}" type="presParOf" srcId="{D4CD0648-396E-41D0-A5BE-4324606895F9}" destId="{3727DF28-778F-4739-B15A-6F0DCA5FE293}" srcOrd="0" destOrd="0" presId="urn:microsoft.com/office/officeart/2005/8/layout/hProcess9"/>
    <dgm:cxn modelId="{02F27010-B45D-4651-B726-18B1C859A085}" type="presParOf" srcId="{D4CD0648-396E-41D0-A5BE-4324606895F9}" destId="{20280B22-8669-4FB1-83A0-B714B7BA7F15}" srcOrd="1" destOrd="0" presId="urn:microsoft.com/office/officeart/2005/8/layout/hProcess9"/>
    <dgm:cxn modelId="{123E2F9E-3B6B-4983-9710-CA3F62DF8085}" type="presParOf" srcId="{20280B22-8669-4FB1-83A0-B714B7BA7F15}" destId="{092EB351-5E61-4452-AC66-6013ECBB800E}" srcOrd="0" destOrd="0" presId="urn:microsoft.com/office/officeart/2005/8/layout/hProcess9"/>
    <dgm:cxn modelId="{F3AE7CAA-D96D-47F5-8C13-1DF876DC0EA9}" type="presParOf" srcId="{20280B22-8669-4FB1-83A0-B714B7BA7F15}" destId="{9E0327AA-67BC-488B-B7CC-C0294791C5CF}" srcOrd="1" destOrd="0" presId="urn:microsoft.com/office/officeart/2005/8/layout/hProcess9"/>
    <dgm:cxn modelId="{37D24444-E3F6-46C0-A682-8046E00B08F9}" type="presParOf" srcId="{20280B22-8669-4FB1-83A0-B714B7BA7F15}" destId="{4DE23A39-62AD-451E-8C3C-60DD35100AEC}" srcOrd="2" destOrd="0" presId="urn:microsoft.com/office/officeart/2005/8/layout/hProcess9"/>
    <dgm:cxn modelId="{534B6907-BC95-4851-A69E-F753BC0D8E54}" type="presParOf" srcId="{20280B22-8669-4FB1-83A0-B714B7BA7F15}" destId="{B1B6AEAA-59BF-4DBA-BEC7-4C1CB3A922AC}" srcOrd="3" destOrd="0" presId="urn:microsoft.com/office/officeart/2005/8/layout/hProcess9"/>
    <dgm:cxn modelId="{A87E6B80-8D4D-4F9C-9C7E-25DD5ECC17C7}" type="presParOf" srcId="{20280B22-8669-4FB1-83A0-B714B7BA7F15}" destId="{0E130ACA-FEAC-4AF2-84F2-6F23A3393DB1}" srcOrd="4" destOrd="0" presId="urn:microsoft.com/office/officeart/2005/8/layout/hProcess9"/>
    <dgm:cxn modelId="{FE6AB6AF-6992-4671-BB1C-E10E746674AF}" type="presParOf" srcId="{20280B22-8669-4FB1-83A0-B714B7BA7F15}" destId="{CAF00BBC-CED6-4288-9BC9-E4B5344E0053}" srcOrd="5" destOrd="0" presId="urn:microsoft.com/office/officeart/2005/8/layout/hProcess9"/>
    <dgm:cxn modelId="{D32D5890-1AE9-4645-9C0C-2F74FB9A9AFD}" type="presParOf" srcId="{20280B22-8669-4FB1-83A0-B714B7BA7F15}" destId="{DD0A75F7-DF7B-467D-A7C5-8553D1118C36}" srcOrd="6" destOrd="0" presId="urn:microsoft.com/office/officeart/2005/8/layout/hProcess9"/>
    <dgm:cxn modelId="{4B6E2525-8563-439B-992F-B34EC6EFAD19}" type="presParOf" srcId="{20280B22-8669-4FB1-83A0-B714B7BA7F15}" destId="{F4AFBAD4-3081-4DE1-A4B6-5970A95CE4F6}" srcOrd="7" destOrd="0" presId="urn:microsoft.com/office/officeart/2005/8/layout/hProcess9"/>
    <dgm:cxn modelId="{91281D74-2EB4-4FE4-9769-C78EDC66DD22}" type="presParOf" srcId="{20280B22-8669-4FB1-83A0-B714B7BA7F15}" destId="{BF49D5FB-3886-46DB-B88B-A57CAAEAF8A0}" srcOrd="8" destOrd="0" presId="urn:microsoft.com/office/officeart/2005/8/layout/hProcess9"/>
    <dgm:cxn modelId="{85F61634-1BA3-4673-903E-58AC5F849F25}" type="presParOf" srcId="{20280B22-8669-4FB1-83A0-B714B7BA7F15}" destId="{912D1DF1-0660-4A4D-B092-A88F34990987}" srcOrd="9" destOrd="0" presId="urn:microsoft.com/office/officeart/2005/8/layout/hProcess9"/>
    <dgm:cxn modelId="{DC20C8A0-8467-448B-8BAA-6854EBEA9C7C}" type="presParOf" srcId="{20280B22-8669-4FB1-83A0-B714B7BA7F15}" destId="{C6E775DC-CF86-43A4-A61C-F105671C142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221EF1-00B9-47A5-908F-7BC3D1A420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CACB0F-9AD7-40F1-9EBB-D7147FFC54DB}">
      <dgm:prSet custT="1"/>
      <dgm:spPr/>
      <dgm:t>
        <a:bodyPr/>
        <a:lstStyle/>
        <a:p>
          <a:r>
            <a:rPr lang="de-DE" sz="3600" b="0" i="0" dirty="0">
              <a:latin typeface="+mn-lt"/>
            </a:rPr>
            <a:t>National </a:t>
          </a:r>
          <a:r>
            <a:rPr lang="de-DE" sz="3600" b="0" i="0" dirty="0" err="1">
              <a:latin typeface="+mn-lt"/>
            </a:rPr>
            <a:t>sectoral</a:t>
          </a:r>
          <a:r>
            <a:rPr lang="de-DE" sz="3600" b="0" i="0" dirty="0">
              <a:latin typeface="+mn-lt"/>
            </a:rPr>
            <a:t> level</a:t>
          </a:r>
          <a:endParaRPr lang="en-US" sz="3600" dirty="0">
            <a:latin typeface="+mn-lt"/>
          </a:endParaRPr>
        </a:p>
      </dgm:t>
    </dgm:pt>
    <dgm:pt modelId="{605876EB-EF45-4D92-AFE2-C0016E819DA5}" type="parTrans" cxnId="{751FCD47-259F-4758-984B-B85A504F7E18}">
      <dgm:prSet/>
      <dgm:spPr/>
      <dgm:t>
        <a:bodyPr/>
        <a:lstStyle/>
        <a:p>
          <a:endParaRPr lang="en-US" sz="1800">
            <a:latin typeface="+mn-lt"/>
          </a:endParaRPr>
        </a:p>
      </dgm:t>
    </dgm:pt>
    <dgm:pt modelId="{DCDBE203-42E0-40A3-84F0-A126755D50BE}" type="sibTrans" cxnId="{751FCD47-259F-4758-984B-B85A504F7E18}">
      <dgm:prSet/>
      <dgm:spPr/>
      <dgm:t>
        <a:bodyPr/>
        <a:lstStyle/>
        <a:p>
          <a:endParaRPr lang="en-US" sz="1800">
            <a:latin typeface="+mn-lt"/>
          </a:endParaRPr>
        </a:p>
      </dgm:t>
    </dgm:pt>
    <dgm:pt modelId="{77800530-A846-4AC5-A2C9-218B01CCD907}">
      <dgm:prSet custT="1"/>
      <dgm:spPr/>
      <dgm:t>
        <a:bodyPr/>
        <a:lstStyle/>
        <a:p>
          <a:r>
            <a:rPr lang="en-US" sz="2000" kern="1200" dirty="0">
              <a:latin typeface="+mn-lt"/>
              <a:hlinkClick xmlns:r="http://schemas.openxmlformats.org/officeDocument/2006/relationships" r:id="rId1"/>
            </a:rPr>
            <a:t>Transformation Camp </a:t>
          </a:r>
          <a:r>
            <a:rPr lang="en-US" sz="2000" kern="1200" dirty="0">
              <a:latin typeface="+mn-lt"/>
            </a:rPr>
            <a:t>and </a:t>
          </a:r>
          <a:r>
            <a:rPr lang="en-US" sz="2000" kern="1200" dirty="0">
              <a:latin typeface="+mn-lt"/>
              <a:hlinkClick xmlns:r="http://schemas.openxmlformats.org/officeDocument/2006/relationships" r:id="rId2"/>
            </a:rPr>
            <a:t>process </a:t>
          </a:r>
          <a:r>
            <a:rPr lang="en-GB" sz="2000" kern="1200" dirty="0">
              <a:latin typeface="+mn-lt"/>
              <a:hlinkClick xmlns:r="http://schemas.openxmlformats.org/officeDocument/2006/relationships" r:id="rId2"/>
            </a:rPr>
            <a:t>“Perspectives 2030+” </a:t>
          </a:r>
          <a:r>
            <a:rPr lang="en-GB" sz="2000" kern="1200" dirty="0">
              <a:latin typeface="+mn-lt"/>
            </a:rPr>
            <a:t>launched by IGBCE</a:t>
          </a:r>
          <a:endParaRPr lang="en-US" sz="2000" kern="1200" dirty="0">
            <a:latin typeface="+mn-lt"/>
          </a:endParaRPr>
        </a:p>
      </dgm:t>
    </dgm:pt>
    <dgm:pt modelId="{C5CF15DC-FDF8-4E1A-8B82-D33736DFD9EA}" type="parTrans" cxnId="{DC9B87CB-FA1B-48FE-A47E-77C821E4967A}">
      <dgm:prSet/>
      <dgm:spPr/>
      <dgm:t>
        <a:bodyPr/>
        <a:lstStyle/>
        <a:p>
          <a:endParaRPr lang="de-DE" sz="1800">
            <a:latin typeface="+mn-lt"/>
          </a:endParaRPr>
        </a:p>
      </dgm:t>
    </dgm:pt>
    <dgm:pt modelId="{6143CADB-ECD9-48CE-AEF2-567DD5FC1B9C}" type="sibTrans" cxnId="{DC9B87CB-FA1B-48FE-A47E-77C821E4967A}">
      <dgm:prSet/>
      <dgm:spPr/>
      <dgm:t>
        <a:bodyPr/>
        <a:lstStyle/>
        <a:p>
          <a:endParaRPr lang="de-DE" sz="1800">
            <a:latin typeface="+mn-lt"/>
          </a:endParaRPr>
        </a:p>
      </dgm:t>
    </dgm:pt>
    <dgm:pt modelId="{3FA2C041-E6ED-4A2B-8EBC-0AB869CF43CC}">
      <dgm:prSet custT="1"/>
      <dgm:spPr/>
      <dgm:t>
        <a:bodyPr/>
        <a:lstStyle/>
        <a:p>
          <a:r>
            <a:rPr lang="en-GB" sz="2000" kern="1200" dirty="0">
              <a:latin typeface="+mn-lt"/>
              <a:ea typeface="+mn-ea"/>
              <a:cs typeface="+mn-cs"/>
            </a:rPr>
            <a:t>Feasibility and impact study of the European Green Deal and of industry decarbonisation on the chemical sector </a:t>
          </a:r>
          <a:r>
            <a:rPr lang="en-US" sz="2000" kern="1200" dirty="0">
              <a:latin typeface="+mn-lt"/>
              <a:ea typeface="+mn-ea"/>
              <a:cs typeface="+mn-cs"/>
            </a:rPr>
            <a:t>commissioned by the Czech social partners in the chemical industry</a:t>
          </a:r>
        </a:p>
      </dgm:t>
    </dgm:pt>
    <dgm:pt modelId="{7EA60FA6-CEB6-4AC9-BE93-9075F4A521B4}" type="parTrans" cxnId="{5A84F8FC-DFDD-46D0-8449-D536361A7A36}">
      <dgm:prSet/>
      <dgm:spPr/>
      <dgm:t>
        <a:bodyPr/>
        <a:lstStyle/>
        <a:p>
          <a:endParaRPr lang="de-DE" sz="1800">
            <a:latin typeface="+mn-lt"/>
          </a:endParaRPr>
        </a:p>
      </dgm:t>
    </dgm:pt>
    <dgm:pt modelId="{B550740A-4145-4DD7-AB84-2D61460F1227}" type="sibTrans" cxnId="{5A84F8FC-DFDD-46D0-8449-D536361A7A36}">
      <dgm:prSet/>
      <dgm:spPr/>
      <dgm:t>
        <a:bodyPr/>
        <a:lstStyle/>
        <a:p>
          <a:endParaRPr lang="de-DE" sz="1800">
            <a:latin typeface="+mn-lt"/>
          </a:endParaRPr>
        </a:p>
      </dgm:t>
    </dgm:pt>
    <dgm:pt modelId="{0995DF09-04C5-4FE3-8BDF-AD15238495A8}">
      <dgm:prSet custT="1"/>
      <dgm:spPr/>
      <dgm:t>
        <a:bodyPr/>
        <a:lstStyle/>
        <a:p>
          <a:r>
            <a:rPr lang="en-US" sz="2000" kern="1200" dirty="0">
              <a:latin typeface="+mn-lt"/>
            </a:rPr>
            <a:t>Several joint initiatives by the German Social Partners: </a:t>
          </a:r>
          <a:r>
            <a:rPr lang="en-GB" sz="2000" kern="1200" dirty="0">
              <a:latin typeface="+mn-lt"/>
              <a:hlinkClick xmlns:r="http://schemas.openxmlformats.org/officeDocument/2006/relationships" r:id="rId3"/>
            </a:rPr>
            <a:t>Chemie³ sustainability initiative</a:t>
          </a:r>
          <a:r>
            <a:rPr lang="en-GB" sz="2000" kern="1200" dirty="0">
              <a:latin typeface="+mn-lt"/>
            </a:rPr>
            <a:t>, Social Partner Workshop for Innovation and Sustainability </a:t>
          </a:r>
          <a:r>
            <a:rPr lang="en-GB" sz="2000" kern="1200" dirty="0">
              <a:latin typeface="+mn-lt"/>
              <a:hlinkClick xmlns:r="http://schemas.openxmlformats.org/officeDocument/2006/relationships" r:id="rId4"/>
            </a:rPr>
            <a:t>So.WIN</a:t>
          </a:r>
          <a:r>
            <a:rPr lang="en-GB" sz="2000" kern="1200" dirty="0">
              <a:latin typeface="+mn-lt"/>
            </a:rPr>
            <a:t>, qualification offensive, </a:t>
          </a:r>
          <a:r>
            <a:rPr lang="en-GB" sz="2000" kern="1200" dirty="0">
              <a:latin typeface="+mn-lt"/>
              <a:hlinkClick xmlns:r="http://schemas.openxmlformats.org/officeDocument/2006/relationships" r:id="rId5"/>
            </a:rPr>
            <a:t>Future skills report</a:t>
          </a:r>
          <a:r>
            <a:rPr lang="en-GB" sz="2000" kern="1200" dirty="0">
              <a:latin typeface="+mn-lt"/>
            </a:rPr>
            <a:t>, …</a:t>
          </a:r>
          <a:endParaRPr lang="en-US" sz="2000" kern="1200" dirty="0">
            <a:latin typeface="+mn-lt"/>
          </a:endParaRPr>
        </a:p>
      </dgm:t>
    </dgm:pt>
    <dgm:pt modelId="{B9E22668-4FC8-4787-93CE-6161DADB9782}" type="parTrans" cxnId="{00979912-AA52-4BBC-B7F3-07E614F06C3B}">
      <dgm:prSet/>
      <dgm:spPr/>
      <dgm:t>
        <a:bodyPr/>
        <a:lstStyle/>
        <a:p>
          <a:endParaRPr lang="de-DE" sz="1800">
            <a:latin typeface="+mn-lt"/>
          </a:endParaRPr>
        </a:p>
      </dgm:t>
    </dgm:pt>
    <dgm:pt modelId="{E164F641-0F5A-4762-86C0-C381A47CA4EF}" type="sibTrans" cxnId="{00979912-AA52-4BBC-B7F3-07E614F06C3B}">
      <dgm:prSet/>
      <dgm:spPr/>
      <dgm:t>
        <a:bodyPr/>
        <a:lstStyle/>
        <a:p>
          <a:endParaRPr lang="de-DE" sz="1800">
            <a:latin typeface="+mn-lt"/>
          </a:endParaRPr>
        </a:p>
      </dgm:t>
    </dgm:pt>
    <dgm:pt modelId="{3454EED8-8329-4F11-B5C7-27CCD726ED53}">
      <dgm:prSet custT="1"/>
      <dgm:spPr/>
      <dgm:t>
        <a:bodyPr/>
        <a:lstStyle/>
        <a:p>
          <a:r>
            <a:rPr lang="en-US" sz="2000" kern="1200" dirty="0">
              <a:latin typeface="+mn-lt"/>
              <a:ea typeface="+mn-ea"/>
              <a:cs typeface="+mn-cs"/>
              <a:hlinkClick xmlns:r="http://schemas.openxmlformats.org/officeDocument/2006/relationships" r:id="rId6"/>
            </a:rPr>
            <a:t>Strategic contract of the sector “</a:t>
          </a:r>
          <a:r>
            <a:rPr lang="de-DE" sz="2000" kern="1200" dirty="0">
              <a:latin typeface="+mn-lt"/>
              <a:ea typeface="+mn-ea"/>
              <a:cs typeface="+mn-cs"/>
              <a:hlinkClick xmlns:r="http://schemas.openxmlformats.org/officeDocument/2006/relationships" r:id="rId6"/>
            </a:rPr>
            <a:t>Chemistry and </a:t>
          </a:r>
          <a:r>
            <a:rPr lang="de-DE" sz="2000" kern="1200" dirty="0" err="1">
              <a:latin typeface="+mn-lt"/>
              <a:ea typeface="+mn-ea"/>
              <a:cs typeface="+mn-cs"/>
              <a:hlinkClick xmlns:r="http://schemas.openxmlformats.org/officeDocument/2006/relationships" r:id="rId6"/>
            </a:rPr>
            <a:t>materials</a:t>
          </a:r>
          <a:r>
            <a:rPr lang="de-DE" sz="2000" kern="1200" dirty="0">
              <a:latin typeface="+mn-lt"/>
              <a:ea typeface="+mn-ea"/>
              <a:cs typeface="+mn-cs"/>
              <a:hlinkClick xmlns:r="http://schemas.openxmlformats.org/officeDocument/2006/relationships" r:id="rId6"/>
            </a:rPr>
            <a:t>“ </a:t>
          </a:r>
          <a:r>
            <a:rPr lang="de-DE" sz="2000" kern="1200" dirty="0">
              <a:latin typeface="+mn-lt"/>
              <a:ea typeface="+mn-ea"/>
              <a:cs typeface="+mn-cs"/>
            </a:rPr>
            <a:t>in France</a:t>
          </a:r>
          <a:endParaRPr lang="en-US" sz="2000" kern="1200" dirty="0">
            <a:latin typeface="+mn-lt"/>
            <a:ea typeface="+mn-ea"/>
            <a:cs typeface="+mn-cs"/>
          </a:endParaRPr>
        </a:p>
      </dgm:t>
    </dgm:pt>
    <dgm:pt modelId="{4500DBC1-6F98-431A-B56B-96A19EB6DED4}" type="parTrans" cxnId="{AEDDBCB9-7E26-4008-9F4D-A937B1CCEC11}">
      <dgm:prSet/>
      <dgm:spPr/>
      <dgm:t>
        <a:bodyPr/>
        <a:lstStyle/>
        <a:p>
          <a:endParaRPr lang="de-DE" sz="1600"/>
        </a:p>
      </dgm:t>
    </dgm:pt>
    <dgm:pt modelId="{94CD0BF5-42D0-4840-83ED-D7776446100F}" type="sibTrans" cxnId="{AEDDBCB9-7E26-4008-9F4D-A937B1CCEC11}">
      <dgm:prSet/>
      <dgm:spPr/>
      <dgm:t>
        <a:bodyPr/>
        <a:lstStyle/>
        <a:p>
          <a:endParaRPr lang="de-DE" sz="1600"/>
        </a:p>
      </dgm:t>
    </dgm:pt>
    <dgm:pt modelId="{4F8F6FE2-0F8F-4C8B-A584-A335CC13BF12}">
      <dgm:prSet custT="1"/>
      <dgm:spPr/>
      <dgm:t>
        <a:bodyPr/>
        <a:lstStyle/>
        <a:p>
          <a:r>
            <a:rPr lang="en-US" sz="2000" kern="1200" dirty="0">
              <a:latin typeface="+mn-lt"/>
            </a:rPr>
            <a:t>Roadmaps for the chemical industry to become climate or carbon neutral by industrial associations in </a:t>
          </a:r>
          <a:r>
            <a:rPr lang="en-US" sz="2000" kern="1200" dirty="0">
              <a:latin typeface="+mn-lt"/>
              <a:hlinkClick xmlns:r="http://schemas.openxmlformats.org/officeDocument/2006/relationships" r:id="rId7"/>
            </a:rPr>
            <a:t>DE</a:t>
          </a:r>
          <a:r>
            <a:rPr lang="en-US" sz="2000" kern="1200" dirty="0">
              <a:latin typeface="+mn-lt"/>
            </a:rPr>
            <a:t>, </a:t>
          </a:r>
          <a:r>
            <a:rPr lang="en-US" sz="2000" kern="1200" dirty="0">
              <a:latin typeface="+mn-lt"/>
              <a:hlinkClick xmlns:r="http://schemas.openxmlformats.org/officeDocument/2006/relationships" r:id="rId8"/>
            </a:rPr>
            <a:t>FR</a:t>
          </a:r>
          <a:r>
            <a:rPr lang="en-US" sz="2000" kern="1200" dirty="0">
              <a:latin typeface="+mn-lt"/>
            </a:rPr>
            <a:t>, </a:t>
          </a:r>
          <a:r>
            <a:rPr lang="en-US" sz="2000" kern="1200" dirty="0">
              <a:latin typeface="+mn-lt"/>
              <a:hlinkClick xmlns:r="http://schemas.openxmlformats.org/officeDocument/2006/relationships" r:id="rId9"/>
            </a:rPr>
            <a:t>FI</a:t>
          </a:r>
          <a:endParaRPr lang="en-US" sz="2000" kern="1200" dirty="0">
            <a:latin typeface="+mn-lt"/>
          </a:endParaRPr>
        </a:p>
      </dgm:t>
    </dgm:pt>
    <dgm:pt modelId="{4D8DC493-672E-4F6F-B087-5417C76BD302}" type="parTrans" cxnId="{6216500A-C34C-4961-8B2E-7B0DE576C13A}">
      <dgm:prSet/>
      <dgm:spPr/>
      <dgm:t>
        <a:bodyPr/>
        <a:lstStyle/>
        <a:p>
          <a:endParaRPr lang="de-DE" sz="1600"/>
        </a:p>
      </dgm:t>
    </dgm:pt>
    <dgm:pt modelId="{CB4314AF-16DE-480A-9A14-31B6D50151EB}" type="sibTrans" cxnId="{6216500A-C34C-4961-8B2E-7B0DE576C13A}">
      <dgm:prSet/>
      <dgm:spPr/>
      <dgm:t>
        <a:bodyPr/>
        <a:lstStyle/>
        <a:p>
          <a:endParaRPr lang="de-DE" sz="1600"/>
        </a:p>
      </dgm:t>
    </dgm:pt>
    <dgm:pt modelId="{BD3EF387-7A04-4CB9-8B1D-810421D8B735}">
      <dgm:prSet custT="1"/>
      <dgm:spPr/>
      <dgm:t>
        <a:bodyPr/>
        <a:lstStyle/>
        <a:p>
          <a:r>
            <a:rPr lang="en-US" sz="2000" kern="1200" dirty="0">
              <a:latin typeface="+mn-lt"/>
            </a:rPr>
            <a:t>Future skills needs addressed by chemical industry federations in the</a:t>
          </a:r>
          <a:r>
            <a:rPr lang="en-US" sz="2000" kern="1200" dirty="0">
              <a:solidFill>
                <a:srgbClr val="494848">
                  <a:hueOff val="0"/>
                  <a:satOff val="0"/>
                  <a:lumOff val="0"/>
                  <a:alphaOff val="0"/>
                </a:srgbClr>
              </a:solidFill>
              <a:latin typeface="Calibri" panose="020F0502020204030204"/>
              <a:ea typeface="+mn-ea"/>
              <a:cs typeface="+mn-cs"/>
            </a:rPr>
            <a:t> </a:t>
          </a:r>
          <a:r>
            <a:rPr lang="en-US" sz="2000" kern="1200" dirty="0">
              <a:solidFill>
                <a:srgbClr val="494848">
                  <a:hueOff val="0"/>
                  <a:satOff val="0"/>
                  <a:lumOff val="0"/>
                  <a:alphaOff val="0"/>
                </a:srgbClr>
              </a:solidFill>
              <a:latin typeface="Calibri" panose="020F0502020204030204"/>
              <a:ea typeface="+mn-ea"/>
              <a:cs typeface="+mn-cs"/>
              <a:hlinkClick xmlns:r="http://schemas.openxmlformats.org/officeDocument/2006/relationships" r:id="rId10"/>
            </a:rPr>
            <a:t>NL</a:t>
          </a:r>
          <a:r>
            <a:rPr lang="en-US" sz="2000" kern="1200" dirty="0">
              <a:solidFill>
                <a:srgbClr val="494848">
                  <a:hueOff val="0"/>
                  <a:satOff val="0"/>
                  <a:lumOff val="0"/>
                  <a:alphaOff val="0"/>
                </a:srgbClr>
              </a:solidFill>
              <a:latin typeface="Calibri" panose="020F0502020204030204"/>
              <a:ea typeface="+mn-ea"/>
              <a:cs typeface="+mn-cs"/>
            </a:rPr>
            <a:t> </a:t>
          </a:r>
          <a:r>
            <a:rPr lang="en-US" sz="2000" kern="1200" dirty="0">
              <a:latin typeface="+mn-lt"/>
            </a:rPr>
            <a:t>and </a:t>
          </a:r>
          <a:r>
            <a:rPr lang="en-US" sz="2000" kern="1200" dirty="0">
              <a:latin typeface="+mn-lt"/>
              <a:hlinkClick xmlns:r="http://schemas.openxmlformats.org/officeDocument/2006/relationships" r:id="rId11"/>
            </a:rPr>
            <a:t>BE</a:t>
          </a:r>
          <a:endParaRPr lang="en-US" sz="2000" kern="1200" dirty="0">
            <a:latin typeface="+mn-lt"/>
          </a:endParaRPr>
        </a:p>
      </dgm:t>
    </dgm:pt>
    <dgm:pt modelId="{D105D8CE-8885-4D6A-AA3F-B4A24665F1F6}" type="parTrans" cxnId="{0C0257D8-FB53-4242-A57A-CAB50987E570}">
      <dgm:prSet/>
      <dgm:spPr/>
      <dgm:t>
        <a:bodyPr/>
        <a:lstStyle/>
        <a:p>
          <a:endParaRPr lang="de-DE" sz="1600"/>
        </a:p>
      </dgm:t>
    </dgm:pt>
    <dgm:pt modelId="{085A6019-A356-48E6-A2CC-AD0109E8B8E3}" type="sibTrans" cxnId="{0C0257D8-FB53-4242-A57A-CAB50987E570}">
      <dgm:prSet/>
      <dgm:spPr/>
      <dgm:t>
        <a:bodyPr/>
        <a:lstStyle/>
        <a:p>
          <a:endParaRPr lang="de-DE" sz="1600"/>
        </a:p>
      </dgm:t>
    </dgm:pt>
    <dgm:pt modelId="{6FCAD319-BAEA-42DE-B365-0406B87483E2}">
      <dgm:prSet custT="1"/>
      <dgm:spPr/>
      <dgm:t>
        <a:bodyPr/>
        <a:lstStyle/>
        <a:p>
          <a:r>
            <a:rPr lang="en-GB" sz="2000" kern="1200" dirty="0">
              <a:latin typeface="+mn-lt"/>
              <a:ea typeface="+mn-ea"/>
              <a:cs typeface="+mn-cs"/>
              <a:hlinkClick xmlns:r="http://schemas.openxmlformats.org/officeDocument/2006/relationships" r:id="rId12"/>
            </a:rPr>
            <a:t>Responsible Care- </a:t>
          </a:r>
          <a:r>
            <a:rPr lang="en-GB" sz="2000" kern="1200" dirty="0">
              <a:latin typeface="+mn-lt"/>
              <a:ea typeface="+mn-ea"/>
              <a:cs typeface="+mn-cs"/>
            </a:rPr>
            <a:t>implemented and monitored by Social Partners in Finland</a:t>
          </a:r>
          <a:endParaRPr lang="en-US" sz="2000" kern="1200" dirty="0">
            <a:latin typeface="+mn-lt"/>
            <a:ea typeface="+mn-ea"/>
            <a:cs typeface="+mn-cs"/>
          </a:endParaRPr>
        </a:p>
      </dgm:t>
    </dgm:pt>
    <dgm:pt modelId="{1A42B01E-F3AE-46CB-A697-CFA9795E65FD}" type="parTrans" cxnId="{9A95AC11-07F0-4BE5-806E-0C388853E88F}">
      <dgm:prSet/>
      <dgm:spPr/>
      <dgm:t>
        <a:bodyPr/>
        <a:lstStyle/>
        <a:p>
          <a:endParaRPr lang="de-DE" sz="1600"/>
        </a:p>
      </dgm:t>
    </dgm:pt>
    <dgm:pt modelId="{23555BD5-F9F4-459E-82D0-D9D814156AA6}" type="sibTrans" cxnId="{9A95AC11-07F0-4BE5-806E-0C388853E88F}">
      <dgm:prSet/>
      <dgm:spPr/>
      <dgm:t>
        <a:bodyPr/>
        <a:lstStyle/>
        <a:p>
          <a:endParaRPr lang="de-DE" sz="1600"/>
        </a:p>
      </dgm:t>
    </dgm:pt>
    <dgm:pt modelId="{35970B6B-3D10-4099-BD44-ABE88BA45797}" type="pres">
      <dgm:prSet presAssocID="{8D221EF1-00B9-47A5-908F-7BC3D1A42094}" presName="linear" presStyleCnt="0">
        <dgm:presLayoutVars>
          <dgm:animLvl val="lvl"/>
          <dgm:resizeHandles val="exact"/>
        </dgm:presLayoutVars>
      </dgm:prSet>
      <dgm:spPr/>
    </dgm:pt>
    <dgm:pt modelId="{08EA47A0-00E9-4FBE-A352-244B201E7F80}" type="pres">
      <dgm:prSet presAssocID="{F9CACB0F-9AD7-40F1-9EBB-D7147FFC54DB}" presName="parentText" presStyleLbl="node1" presStyleIdx="0" presStyleCnt="1">
        <dgm:presLayoutVars>
          <dgm:chMax val="0"/>
          <dgm:bulletEnabled val="1"/>
        </dgm:presLayoutVars>
      </dgm:prSet>
      <dgm:spPr/>
    </dgm:pt>
    <dgm:pt modelId="{525EF5FA-B8C4-4197-8340-852425E84D21}" type="pres">
      <dgm:prSet presAssocID="{F9CACB0F-9AD7-40F1-9EBB-D7147FFC54DB}" presName="childText" presStyleLbl="revTx" presStyleIdx="0" presStyleCnt="1">
        <dgm:presLayoutVars>
          <dgm:bulletEnabled val="1"/>
        </dgm:presLayoutVars>
      </dgm:prSet>
      <dgm:spPr/>
    </dgm:pt>
  </dgm:ptLst>
  <dgm:cxnLst>
    <dgm:cxn modelId="{B2998F03-B60B-4039-B713-5C38863B726E}" type="presOf" srcId="{0995DF09-04C5-4FE3-8BDF-AD15238495A8}" destId="{525EF5FA-B8C4-4197-8340-852425E84D21}" srcOrd="0" destOrd="3" presId="urn:microsoft.com/office/officeart/2005/8/layout/vList2"/>
    <dgm:cxn modelId="{6216500A-C34C-4961-8B2E-7B0DE576C13A}" srcId="{F9CACB0F-9AD7-40F1-9EBB-D7147FFC54DB}" destId="{4F8F6FE2-0F8F-4C8B-A584-A335CC13BF12}" srcOrd="1" destOrd="0" parTransId="{4D8DC493-672E-4F6F-B087-5417C76BD302}" sibTransId="{CB4314AF-16DE-480A-9A14-31B6D50151EB}"/>
    <dgm:cxn modelId="{DBAB060B-C7EE-4AAA-8D1F-EF393EF5D050}" type="presOf" srcId="{4F8F6FE2-0F8F-4C8B-A584-A335CC13BF12}" destId="{525EF5FA-B8C4-4197-8340-852425E84D21}" srcOrd="0" destOrd="1" presId="urn:microsoft.com/office/officeart/2005/8/layout/vList2"/>
    <dgm:cxn modelId="{9A95AC11-07F0-4BE5-806E-0C388853E88F}" srcId="{F9CACB0F-9AD7-40F1-9EBB-D7147FFC54DB}" destId="{6FCAD319-BAEA-42DE-B365-0406B87483E2}" srcOrd="5" destOrd="0" parTransId="{1A42B01E-F3AE-46CB-A697-CFA9795E65FD}" sibTransId="{23555BD5-F9F4-459E-82D0-D9D814156AA6}"/>
    <dgm:cxn modelId="{00979912-AA52-4BBC-B7F3-07E614F06C3B}" srcId="{F9CACB0F-9AD7-40F1-9EBB-D7147FFC54DB}" destId="{0995DF09-04C5-4FE3-8BDF-AD15238495A8}" srcOrd="3" destOrd="0" parTransId="{B9E22668-4FC8-4787-93CE-6161DADB9782}" sibTransId="{E164F641-0F5A-4762-86C0-C381A47CA4EF}"/>
    <dgm:cxn modelId="{1D876143-9A0D-4C18-9021-2B4D04138E46}" type="presOf" srcId="{3454EED8-8329-4F11-B5C7-27CCD726ED53}" destId="{525EF5FA-B8C4-4197-8340-852425E84D21}" srcOrd="0" destOrd="6" presId="urn:microsoft.com/office/officeart/2005/8/layout/vList2"/>
    <dgm:cxn modelId="{751FCD47-259F-4758-984B-B85A504F7E18}" srcId="{8D221EF1-00B9-47A5-908F-7BC3D1A42094}" destId="{F9CACB0F-9AD7-40F1-9EBB-D7147FFC54DB}" srcOrd="0" destOrd="0" parTransId="{605876EB-EF45-4D92-AFE2-C0016E819DA5}" sibTransId="{DCDBE203-42E0-40A3-84F0-A126755D50BE}"/>
    <dgm:cxn modelId="{86C4475A-DD14-47A5-B210-59D5DA7502BE}" type="presOf" srcId="{77800530-A846-4AC5-A2C9-218B01CCD907}" destId="{525EF5FA-B8C4-4197-8340-852425E84D21}" srcOrd="0" destOrd="0" presId="urn:microsoft.com/office/officeart/2005/8/layout/vList2"/>
    <dgm:cxn modelId="{F2FD7F81-9FDD-4AFD-A7C1-DC1DD66D15FA}" type="presOf" srcId="{3FA2C041-E6ED-4A2B-8EBC-0AB869CF43CC}" destId="{525EF5FA-B8C4-4197-8340-852425E84D21}" srcOrd="0" destOrd="4" presId="urn:microsoft.com/office/officeart/2005/8/layout/vList2"/>
    <dgm:cxn modelId="{AB636585-C91B-4ED2-A203-6A3C099E22DB}" type="presOf" srcId="{F9CACB0F-9AD7-40F1-9EBB-D7147FFC54DB}" destId="{08EA47A0-00E9-4FBE-A352-244B201E7F80}" srcOrd="0" destOrd="0" presId="urn:microsoft.com/office/officeart/2005/8/layout/vList2"/>
    <dgm:cxn modelId="{CB90CC9A-D14C-4614-A726-EFAB7F0BD486}" type="presOf" srcId="{8D221EF1-00B9-47A5-908F-7BC3D1A42094}" destId="{35970B6B-3D10-4099-BD44-ABE88BA45797}" srcOrd="0" destOrd="0" presId="urn:microsoft.com/office/officeart/2005/8/layout/vList2"/>
    <dgm:cxn modelId="{6D7CE1A0-C093-4943-8E53-9BDDA5B57BB8}" type="presOf" srcId="{BD3EF387-7A04-4CB9-8B1D-810421D8B735}" destId="{525EF5FA-B8C4-4197-8340-852425E84D21}" srcOrd="0" destOrd="2" presId="urn:microsoft.com/office/officeart/2005/8/layout/vList2"/>
    <dgm:cxn modelId="{AEDDBCB9-7E26-4008-9F4D-A937B1CCEC11}" srcId="{F9CACB0F-9AD7-40F1-9EBB-D7147FFC54DB}" destId="{3454EED8-8329-4F11-B5C7-27CCD726ED53}" srcOrd="6" destOrd="0" parTransId="{4500DBC1-6F98-431A-B56B-96A19EB6DED4}" sibTransId="{94CD0BF5-42D0-4840-83ED-D7776446100F}"/>
    <dgm:cxn modelId="{DC9B87CB-FA1B-48FE-A47E-77C821E4967A}" srcId="{F9CACB0F-9AD7-40F1-9EBB-D7147FFC54DB}" destId="{77800530-A846-4AC5-A2C9-218B01CCD907}" srcOrd="0" destOrd="0" parTransId="{C5CF15DC-FDF8-4E1A-8B82-D33736DFD9EA}" sibTransId="{6143CADB-ECD9-48CE-AEF2-567DD5FC1B9C}"/>
    <dgm:cxn modelId="{008CBACC-34C3-48CD-AF54-E836076B87CF}" type="presOf" srcId="{6FCAD319-BAEA-42DE-B365-0406B87483E2}" destId="{525EF5FA-B8C4-4197-8340-852425E84D21}" srcOrd="0" destOrd="5" presId="urn:microsoft.com/office/officeart/2005/8/layout/vList2"/>
    <dgm:cxn modelId="{0C0257D8-FB53-4242-A57A-CAB50987E570}" srcId="{F9CACB0F-9AD7-40F1-9EBB-D7147FFC54DB}" destId="{BD3EF387-7A04-4CB9-8B1D-810421D8B735}" srcOrd="2" destOrd="0" parTransId="{D105D8CE-8885-4D6A-AA3F-B4A24665F1F6}" sibTransId="{085A6019-A356-48E6-A2CC-AD0109E8B8E3}"/>
    <dgm:cxn modelId="{5A84F8FC-DFDD-46D0-8449-D536361A7A36}" srcId="{F9CACB0F-9AD7-40F1-9EBB-D7147FFC54DB}" destId="{3FA2C041-E6ED-4A2B-8EBC-0AB869CF43CC}" srcOrd="4" destOrd="0" parTransId="{7EA60FA6-CEB6-4AC9-BE93-9075F4A521B4}" sibTransId="{B550740A-4145-4DD7-AB84-2D61460F1227}"/>
    <dgm:cxn modelId="{973B9A82-FF84-46AF-AEE0-FEDA6891856F}" type="presParOf" srcId="{35970B6B-3D10-4099-BD44-ABE88BA45797}" destId="{08EA47A0-00E9-4FBE-A352-244B201E7F80}" srcOrd="0" destOrd="0" presId="urn:microsoft.com/office/officeart/2005/8/layout/vList2"/>
    <dgm:cxn modelId="{ED71F4D2-1B4C-4E4A-8C4E-24F98D17D62F}" type="presParOf" srcId="{35970B6B-3D10-4099-BD44-ABE88BA45797}" destId="{525EF5FA-B8C4-4197-8340-852425E84D2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221EF1-00B9-47A5-908F-7BC3D1A420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6608FA-788A-4857-B747-A8A0C35F6306}">
      <dgm:prSet custT="1"/>
      <dgm:spPr/>
      <dgm:t>
        <a:bodyPr/>
        <a:lstStyle/>
        <a:p>
          <a:r>
            <a:rPr lang="de-DE" sz="3600" kern="1200" dirty="0">
              <a:latin typeface="+mn-lt"/>
              <a:ea typeface="+mn-ea"/>
              <a:cs typeface="+mn-cs"/>
            </a:rPr>
            <a:t>European/transnational level</a:t>
          </a:r>
          <a:endParaRPr lang="en-US" sz="3600" kern="1200" dirty="0">
            <a:latin typeface="+mn-lt"/>
            <a:ea typeface="+mn-ea"/>
            <a:cs typeface="+mn-cs"/>
          </a:endParaRPr>
        </a:p>
      </dgm:t>
    </dgm:pt>
    <dgm:pt modelId="{1AB545D0-9D2D-4048-9044-F959F43BCF15}" type="parTrans" cxnId="{051BF2F0-DC9A-48A8-8098-35D31BA426A4}">
      <dgm:prSet/>
      <dgm:spPr/>
      <dgm:t>
        <a:bodyPr/>
        <a:lstStyle/>
        <a:p>
          <a:endParaRPr lang="de-DE" sz="2400"/>
        </a:p>
      </dgm:t>
    </dgm:pt>
    <dgm:pt modelId="{CAAA6C64-81B1-4540-B731-37A6C4BE7D69}" type="sibTrans" cxnId="{051BF2F0-DC9A-48A8-8098-35D31BA426A4}">
      <dgm:prSet/>
      <dgm:spPr/>
      <dgm:t>
        <a:bodyPr/>
        <a:lstStyle/>
        <a:p>
          <a:endParaRPr lang="de-DE" sz="2400"/>
        </a:p>
      </dgm:t>
    </dgm:pt>
    <dgm:pt modelId="{618B6F4D-39C8-4551-A983-FCD557833EB0}">
      <dgm:prSet custT="1"/>
      <dgm:spPr/>
      <dgm:t>
        <a:bodyPr/>
        <a:lstStyle/>
        <a:p>
          <a:r>
            <a:rPr lang="en-US" sz="2800" kern="1200" dirty="0">
              <a:latin typeface="+mn-lt"/>
              <a:ea typeface="+mn-ea"/>
              <a:cs typeface="+mn-cs"/>
            </a:rPr>
            <a:t>“</a:t>
          </a:r>
          <a:r>
            <a:rPr lang="en-US" sz="2800" kern="1200" dirty="0">
              <a:latin typeface="+mn-lt"/>
              <a:ea typeface="+mn-ea"/>
              <a:cs typeface="+mn-cs"/>
              <a:hlinkClick xmlns:r="http://schemas.openxmlformats.org/officeDocument/2006/relationships" r:id="rId1"/>
            </a:rPr>
            <a:t>The Road Towards a Carbon-Free Society. A Nordic-German Trade Union Cooperation on Just Transition</a:t>
          </a:r>
          <a:r>
            <a:rPr lang="en-US" sz="2800" kern="1200" dirty="0">
              <a:latin typeface="+mn-lt"/>
              <a:ea typeface="+mn-ea"/>
              <a:cs typeface="+mn-cs"/>
            </a:rPr>
            <a:t>”</a:t>
          </a:r>
          <a:endParaRPr lang="de-DE" sz="2800" kern="1200" dirty="0">
            <a:latin typeface="+mn-lt"/>
            <a:ea typeface="+mn-ea"/>
            <a:cs typeface="+mn-cs"/>
          </a:endParaRPr>
        </a:p>
      </dgm:t>
    </dgm:pt>
    <dgm:pt modelId="{642C695F-07D0-4F9D-A6A0-80F8BA70E6C5}" type="parTrans" cxnId="{62D222F0-7BA5-483B-9AC9-F747F4F23A3F}">
      <dgm:prSet/>
      <dgm:spPr/>
      <dgm:t>
        <a:bodyPr/>
        <a:lstStyle/>
        <a:p>
          <a:endParaRPr lang="de-DE" sz="2400"/>
        </a:p>
      </dgm:t>
    </dgm:pt>
    <dgm:pt modelId="{5F9D9E64-5A30-4B44-94DE-29C2139AC774}" type="sibTrans" cxnId="{62D222F0-7BA5-483B-9AC9-F747F4F23A3F}">
      <dgm:prSet/>
      <dgm:spPr/>
      <dgm:t>
        <a:bodyPr/>
        <a:lstStyle/>
        <a:p>
          <a:endParaRPr lang="de-DE" sz="2400"/>
        </a:p>
      </dgm:t>
    </dgm:pt>
    <dgm:pt modelId="{B7C11CC7-114E-4B33-A273-305AD37E55CA}">
      <dgm:prSet custT="1"/>
      <dgm:spPr/>
      <dgm:t>
        <a:bodyPr/>
        <a:lstStyle/>
        <a:p>
          <a:r>
            <a:rPr lang="en-US" sz="2800" kern="1200" dirty="0">
              <a:latin typeface="+mn-lt"/>
              <a:ea typeface="+mn-ea"/>
              <a:cs typeface="+mn-cs"/>
            </a:rPr>
            <a:t>“</a:t>
          </a:r>
          <a:r>
            <a:rPr lang="en-US" sz="2800" kern="1200" dirty="0">
              <a:latin typeface="+mn-lt"/>
              <a:ea typeface="+mn-ea"/>
              <a:cs typeface="+mn-cs"/>
              <a:hlinkClick xmlns:r="http://schemas.openxmlformats.org/officeDocument/2006/relationships" r:id="rId2"/>
            </a:rPr>
            <a:t>Employees as leverage for a circular economy</a:t>
          </a:r>
          <a:r>
            <a:rPr lang="en-US" sz="2800" kern="1200" dirty="0">
              <a:latin typeface="+mn-lt"/>
              <a:ea typeface="+mn-ea"/>
              <a:cs typeface="+mn-cs"/>
            </a:rPr>
            <a:t>” , project initiated by Flemish trade unions</a:t>
          </a:r>
          <a:endParaRPr lang="de-DE" sz="2800" kern="1200" dirty="0">
            <a:latin typeface="+mn-lt"/>
            <a:ea typeface="+mn-ea"/>
            <a:cs typeface="+mn-cs"/>
          </a:endParaRPr>
        </a:p>
      </dgm:t>
    </dgm:pt>
    <dgm:pt modelId="{8B6282D8-2163-4C58-8ECF-95C9BB81000F}" type="parTrans" cxnId="{92F1C886-171B-44BE-8796-606BE63E217C}">
      <dgm:prSet/>
      <dgm:spPr/>
      <dgm:t>
        <a:bodyPr/>
        <a:lstStyle/>
        <a:p>
          <a:endParaRPr lang="de-DE" sz="2400"/>
        </a:p>
      </dgm:t>
    </dgm:pt>
    <dgm:pt modelId="{FDA5D64C-D558-40FA-9A2F-E210B34FF0CF}" type="sibTrans" cxnId="{92F1C886-171B-44BE-8796-606BE63E217C}">
      <dgm:prSet/>
      <dgm:spPr/>
      <dgm:t>
        <a:bodyPr/>
        <a:lstStyle/>
        <a:p>
          <a:endParaRPr lang="de-DE" sz="2400"/>
        </a:p>
      </dgm:t>
    </dgm:pt>
    <dgm:pt modelId="{D1FBD532-5BB3-4575-8D49-92F140AB121B}">
      <dgm:prSet custT="1"/>
      <dgm:spPr/>
      <dgm:t>
        <a:bodyPr/>
        <a:lstStyle/>
        <a:p>
          <a:r>
            <a:rPr lang="en-US" sz="2800" kern="1200" dirty="0">
              <a:latin typeface="+mn-lt"/>
              <a:ea typeface="+mn-ea"/>
              <a:cs typeface="+mn-cs"/>
            </a:rPr>
            <a:t> Forward-looking skills for the rubber and tyre industry via a Pact for Skills, </a:t>
          </a:r>
          <a:r>
            <a:rPr lang="en-US" sz="2800" kern="1200" dirty="0">
              <a:latin typeface="+mn-lt"/>
              <a:ea typeface="+mn-ea"/>
              <a:cs typeface="+mn-cs"/>
              <a:hlinkClick xmlns:r="http://schemas.openxmlformats.org/officeDocument/2006/relationships" r:id="rId3"/>
            </a:rPr>
            <a:t>strategy</a:t>
          </a:r>
          <a:r>
            <a:rPr lang="en-US" sz="2800" kern="1200" dirty="0">
              <a:latin typeface="+mn-lt"/>
              <a:ea typeface="+mn-ea"/>
              <a:cs typeface="+mn-cs"/>
            </a:rPr>
            <a:t> proposed by ETRMA in cooperation with DRIVES and ALBATTS</a:t>
          </a:r>
          <a:endParaRPr lang="de-DE" sz="2800" kern="1200" dirty="0">
            <a:latin typeface="+mn-lt"/>
            <a:ea typeface="+mn-ea"/>
            <a:cs typeface="+mn-cs"/>
          </a:endParaRPr>
        </a:p>
      </dgm:t>
    </dgm:pt>
    <dgm:pt modelId="{D27F9876-163D-4EB2-B7A4-6E45FD17547E}" type="parTrans" cxnId="{30D7C1F4-6F08-4082-8BCC-3A31ECAE2549}">
      <dgm:prSet/>
      <dgm:spPr/>
      <dgm:t>
        <a:bodyPr/>
        <a:lstStyle/>
        <a:p>
          <a:endParaRPr lang="de-DE" sz="2400"/>
        </a:p>
      </dgm:t>
    </dgm:pt>
    <dgm:pt modelId="{5966F6D3-1E58-417C-B764-C41C9AED8E49}" type="sibTrans" cxnId="{30D7C1F4-6F08-4082-8BCC-3A31ECAE2549}">
      <dgm:prSet/>
      <dgm:spPr/>
      <dgm:t>
        <a:bodyPr/>
        <a:lstStyle/>
        <a:p>
          <a:endParaRPr lang="de-DE" sz="2400"/>
        </a:p>
      </dgm:t>
    </dgm:pt>
    <dgm:pt modelId="{35970B6B-3D10-4099-BD44-ABE88BA45797}" type="pres">
      <dgm:prSet presAssocID="{8D221EF1-00B9-47A5-908F-7BC3D1A42094}" presName="linear" presStyleCnt="0">
        <dgm:presLayoutVars>
          <dgm:animLvl val="lvl"/>
          <dgm:resizeHandles val="exact"/>
        </dgm:presLayoutVars>
      </dgm:prSet>
      <dgm:spPr/>
    </dgm:pt>
    <dgm:pt modelId="{962E03F1-8BBB-49F2-BCD6-716404880BBA}" type="pres">
      <dgm:prSet presAssocID="{196608FA-788A-4857-B747-A8A0C35F6306}" presName="parentText" presStyleLbl="node1" presStyleIdx="0" presStyleCnt="1">
        <dgm:presLayoutVars>
          <dgm:chMax val="0"/>
          <dgm:bulletEnabled val="1"/>
        </dgm:presLayoutVars>
      </dgm:prSet>
      <dgm:spPr/>
    </dgm:pt>
    <dgm:pt modelId="{4FD5DA6C-098B-44AE-A345-F62C92B24691}" type="pres">
      <dgm:prSet presAssocID="{196608FA-788A-4857-B747-A8A0C35F6306}" presName="childText" presStyleLbl="revTx" presStyleIdx="0" presStyleCnt="1">
        <dgm:presLayoutVars>
          <dgm:bulletEnabled val="1"/>
        </dgm:presLayoutVars>
      </dgm:prSet>
      <dgm:spPr/>
    </dgm:pt>
  </dgm:ptLst>
  <dgm:cxnLst>
    <dgm:cxn modelId="{7316F410-4813-4854-A451-5DAF1C533B0D}" type="presOf" srcId="{D1FBD532-5BB3-4575-8D49-92F140AB121B}" destId="{4FD5DA6C-098B-44AE-A345-F62C92B24691}" srcOrd="0" destOrd="2" presId="urn:microsoft.com/office/officeart/2005/8/layout/vList2"/>
    <dgm:cxn modelId="{92F1C886-171B-44BE-8796-606BE63E217C}" srcId="{196608FA-788A-4857-B747-A8A0C35F6306}" destId="{B7C11CC7-114E-4B33-A273-305AD37E55CA}" srcOrd="1" destOrd="0" parTransId="{8B6282D8-2163-4C58-8ECF-95C9BB81000F}" sibTransId="{FDA5D64C-D558-40FA-9A2F-E210B34FF0CF}"/>
    <dgm:cxn modelId="{CB90CC9A-D14C-4614-A726-EFAB7F0BD486}" type="presOf" srcId="{8D221EF1-00B9-47A5-908F-7BC3D1A42094}" destId="{35970B6B-3D10-4099-BD44-ABE88BA45797}" srcOrd="0" destOrd="0" presId="urn:microsoft.com/office/officeart/2005/8/layout/vList2"/>
    <dgm:cxn modelId="{CBECF5A4-8809-4336-B20B-3218513BA027}" type="presOf" srcId="{618B6F4D-39C8-4551-A983-FCD557833EB0}" destId="{4FD5DA6C-098B-44AE-A345-F62C92B24691}" srcOrd="0" destOrd="0" presId="urn:microsoft.com/office/officeart/2005/8/layout/vList2"/>
    <dgm:cxn modelId="{6B0311BB-2FDC-4333-BB08-D4385482A1B3}" type="presOf" srcId="{196608FA-788A-4857-B747-A8A0C35F6306}" destId="{962E03F1-8BBB-49F2-BCD6-716404880BBA}" srcOrd="0" destOrd="0" presId="urn:microsoft.com/office/officeart/2005/8/layout/vList2"/>
    <dgm:cxn modelId="{7DE396D8-DA3A-4714-AEDA-50387FE241DB}" type="presOf" srcId="{B7C11CC7-114E-4B33-A273-305AD37E55CA}" destId="{4FD5DA6C-098B-44AE-A345-F62C92B24691}" srcOrd="0" destOrd="1" presId="urn:microsoft.com/office/officeart/2005/8/layout/vList2"/>
    <dgm:cxn modelId="{62D222F0-7BA5-483B-9AC9-F747F4F23A3F}" srcId="{196608FA-788A-4857-B747-A8A0C35F6306}" destId="{618B6F4D-39C8-4551-A983-FCD557833EB0}" srcOrd="0" destOrd="0" parTransId="{642C695F-07D0-4F9D-A6A0-80F8BA70E6C5}" sibTransId="{5F9D9E64-5A30-4B44-94DE-29C2139AC774}"/>
    <dgm:cxn modelId="{051BF2F0-DC9A-48A8-8098-35D31BA426A4}" srcId="{8D221EF1-00B9-47A5-908F-7BC3D1A42094}" destId="{196608FA-788A-4857-B747-A8A0C35F6306}" srcOrd="0" destOrd="0" parTransId="{1AB545D0-9D2D-4048-9044-F959F43BCF15}" sibTransId="{CAAA6C64-81B1-4540-B731-37A6C4BE7D69}"/>
    <dgm:cxn modelId="{30D7C1F4-6F08-4082-8BCC-3A31ECAE2549}" srcId="{196608FA-788A-4857-B747-A8A0C35F6306}" destId="{D1FBD532-5BB3-4575-8D49-92F140AB121B}" srcOrd="2" destOrd="0" parTransId="{D27F9876-163D-4EB2-B7A4-6E45FD17547E}" sibTransId="{5966F6D3-1E58-417C-B764-C41C9AED8E49}"/>
    <dgm:cxn modelId="{28F09974-EEB3-494F-90FD-8A1CB7F1F4CF}" type="presParOf" srcId="{35970B6B-3D10-4099-BD44-ABE88BA45797}" destId="{962E03F1-8BBB-49F2-BCD6-716404880BBA}" srcOrd="0" destOrd="0" presId="urn:microsoft.com/office/officeart/2005/8/layout/vList2"/>
    <dgm:cxn modelId="{9F6AC6AC-10A7-4EE2-A187-6F1A1AAEA196}" type="presParOf" srcId="{35970B6B-3D10-4099-BD44-ABE88BA45797}" destId="{4FD5DA6C-098B-44AE-A345-F62C92B2469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1694B2-3CBA-42E5-912C-0AC08A8ECB9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B823753-3B65-4E29-AA7C-94A60E18361A}">
      <dgm:prSet/>
      <dgm:spPr/>
      <dgm:t>
        <a:bodyPr/>
        <a:lstStyle/>
        <a:p>
          <a:pPr>
            <a:lnSpc>
              <a:spcPct val="100000"/>
            </a:lnSpc>
          </a:pPr>
          <a:r>
            <a:rPr lang="en-US" b="0" i="0"/>
            <a:t>“Storytelling”</a:t>
          </a:r>
          <a:endParaRPr lang="en-US"/>
        </a:p>
      </dgm:t>
    </dgm:pt>
    <dgm:pt modelId="{022988B8-B7C7-49AE-88A3-E1C1952996C6}" type="parTrans" cxnId="{70FA2A3E-4421-49CB-BEF1-41F38CD25A24}">
      <dgm:prSet/>
      <dgm:spPr/>
      <dgm:t>
        <a:bodyPr/>
        <a:lstStyle/>
        <a:p>
          <a:endParaRPr lang="en-US"/>
        </a:p>
      </dgm:t>
    </dgm:pt>
    <dgm:pt modelId="{95819389-C6F8-4B30-88FF-DA6A45D9DF7A}" type="sibTrans" cxnId="{70FA2A3E-4421-49CB-BEF1-41F38CD25A24}">
      <dgm:prSet/>
      <dgm:spPr/>
      <dgm:t>
        <a:bodyPr/>
        <a:lstStyle/>
        <a:p>
          <a:endParaRPr lang="en-US"/>
        </a:p>
      </dgm:t>
    </dgm:pt>
    <dgm:pt modelId="{8EDA20F6-9225-4806-95EF-9164C053680A}">
      <dgm:prSet/>
      <dgm:spPr/>
      <dgm:t>
        <a:bodyPr/>
        <a:lstStyle/>
        <a:p>
          <a:pPr>
            <a:lnSpc>
              <a:spcPct val="100000"/>
            </a:lnSpc>
          </a:pPr>
          <a:r>
            <a:rPr lang="en-US" b="0" i="0"/>
            <a:t>Checklist for social partners at company level</a:t>
          </a:r>
          <a:endParaRPr lang="en-US"/>
        </a:p>
      </dgm:t>
    </dgm:pt>
    <dgm:pt modelId="{0075F0D2-B936-4938-BD84-E6FF1955B8ED}" type="parTrans" cxnId="{C8B8EDCD-4260-4F5A-8A47-1B13345DADC9}">
      <dgm:prSet/>
      <dgm:spPr/>
      <dgm:t>
        <a:bodyPr/>
        <a:lstStyle/>
        <a:p>
          <a:endParaRPr lang="en-US"/>
        </a:p>
      </dgm:t>
    </dgm:pt>
    <dgm:pt modelId="{6C7F456B-9D10-43CF-A2E4-CC6B72CEE16B}" type="sibTrans" cxnId="{C8B8EDCD-4260-4F5A-8A47-1B13345DADC9}">
      <dgm:prSet/>
      <dgm:spPr/>
      <dgm:t>
        <a:bodyPr/>
        <a:lstStyle/>
        <a:p>
          <a:endParaRPr lang="en-US"/>
        </a:p>
      </dgm:t>
    </dgm:pt>
    <dgm:pt modelId="{9481D940-4DEA-4D60-8851-4184BFD554E4}">
      <dgm:prSet/>
      <dgm:spPr/>
      <dgm:t>
        <a:bodyPr/>
        <a:lstStyle/>
        <a:p>
          <a:pPr>
            <a:lnSpc>
              <a:spcPct val="100000"/>
            </a:lnSpc>
          </a:pPr>
          <a:r>
            <a:rPr lang="en-US" b="0" i="0" dirty="0"/>
            <a:t>Project glossary</a:t>
          </a:r>
          <a:endParaRPr lang="en-US" dirty="0"/>
        </a:p>
      </dgm:t>
    </dgm:pt>
    <dgm:pt modelId="{D64B24F9-1493-44E7-B268-86FED4E134CC}" type="parTrans" cxnId="{21A24382-0330-45AC-8581-2F87B8C76C13}">
      <dgm:prSet/>
      <dgm:spPr/>
      <dgm:t>
        <a:bodyPr/>
        <a:lstStyle/>
        <a:p>
          <a:endParaRPr lang="en-US"/>
        </a:p>
      </dgm:t>
    </dgm:pt>
    <dgm:pt modelId="{1E193402-3A93-42F4-B9A3-DDA72541A4A6}" type="sibTrans" cxnId="{21A24382-0330-45AC-8581-2F87B8C76C13}">
      <dgm:prSet/>
      <dgm:spPr/>
      <dgm:t>
        <a:bodyPr/>
        <a:lstStyle/>
        <a:p>
          <a:endParaRPr lang="en-US"/>
        </a:p>
      </dgm:t>
    </dgm:pt>
    <dgm:pt modelId="{0AC58DD6-BF33-4E51-913A-EE1ED6E37B1E}">
      <dgm:prSet/>
      <dgm:spPr/>
      <dgm:t>
        <a:bodyPr/>
        <a:lstStyle/>
        <a:p>
          <a:pPr>
            <a:lnSpc>
              <a:spcPct val="100000"/>
            </a:lnSpc>
          </a:pPr>
          <a:r>
            <a:rPr lang="en-US" b="0" i="0"/>
            <a:t>Environmental coordinators</a:t>
          </a:r>
          <a:endParaRPr lang="en-US"/>
        </a:p>
      </dgm:t>
    </dgm:pt>
    <dgm:pt modelId="{C452C181-4E3C-42B3-9944-28A108A59CE3}" type="parTrans" cxnId="{DD2FA1AA-C173-49DF-992D-6916FF5FB931}">
      <dgm:prSet/>
      <dgm:spPr/>
      <dgm:t>
        <a:bodyPr/>
        <a:lstStyle/>
        <a:p>
          <a:endParaRPr lang="en-US"/>
        </a:p>
      </dgm:t>
    </dgm:pt>
    <dgm:pt modelId="{8689FEFB-8A2C-476D-B7D0-5E58E0847A39}" type="sibTrans" cxnId="{DD2FA1AA-C173-49DF-992D-6916FF5FB931}">
      <dgm:prSet/>
      <dgm:spPr/>
      <dgm:t>
        <a:bodyPr/>
        <a:lstStyle/>
        <a:p>
          <a:endParaRPr lang="en-US"/>
        </a:p>
      </dgm:t>
    </dgm:pt>
    <dgm:pt modelId="{5F479A05-D850-45F1-A278-62D3DD0B58FA}">
      <dgm:prSet/>
      <dgm:spPr/>
      <dgm:t>
        <a:bodyPr/>
        <a:lstStyle/>
        <a:p>
          <a:pPr>
            <a:lnSpc>
              <a:spcPct val="100000"/>
            </a:lnSpc>
          </a:pPr>
          <a:r>
            <a:rPr lang="en-US" b="0" i="0"/>
            <a:t>Agendas for kick-off events for regional cooperation</a:t>
          </a:r>
          <a:endParaRPr lang="en-US"/>
        </a:p>
      </dgm:t>
    </dgm:pt>
    <dgm:pt modelId="{C94B6F1B-D05E-46EB-9250-86C193D33043}" type="parTrans" cxnId="{0C313D08-A989-42DB-9C2C-EC73C70A5DA1}">
      <dgm:prSet/>
      <dgm:spPr/>
      <dgm:t>
        <a:bodyPr/>
        <a:lstStyle/>
        <a:p>
          <a:endParaRPr lang="en-US"/>
        </a:p>
      </dgm:t>
    </dgm:pt>
    <dgm:pt modelId="{11F88BD1-DFAD-4A33-9E08-3137DE58E508}" type="sibTrans" cxnId="{0C313D08-A989-42DB-9C2C-EC73C70A5DA1}">
      <dgm:prSet/>
      <dgm:spPr/>
      <dgm:t>
        <a:bodyPr/>
        <a:lstStyle/>
        <a:p>
          <a:endParaRPr lang="en-US"/>
        </a:p>
      </dgm:t>
    </dgm:pt>
    <dgm:pt modelId="{AF0CEBC2-07CD-44B0-931C-25BA738484BD}" type="pres">
      <dgm:prSet presAssocID="{9A1694B2-3CBA-42E5-912C-0AC08A8ECB95}" presName="root" presStyleCnt="0">
        <dgm:presLayoutVars>
          <dgm:dir/>
          <dgm:resizeHandles val="exact"/>
        </dgm:presLayoutVars>
      </dgm:prSet>
      <dgm:spPr/>
    </dgm:pt>
    <dgm:pt modelId="{06C18A10-179B-4DD8-80D5-8F0D0761E5B3}" type="pres">
      <dgm:prSet presAssocID="{6B823753-3B65-4E29-AA7C-94A60E18361A}" presName="compNode" presStyleCnt="0"/>
      <dgm:spPr/>
    </dgm:pt>
    <dgm:pt modelId="{1D768AD7-0B79-4590-9BA3-761D20DA5A07}" type="pres">
      <dgm:prSet presAssocID="{6B823753-3B65-4E29-AA7C-94A60E18361A}" presName="bgRect" presStyleLbl="bgShp" presStyleIdx="0" presStyleCnt="5"/>
      <dgm:spPr/>
    </dgm:pt>
    <dgm:pt modelId="{6EBF5D25-335D-4DCF-A452-948CDDCC3F0F}" type="pres">
      <dgm:prSet presAssocID="{6B823753-3B65-4E29-AA7C-94A60E18361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ntertitel"/>
        </a:ext>
      </dgm:extLst>
    </dgm:pt>
    <dgm:pt modelId="{779C8503-9918-4542-88F5-F9F99F6DDBD3}" type="pres">
      <dgm:prSet presAssocID="{6B823753-3B65-4E29-AA7C-94A60E18361A}" presName="spaceRect" presStyleCnt="0"/>
      <dgm:spPr/>
    </dgm:pt>
    <dgm:pt modelId="{BA3E7E4C-697A-4BB0-8E94-A194614B3F45}" type="pres">
      <dgm:prSet presAssocID="{6B823753-3B65-4E29-AA7C-94A60E18361A}" presName="parTx" presStyleLbl="revTx" presStyleIdx="0" presStyleCnt="5">
        <dgm:presLayoutVars>
          <dgm:chMax val="0"/>
          <dgm:chPref val="0"/>
        </dgm:presLayoutVars>
      </dgm:prSet>
      <dgm:spPr/>
    </dgm:pt>
    <dgm:pt modelId="{58F07EDA-907F-4B27-B873-4357771FE559}" type="pres">
      <dgm:prSet presAssocID="{95819389-C6F8-4B30-88FF-DA6A45D9DF7A}" presName="sibTrans" presStyleCnt="0"/>
      <dgm:spPr/>
    </dgm:pt>
    <dgm:pt modelId="{3B17F13B-CEE8-4AE5-9A8D-DA03AC4BC56E}" type="pres">
      <dgm:prSet presAssocID="{8EDA20F6-9225-4806-95EF-9164C053680A}" presName="compNode" presStyleCnt="0"/>
      <dgm:spPr/>
    </dgm:pt>
    <dgm:pt modelId="{EF95536B-8E0C-4AF9-998A-2F6560BB38D8}" type="pres">
      <dgm:prSet presAssocID="{8EDA20F6-9225-4806-95EF-9164C053680A}" presName="bgRect" presStyleLbl="bgShp" presStyleIdx="1" presStyleCnt="5"/>
      <dgm:spPr/>
    </dgm:pt>
    <dgm:pt modelId="{B8624208-AABC-40B0-A54B-36DFBB608CB3}" type="pres">
      <dgm:prSet presAssocID="{8EDA20F6-9225-4806-95EF-9164C053680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äkchen"/>
        </a:ext>
      </dgm:extLst>
    </dgm:pt>
    <dgm:pt modelId="{A4A315E0-DAC8-4F23-944A-1C626B510BA4}" type="pres">
      <dgm:prSet presAssocID="{8EDA20F6-9225-4806-95EF-9164C053680A}" presName="spaceRect" presStyleCnt="0"/>
      <dgm:spPr/>
    </dgm:pt>
    <dgm:pt modelId="{E5C4627E-6161-4A85-AA43-ABEB67E1C492}" type="pres">
      <dgm:prSet presAssocID="{8EDA20F6-9225-4806-95EF-9164C053680A}" presName="parTx" presStyleLbl="revTx" presStyleIdx="1" presStyleCnt="5">
        <dgm:presLayoutVars>
          <dgm:chMax val="0"/>
          <dgm:chPref val="0"/>
        </dgm:presLayoutVars>
      </dgm:prSet>
      <dgm:spPr/>
    </dgm:pt>
    <dgm:pt modelId="{A556587C-F0B0-4EE9-AEC9-6E5A6315917C}" type="pres">
      <dgm:prSet presAssocID="{6C7F456B-9D10-43CF-A2E4-CC6B72CEE16B}" presName="sibTrans" presStyleCnt="0"/>
      <dgm:spPr/>
    </dgm:pt>
    <dgm:pt modelId="{8F53BD8E-68C8-4A4D-9F26-E02A6B837BBB}" type="pres">
      <dgm:prSet presAssocID="{9481D940-4DEA-4D60-8851-4184BFD554E4}" presName="compNode" presStyleCnt="0"/>
      <dgm:spPr/>
    </dgm:pt>
    <dgm:pt modelId="{704FA31C-ADAC-4E60-A981-6565A99BC2DF}" type="pres">
      <dgm:prSet presAssocID="{9481D940-4DEA-4D60-8851-4184BFD554E4}" presName="bgRect" presStyleLbl="bgShp" presStyleIdx="2" presStyleCnt="5"/>
      <dgm:spPr/>
    </dgm:pt>
    <dgm:pt modelId="{DEA0ECBC-D8C2-4A3C-9E78-9C9FC262B6E2}" type="pres">
      <dgm:prSet presAssocID="{9481D940-4DEA-4D60-8851-4184BFD554E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ücher"/>
        </a:ext>
      </dgm:extLst>
    </dgm:pt>
    <dgm:pt modelId="{14731B4E-4694-4948-BE38-C9B7F2768D4A}" type="pres">
      <dgm:prSet presAssocID="{9481D940-4DEA-4D60-8851-4184BFD554E4}" presName="spaceRect" presStyleCnt="0"/>
      <dgm:spPr/>
    </dgm:pt>
    <dgm:pt modelId="{D1A80002-5BFB-4B84-9DAE-9DB864D6D8F2}" type="pres">
      <dgm:prSet presAssocID="{9481D940-4DEA-4D60-8851-4184BFD554E4}" presName="parTx" presStyleLbl="revTx" presStyleIdx="2" presStyleCnt="5">
        <dgm:presLayoutVars>
          <dgm:chMax val="0"/>
          <dgm:chPref val="0"/>
        </dgm:presLayoutVars>
      </dgm:prSet>
      <dgm:spPr/>
    </dgm:pt>
    <dgm:pt modelId="{5A09A8FF-F51C-4BCD-A696-F48946171DE6}" type="pres">
      <dgm:prSet presAssocID="{1E193402-3A93-42F4-B9A3-DDA72541A4A6}" presName="sibTrans" presStyleCnt="0"/>
      <dgm:spPr/>
    </dgm:pt>
    <dgm:pt modelId="{E342A9DD-E8BC-453D-B00C-44A5DA55E14F}" type="pres">
      <dgm:prSet presAssocID="{0AC58DD6-BF33-4E51-913A-EE1ED6E37B1E}" presName="compNode" presStyleCnt="0"/>
      <dgm:spPr/>
    </dgm:pt>
    <dgm:pt modelId="{0426A107-2401-42F5-80E4-38441142DC07}" type="pres">
      <dgm:prSet presAssocID="{0AC58DD6-BF33-4E51-913A-EE1ED6E37B1E}" presName="bgRect" presStyleLbl="bgShp" presStyleIdx="3" presStyleCnt="5"/>
      <dgm:spPr/>
    </dgm:pt>
    <dgm:pt modelId="{7530C64D-0593-4993-8F15-791FE77F69E8}" type="pres">
      <dgm:prSet presAssocID="{0AC58DD6-BF33-4E51-913A-EE1ED6E37B1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duous tree"/>
        </a:ext>
      </dgm:extLst>
    </dgm:pt>
    <dgm:pt modelId="{B71D08EC-569C-4526-B854-3E5DFEF6B4F5}" type="pres">
      <dgm:prSet presAssocID="{0AC58DD6-BF33-4E51-913A-EE1ED6E37B1E}" presName="spaceRect" presStyleCnt="0"/>
      <dgm:spPr/>
    </dgm:pt>
    <dgm:pt modelId="{F5EBF9CE-D65E-49B6-A536-4EEABE83EADE}" type="pres">
      <dgm:prSet presAssocID="{0AC58DD6-BF33-4E51-913A-EE1ED6E37B1E}" presName="parTx" presStyleLbl="revTx" presStyleIdx="3" presStyleCnt="5">
        <dgm:presLayoutVars>
          <dgm:chMax val="0"/>
          <dgm:chPref val="0"/>
        </dgm:presLayoutVars>
      </dgm:prSet>
      <dgm:spPr/>
    </dgm:pt>
    <dgm:pt modelId="{6686F661-D948-41AE-9669-A57D288C1FCE}" type="pres">
      <dgm:prSet presAssocID="{8689FEFB-8A2C-476D-B7D0-5E58E0847A39}" presName="sibTrans" presStyleCnt="0"/>
      <dgm:spPr/>
    </dgm:pt>
    <dgm:pt modelId="{7C7D6584-A75C-49C3-B5AF-C1FAE28BC8D2}" type="pres">
      <dgm:prSet presAssocID="{5F479A05-D850-45F1-A278-62D3DD0B58FA}" presName="compNode" presStyleCnt="0"/>
      <dgm:spPr/>
    </dgm:pt>
    <dgm:pt modelId="{668010F9-5BFC-4E4A-B7D7-44E2A92F599F}" type="pres">
      <dgm:prSet presAssocID="{5F479A05-D850-45F1-A278-62D3DD0B58FA}" presName="bgRect" presStyleLbl="bgShp" presStyleIdx="4" presStyleCnt="5"/>
      <dgm:spPr/>
    </dgm:pt>
    <dgm:pt modelId="{D53ADBAC-8A53-40AC-857F-DAD900C99590}" type="pres">
      <dgm:prSet presAssocID="{5F479A05-D850-45F1-A278-62D3DD0B58F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chlag"/>
        </a:ext>
      </dgm:extLst>
    </dgm:pt>
    <dgm:pt modelId="{78E70096-72A2-4B79-97E7-50BC13F289F6}" type="pres">
      <dgm:prSet presAssocID="{5F479A05-D850-45F1-A278-62D3DD0B58FA}" presName="spaceRect" presStyleCnt="0"/>
      <dgm:spPr/>
    </dgm:pt>
    <dgm:pt modelId="{5F06F900-DA3D-4E61-88A4-347C854FF1A2}" type="pres">
      <dgm:prSet presAssocID="{5F479A05-D850-45F1-A278-62D3DD0B58FA}" presName="parTx" presStyleLbl="revTx" presStyleIdx="4" presStyleCnt="5">
        <dgm:presLayoutVars>
          <dgm:chMax val="0"/>
          <dgm:chPref val="0"/>
        </dgm:presLayoutVars>
      </dgm:prSet>
      <dgm:spPr/>
    </dgm:pt>
  </dgm:ptLst>
  <dgm:cxnLst>
    <dgm:cxn modelId="{0C313D08-A989-42DB-9C2C-EC73C70A5DA1}" srcId="{9A1694B2-3CBA-42E5-912C-0AC08A8ECB95}" destId="{5F479A05-D850-45F1-A278-62D3DD0B58FA}" srcOrd="4" destOrd="0" parTransId="{C94B6F1B-D05E-46EB-9250-86C193D33043}" sibTransId="{11F88BD1-DFAD-4A33-9E08-3137DE58E508}"/>
    <dgm:cxn modelId="{962D8329-7B04-4E9C-8837-7D801548FAC6}" type="presOf" srcId="{6B823753-3B65-4E29-AA7C-94A60E18361A}" destId="{BA3E7E4C-697A-4BB0-8E94-A194614B3F45}" srcOrd="0" destOrd="0" presId="urn:microsoft.com/office/officeart/2018/2/layout/IconVerticalSolidList"/>
    <dgm:cxn modelId="{70FA2A3E-4421-49CB-BEF1-41F38CD25A24}" srcId="{9A1694B2-3CBA-42E5-912C-0AC08A8ECB95}" destId="{6B823753-3B65-4E29-AA7C-94A60E18361A}" srcOrd="0" destOrd="0" parTransId="{022988B8-B7C7-49AE-88A3-E1C1952996C6}" sibTransId="{95819389-C6F8-4B30-88FF-DA6A45D9DF7A}"/>
    <dgm:cxn modelId="{BB57B064-AFFD-459B-8940-0B2695297D0B}" type="presOf" srcId="{9481D940-4DEA-4D60-8851-4184BFD554E4}" destId="{D1A80002-5BFB-4B84-9DAE-9DB864D6D8F2}" srcOrd="0" destOrd="0" presId="urn:microsoft.com/office/officeart/2018/2/layout/IconVerticalSolidList"/>
    <dgm:cxn modelId="{8E7F164A-7709-49F7-A623-7D8635C78A2C}" type="presOf" srcId="{8EDA20F6-9225-4806-95EF-9164C053680A}" destId="{E5C4627E-6161-4A85-AA43-ABEB67E1C492}" srcOrd="0" destOrd="0" presId="urn:microsoft.com/office/officeart/2018/2/layout/IconVerticalSolidList"/>
    <dgm:cxn modelId="{D46F1782-88A8-4E28-BA3D-75E07312AF4C}" type="presOf" srcId="{5F479A05-D850-45F1-A278-62D3DD0B58FA}" destId="{5F06F900-DA3D-4E61-88A4-347C854FF1A2}" srcOrd="0" destOrd="0" presId="urn:microsoft.com/office/officeart/2018/2/layout/IconVerticalSolidList"/>
    <dgm:cxn modelId="{21A24382-0330-45AC-8581-2F87B8C76C13}" srcId="{9A1694B2-3CBA-42E5-912C-0AC08A8ECB95}" destId="{9481D940-4DEA-4D60-8851-4184BFD554E4}" srcOrd="2" destOrd="0" parTransId="{D64B24F9-1493-44E7-B268-86FED4E134CC}" sibTransId="{1E193402-3A93-42F4-B9A3-DDA72541A4A6}"/>
    <dgm:cxn modelId="{DD2FA1AA-C173-49DF-992D-6916FF5FB931}" srcId="{9A1694B2-3CBA-42E5-912C-0AC08A8ECB95}" destId="{0AC58DD6-BF33-4E51-913A-EE1ED6E37B1E}" srcOrd="3" destOrd="0" parTransId="{C452C181-4E3C-42B3-9944-28A108A59CE3}" sibTransId="{8689FEFB-8A2C-476D-B7D0-5E58E0847A39}"/>
    <dgm:cxn modelId="{781025CD-4BBB-4AEC-903C-15BF21878FD8}" type="presOf" srcId="{0AC58DD6-BF33-4E51-913A-EE1ED6E37B1E}" destId="{F5EBF9CE-D65E-49B6-A536-4EEABE83EADE}" srcOrd="0" destOrd="0" presId="urn:microsoft.com/office/officeart/2018/2/layout/IconVerticalSolidList"/>
    <dgm:cxn modelId="{C8B8EDCD-4260-4F5A-8A47-1B13345DADC9}" srcId="{9A1694B2-3CBA-42E5-912C-0AC08A8ECB95}" destId="{8EDA20F6-9225-4806-95EF-9164C053680A}" srcOrd="1" destOrd="0" parTransId="{0075F0D2-B936-4938-BD84-E6FF1955B8ED}" sibTransId="{6C7F456B-9D10-43CF-A2E4-CC6B72CEE16B}"/>
    <dgm:cxn modelId="{4F1D51D3-89AD-413C-81DD-94CC948C871E}" type="presOf" srcId="{9A1694B2-3CBA-42E5-912C-0AC08A8ECB95}" destId="{AF0CEBC2-07CD-44B0-931C-25BA738484BD}" srcOrd="0" destOrd="0" presId="urn:microsoft.com/office/officeart/2018/2/layout/IconVerticalSolidList"/>
    <dgm:cxn modelId="{41ADADBF-8398-4C46-BFB3-3E7C31551985}" type="presParOf" srcId="{AF0CEBC2-07CD-44B0-931C-25BA738484BD}" destId="{06C18A10-179B-4DD8-80D5-8F0D0761E5B3}" srcOrd="0" destOrd="0" presId="urn:microsoft.com/office/officeart/2018/2/layout/IconVerticalSolidList"/>
    <dgm:cxn modelId="{C2862FC3-7F3F-46E7-811C-25516F55B526}" type="presParOf" srcId="{06C18A10-179B-4DD8-80D5-8F0D0761E5B3}" destId="{1D768AD7-0B79-4590-9BA3-761D20DA5A07}" srcOrd="0" destOrd="0" presId="urn:microsoft.com/office/officeart/2018/2/layout/IconVerticalSolidList"/>
    <dgm:cxn modelId="{8146D81E-A455-4EFC-8AA8-71A2EEDA4CAA}" type="presParOf" srcId="{06C18A10-179B-4DD8-80D5-8F0D0761E5B3}" destId="{6EBF5D25-335D-4DCF-A452-948CDDCC3F0F}" srcOrd="1" destOrd="0" presId="urn:microsoft.com/office/officeart/2018/2/layout/IconVerticalSolidList"/>
    <dgm:cxn modelId="{89F49872-6380-4DC0-AA7F-51C4B3A1C656}" type="presParOf" srcId="{06C18A10-179B-4DD8-80D5-8F0D0761E5B3}" destId="{779C8503-9918-4542-88F5-F9F99F6DDBD3}" srcOrd="2" destOrd="0" presId="urn:microsoft.com/office/officeart/2018/2/layout/IconVerticalSolidList"/>
    <dgm:cxn modelId="{7DF84C0A-7A0E-4EA9-BF2F-416B92AE5799}" type="presParOf" srcId="{06C18A10-179B-4DD8-80D5-8F0D0761E5B3}" destId="{BA3E7E4C-697A-4BB0-8E94-A194614B3F45}" srcOrd="3" destOrd="0" presId="urn:microsoft.com/office/officeart/2018/2/layout/IconVerticalSolidList"/>
    <dgm:cxn modelId="{480E5BE5-4EEB-4A88-82D0-5EF878DE5360}" type="presParOf" srcId="{AF0CEBC2-07CD-44B0-931C-25BA738484BD}" destId="{58F07EDA-907F-4B27-B873-4357771FE559}" srcOrd="1" destOrd="0" presId="urn:microsoft.com/office/officeart/2018/2/layout/IconVerticalSolidList"/>
    <dgm:cxn modelId="{DCF02B9B-B1AA-4A92-B3B7-E3D69B1F4FA1}" type="presParOf" srcId="{AF0CEBC2-07CD-44B0-931C-25BA738484BD}" destId="{3B17F13B-CEE8-4AE5-9A8D-DA03AC4BC56E}" srcOrd="2" destOrd="0" presId="urn:microsoft.com/office/officeart/2018/2/layout/IconVerticalSolidList"/>
    <dgm:cxn modelId="{BEE809E4-B5C5-4AF2-A54B-CD03CDEFE830}" type="presParOf" srcId="{3B17F13B-CEE8-4AE5-9A8D-DA03AC4BC56E}" destId="{EF95536B-8E0C-4AF9-998A-2F6560BB38D8}" srcOrd="0" destOrd="0" presId="urn:microsoft.com/office/officeart/2018/2/layout/IconVerticalSolidList"/>
    <dgm:cxn modelId="{029C030B-905C-4D84-9C9F-F0EEF26F39D8}" type="presParOf" srcId="{3B17F13B-CEE8-4AE5-9A8D-DA03AC4BC56E}" destId="{B8624208-AABC-40B0-A54B-36DFBB608CB3}" srcOrd="1" destOrd="0" presId="urn:microsoft.com/office/officeart/2018/2/layout/IconVerticalSolidList"/>
    <dgm:cxn modelId="{17BA5700-0C59-4847-BF24-31DEFD13B738}" type="presParOf" srcId="{3B17F13B-CEE8-4AE5-9A8D-DA03AC4BC56E}" destId="{A4A315E0-DAC8-4F23-944A-1C626B510BA4}" srcOrd="2" destOrd="0" presId="urn:microsoft.com/office/officeart/2018/2/layout/IconVerticalSolidList"/>
    <dgm:cxn modelId="{9FC9723E-4F25-4C05-8FF9-17C85158477E}" type="presParOf" srcId="{3B17F13B-CEE8-4AE5-9A8D-DA03AC4BC56E}" destId="{E5C4627E-6161-4A85-AA43-ABEB67E1C492}" srcOrd="3" destOrd="0" presId="urn:microsoft.com/office/officeart/2018/2/layout/IconVerticalSolidList"/>
    <dgm:cxn modelId="{EFFEDD54-FD57-4B31-A82D-C0D769D97C07}" type="presParOf" srcId="{AF0CEBC2-07CD-44B0-931C-25BA738484BD}" destId="{A556587C-F0B0-4EE9-AEC9-6E5A6315917C}" srcOrd="3" destOrd="0" presId="urn:microsoft.com/office/officeart/2018/2/layout/IconVerticalSolidList"/>
    <dgm:cxn modelId="{B1C04952-E378-4B7B-8545-DD44E0EE5CC3}" type="presParOf" srcId="{AF0CEBC2-07CD-44B0-931C-25BA738484BD}" destId="{8F53BD8E-68C8-4A4D-9F26-E02A6B837BBB}" srcOrd="4" destOrd="0" presId="urn:microsoft.com/office/officeart/2018/2/layout/IconVerticalSolidList"/>
    <dgm:cxn modelId="{A0358869-AFDC-4E9C-98E3-4B18F6EF7510}" type="presParOf" srcId="{8F53BD8E-68C8-4A4D-9F26-E02A6B837BBB}" destId="{704FA31C-ADAC-4E60-A981-6565A99BC2DF}" srcOrd="0" destOrd="0" presId="urn:microsoft.com/office/officeart/2018/2/layout/IconVerticalSolidList"/>
    <dgm:cxn modelId="{C3ADA4ED-6B25-471C-8DB7-E7BD871BB29C}" type="presParOf" srcId="{8F53BD8E-68C8-4A4D-9F26-E02A6B837BBB}" destId="{DEA0ECBC-D8C2-4A3C-9E78-9C9FC262B6E2}" srcOrd="1" destOrd="0" presId="urn:microsoft.com/office/officeart/2018/2/layout/IconVerticalSolidList"/>
    <dgm:cxn modelId="{D22A9D9E-A6C8-4424-94A2-094ECD6B87AD}" type="presParOf" srcId="{8F53BD8E-68C8-4A4D-9F26-E02A6B837BBB}" destId="{14731B4E-4694-4948-BE38-C9B7F2768D4A}" srcOrd="2" destOrd="0" presId="urn:microsoft.com/office/officeart/2018/2/layout/IconVerticalSolidList"/>
    <dgm:cxn modelId="{9DEB8D03-8C8C-4ADE-A317-CE91F50395FD}" type="presParOf" srcId="{8F53BD8E-68C8-4A4D-9F26-E02A6B837BBB}" destId="{D1A80002-5BFB-4B84-9DAE-9DB864D6D8F2}" srcOrd="3" destOrd="0" presId="urn:microsoft.com/office/officeart/2018/2/layout/IconVerticalSolidList"/>
    <dgm:cxn modelId="{DFAFEF7E-E324-4C72-BBE6-54FA373A5CBA}" type="presParOf" srcId="{AF0CEBC2-07CD-44B0-931C-25BA738484BD}" destId="{5A09A8FF-F51C-4BCD-A696-F48946171DE6}" srcOrd="5" destOrd="0" presId="urn:microsoft.com/office/officeart/2018/2/layout/IconVerticalSolidList"/>
    <dgm:cxn modelId="{E962427E-BD67-4FEC-A34F-CF5F4DB619BC}" type="presParOf" srcId="{AF0CEBC2-07CD-44B0-931C-25BA738484BD}" destId="{E342A9DD-E8BC-453D-B00C-44A5DA55E14F}" srcOrd="6" destOrd="0" presId="urn:microsoft.com/office/officeart/2018/2/layout/IconVerticalSolidList"/>
    <dgm:cxn modelId="{34687363-1B99-440C-8FC1-A36FB6316F33}" type="presParOf" srcId="{E342A9DD-E8BC-453D-B00C-44A5DA55E14F}" destId="{0426A107-2401-42F5-80E4-38441142DC07}" srcOrd="0" destOrd="0" presId="urn:microsoft.com/office/officeart/2018/2/layout/IconVerticalSolidList"/>
    <dgm:cxn modelId="{09AA5923-79FC-45D1-BB2E-D4A544067820}" type="presParOf" srcId="{E342A9DD-E8BC-453D-B00C-44A5DA55E14F}" destId="{7530C64D-0593-4993-8F15-791FE77F69E8}" srcOrd="1" destOrd="0" presId="urn:microsoft.com/office/officeart/2018/2/layout/IconVerticalSolidList"/>
    <dgm:cxn modelId="{89D7309F-4FD6-46CC-B4DE-404D80A30D63}" type="presParOf" srcId="{E342A9DD-E8BC-453D-B00C-44A5DA55E14F}" destId="{B71D08EC-569C-4526-B854-3E5DFEF6B4F5}" srcOrd="2" destOrd="0" presId="urn:microsoft.com/office/officeart/2018/2/layout/IconVerticalSolidList"/>
    <dgm:cxn modelId="{08A196EE-7699-4C2F-935B-A85291492450}" type="presParOf" srcId="{E342A9DD-E8BC-453D-B00C-44A5DA55E14F}" destId="{F5EBF9CE-D65E-49B6-A536-4EEABE83EADE}" srcOrd="3" destOrd="0" presId="urn:microsoft.com/office/officeart/2018/2/layout/IconVerticalSolidList"/>
    <dgm:cxn modelId="{D05568C0-7664-407C-AB2F-45192B50D5EA}" type="presParOf" srcId="{AF0CEBC2-07CD-44B0-931C-25BA738484BD}" destId="{6686F661-D948-41AE-9669-A57D288C1FCE}" srcOrd="7" destOrd="0" presId="urn:microsoft.com/office/officeart/2018/2/layout/IconVerticalSolidList"/>
    <dgm:cxn modelId="{5F749ADB-B9D1-4741-B2A0-C3B10E68F384}" type="presParOf" srcId="{AF0CEBC2-07CD-44B0-931C-25BA738484BD}" destId="{7C7D6584-A75C-49C3-B5AF-C1FAE28BC8D2}" srcOrd="8" destOrd="0" presId="urn:microsoft.com/office/officeart/2018/2/layout/IconVerticalSolidList"/>
    <dgm:cxn modelId="{9E217D03-C30C-4E7B-8721-EB4D87786C41}" type="presParOf" srcId="{7C7D6584-A75C-49C3-B5AF-C1FAE28BC8D2}" destId="{668010F9-5BFC-4E4A-B7D7-44E2A92F599F}" srcOrd="0" destOrd="0" presId="urn:microsoft.com/office/officeart/2018/2/layout/IconVerticalSolidList"/>
    <dgm:cxn modelId="{B278BBC6-0754-420B-84AF-6A95BDA59180}" type="presParOf" srcId="{7C7D6584-A75C-49C3-B5AF-C1FAE28BC8D2}" destId="{D53ADBAC-8A53-40AC-857F-DAD900C99590}" srcOrd="1" destOrd="0" presId="urn:microsoft.com/office/officeart/2018/2/layout/IconVerticalSolidList"/>
    <dgm:cxn modelId="{242006E2-4234-4D33-A1C5-A0E83297DD3E}" type="presParOf" srcId="{7C7D6584-A75C-49C3-B5AF-C1FAE28BC8D2}" destId="{78E70096-72A2-4B79-97E7-50BC13F289F6}" srcOrd="2" destOrd="0" presId="urn:microsoft.com/office/officeart/2018/2/layout/IconVerticalSolidList"/>
    <dgm:cxn modelId="{A78F9151-E6B4-4BFD-B77B-56550B7F78EE}" type="presParOf" srcId="{7C7D6584-A75C-49C3-B5AF-C1FAE28BC8D2}" destId="{5F06F900-DA3D-4E61-88A4-347C854FF1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358D67-CBA9-4186-8D56-1568C14D81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B889C92D-666D-43AE-82AE-6D036642C514}">
      <dgm:prSet phldrT="[Text]" custT="1"/>
      <dgm:spPr/>
      <dgm:t>
        <a:bodyPr/>
        <a:lstStyle/>
        <a:p>
          <a:r>
            <a:rPr lang="de-DE" sz="2400" dirty="0"/>
            <a:t>Overall </a:t>
          </a:r>
          <a:r>
            <a:rPr lang="de-DE" sz="2400" dirty="0" err="1"/>
            <a:t>aim</a:t>
          </a:r>
          <a:endParaRPr lang="de-DE" sz="2400" dirty="0"/>
        </a:p>
      </dgm:t>
    </dgm:pt>
    <dgm:pt modelId="{B89870DD-E104-46B7-BC34-99C25592D85F}" type="parTrans" cxnId="{4304C559-2E3A-4E06-A692-64A704E9FB08}">
      <dgm:prSet/>
      <dgm:spPr/>
      <dgm:t>
        <a:bodyPr/>
        <a:lstStyle/>
        <a:p>
          <a:endParaRPr lang="de-DE" sz="1600"/>
        </a:p>
      </dgm:t>
    </dgm:pt>
    <dgm:pt modelId="{EFC07D12-45C9-4119-93A1-3A1FBF5A7F1A}" type="sibTrans" cxnId="{4304C559-2E3A-4E06-A692-64A704E9FB08}">
      <dgm:prSet/>
      <dgm:spPr/>
      <dgm:t>
        <a:bodyPr/>
        <a:lstStyle/>
        <a:p>
          <a:endParaRPr lang="de-DE" sz="1600"/>
        </a:p>
      </dgm:t>
    </dgm:pt>
    <dgm:pt modelId="{A52CE3DA-ADD3-4054-9FF0-6FD4D1E8CA52}">
      <dgm:prSet custT="1"/>
      <dgm:spPr/>
      <dgm:t>
        <a:bodyPr/>
        <a:lstStyle/>
        <a:p>
          <a:r>
            <a:rPr lang="en-US" sz="2400" dirty="0"/>
            <a:t>analysis of the transition to climate neutral chemical, pharmaceutical, plastics and rubber industries</a:t>
          </a:r>
          <a:endParaRPr lang="de-DE" sz="2400" dirty="0"/>
        </a:p>
      </dgm:t>
    </dgm:pt>
    <dgm:pt modelId="{BDDF5971-E7E0-43A3-B90A-5BD94B8DCB20}" type="parTrans" cxnId="{753BAACB-2981-4606-A2E6-7D108520075E}">
      <dgm:prSet/>
      <dgm:spPr/>
      <dgm:t>
        <a:bodyPr/>
        <a:lstStyle/>
        <a:p>
          <a:endParaRPr lang="de-DE" sz="1600"/>
        </a:p>
      </dgm:t>
    </dgm:pt>
    <dgm:pt modelId="{CCF2771F-A674-44B4-80CD-172CF8A73FA5}" type="sibTrans" cxnId="{753BAACB-2981-4606-A2E6-7D108520075E}">
      <dgm:prSet/>
      <dgm:spPr/>
      <dgm:t>
        <a:bodyPr/>
        <a:lstStyle/>
        <a:p>
          <a:endParaRPr lang="de-DE" sz="1600"/>
        </a:p>
      </dgm:t>
    </dgm:pt>
    <dgm:pt modelId="{AE661C56-B72B-437C-9C1C-CD83787F4684}">
      <dgm:prSet custT="1"/>
      <dgm:spPr/>
      <dgm:t>
        <a:bodyPr/>
        <a:lstStyle/>
        <a:p>
          <a:r>
            <a:rPr lang="en-US" sz="2400" dirty="0"/>
            <a:t>to equip social partners with better knowledge of future technologies and the consequences of their implementation on companies and employees </a:t>
          </a:r>
          <a:endParaRPr lang="de-DE" sz="2400" dirty="0"/>
        </a:p>
      </dgm:t>
    </dgm:pt>
    <dgm:pt modelId="{E43D8144-E049-4D0F-900F-1D7CE3DC5120}" type="parTrans" cxnId="{BD737257-0C13-4809-8149-F156FF19A961}">
      <dgm:prSet/>
      <dgm:spPr/>
      <dgm:t>
        <a:bodyPr/>
        <a:lstStyle/>
        <a:p>
          <a:endParaRPr lang="de-DE" sz="1600"/>
        </a:p>
      </dgm:t>
    </dgm:pt>
    <dgm:pt modelId="{273F7299-F39F-4732-BC3A-0D6DF5785CBE}" type="sibTrans" cxnId="{BD737257-0C13-4809-8149-F156FF19A961}">
      <dgm:prSet/>
      <dgm:spPr/>
      <dgm:t>
        <a:bodyPr/>
        <a:lstStyle/>
        <a:p>
          <a:endParaRPr lang="de-DE" sz="1600"/>
        </a:p>
      </dgm:t>
    </dgm:pt>
    <dgm:pt modelId="{B214C1D8-5230-42EA-A234-8A45818A6B09}">
      <dgm:prSet phldrT="[Text]" custT="1"/>
      <dgm:spPr/>
      <dgm:t>
        <a:bodyPr/>
        <a:lstStyle/>
        <a:p>
          <a:r>
            <a:rPr lang="de-DE" sz="2400" dirty="0"/>
            <a:t>Project </a:t>
          </a:r>
          <a:r>
            <a:rPr lang="de-DE" sz="2400" dirty="0" err="1"/>
            <a:t>steps</a:t>
          </a:r>
          <a:endParaRPr lang="de-DE" sz="2400" dirty="0"/>
        </a:p>
      </dgm:t>
    </dgm:pt>
    <dgm:pt modelId="{8EC79852-AE1F-4022-8ABC-5911159009C5}" type="parTrans" cxnId="{E92EC504-C5D0-46A2-9E77-B1DB93A76A59}">
      <dgm:prSet/>
      <dgm:spPr/>
      <dgm:t>
        <a:bodyPr/>
        <a:lstStyle/>
        <a:p>
          <a:endParaRPr lang="de-DE"/>
        </a:p>
      </dgm:t>
    </dgm:pt>
    <dgm:pt modelId="{9ACBE5AD-2C93-4F40-93D0-C1CEAFF2665F}" type="sibTrans" cxnId="{E92EC504-C5D0-46A2-9E77-B1DB93A76A59}">
      <dgm:prSet/>
      <dgm:spPr/>
      <dgm:t>
        <a:bodyPr/>
        <a:lstStyle/>
        <a:p>
          <a:endParaRPr lang="de-DE"/>
        </a:p>
      </dgm:t>
    </dgm:pt>
    <dgm:pt modelId="{BDA0CC5C-D1AA-47D4-9DC1-F6F8E31DC90D}" type="pres">
      <dgm:prSet presAssocID="{DC358D67-CBA9-4186-8D56-1568C14D813D}" presName="linear" presStyleCnt="0">
        <dgm:presLayoutVars>
          <dgm:animLvl val="lvl"/>
          <dgm:resizeHandles val="exact"/>
        </dgm:presLayoutVars>
      </dgm:prSet>
      <dgm:spPr/>
    </dgm:pt>
    <dgm:pt modelId="{7FA5B9F2-BEE7-429B-A5CD-B42E571018E3}" type="pres">
      <dgm:prSet presAssocID="{B889C92D-666D-43AE-82AE-6D036642C514}" presName="parentText" presStyleLbl="node1" presStyleIdx="0" presStyleCnt="2" custScaleY="46843" custLinFactNeighborX="362" custLinFactNeighborY="-1920">
        <dgm:presLayoutVars>
          <dgm:chMax val="0"/>
          <dgm:bulletEnabled val="1"/>
        </dgm:presLayoutVars>
      </dgm:prSet>
      <dgm:spPr/>
    </dgm:pt>
    <dgm:pt modelId="{50CE6D59-D57E-415B-BCCF-2853B80B20EC}" type="pres">
      <dgm:prSet presAssocID="{B889C92D-666D-43AE-82AE-6D036642C514}" presName="childText" presStyleLbl="revTx" presStyleIdx="0" presStyleCnt="1" custScaleY="171540">
        <dgm:presLayoutVars>
          <dgm:bulletEnabled val="1"/>
        </dgm:presLayoutVars>
      </dgm:prSet>
      <dgm:spPr/>
    </dgm:pt>
    <dgm:pt modelId="{A0A66776-C753-4ED7-BEDC-B882FE73D2BB}" type="pres">
      <dgm:prSet presAssocID="{B214C1D8-5230-42EA-A234-8A45818A6B09}" presName="parentText" presStyleLbl="node1" presStyleIdx="1" presStyleCnt="2" custScaleY="46843" custLinFactNeighborX="-347" custLinFactNeighborY="-45140">
        <dgm:presLayoutVars>
          <dgm:chMax val="0"/>
          <dgm:bulletEnabled val="1"/>
        </dgm:presLayoutVars>
      </dgm:prSet>
      <dgm:spPr/>
    </dgm:pt>
  </dgm:ptLst>
  <dgm:cxnLst>
    <dgm:cxn modelId="{E92EC504-C5D0-46A2-9E77-B1DB93A76A59}" srcId="{DC358D67-CBA9-4186-8D56-1568C14D813D}" destId="{B214C1D8-5230-42EA-A234-8A45818A6B09}" srcOrd="1" destOrd="0" parTransId="{8EC79852-AE1F-4022-8ABC-5911159009C5}" sibTransId="{9ACBE5AD-2C93-4F40-93D0-C1CEAFF2665F}"/>
    <dgm:cxn modelId="{9DA67F2B-28CA-4C77-A6DD-40F958E1F3EB}" type="presOf" srcId="{AE661C56-B72B-437C-9C1C-CD83787F4684}" destId="{50CE6D59-D57E-415B-BCCF-2853B80B20EC}" srcOrd="0" destOrd="1" presId="urn:microsoft.com/office/officeart/2005/8/layout/vList2"/>
    <dgm:cxn modelId="{BD737257-0C13-4809-8149-F156FF19A961}" srcId="{B889C92D-666D-43AE-82AE-6D036642C514}" destId="{AE661C56-B72B-437C-9C1C-CD83787F4684}" srcOrd="1" destOrd="0" parTransId="{E43D8144-E049-4D0F-900F-1D7CE3DC5120}" sibTransId="{273F7299-F39F-4732-BC3A-0D6DF5785CBE}"/>
    <dgm:cxn modelId="{4304C559-2E3A-4E06-A692-64A704E9FB08}" srcId="{DC358D67-CBA9-4186-8D56-1568C14D813D}" destId="{B889C92D-666D-43AE-82AE-6D036642C514}" srcOrd="0" destOrd="0" parTransId="{B89870DD-E104-46B7-BC34-99C25592D85F}" sibTransId="{EFC07D12-45C9-4119-93A1-3A1FBF5A7F1A}"/>
    <dgm:cxn modelId="{795C4898-431F-4097-9F39-93147B7DAFC0}" type="presOf" srcId="{DC358D67-CBA9-4186-8D56-1568C14D813D}" destId="{BDA0CC5C-D1AA-47D4-9DC1-F6F8E31DC90D}" srcOrd="0" destOrd="0" presId="urn:microsoft.com/office/officeart/2005/8/layout/vList2"/>
    <dgm:cxn modelId="{ED7B96B2-3114-486B-8655-034E01C255D2}" type="presOf" srcId="{B889C92D-666D-43AE-82AE-6D036642C514}" destId="{7FA5B9F2-BEE7-429B-A5CD-B42E571018E3}" srcOrd="0" destOrd="0" presId="urn:microsoft.com/office/officeart/2005/8/layout/vList2"/>
    <dgm:cxn modelId="{753BAACB-2981-4606-A2E6-7D108520075E}" srcId="{B889C92D-666D-43AE-82AE-6D036642C514}" destId="{A52CE3DA-ADD3-4054-9FF0-6FD4D1E8CA52}" srcOrd="0" destOrd="0" parTransId="{BDDF5971-E7E0-43A3-B90A-5BD94B8DCB20}" sibTransId="{CCF2771F-A674-44B4-80CD-172CF8A73FA5}"/>
    <dgm:cxn modelId="{FBB22DDB-C9FE-46F9-AE27-F09470FD621B}" type="presOf" srcId="{B214C1D8-5230-42EA-A234-8A45818A6B09}" destId="{A0A66776-C753-4ED7-BEDC-B882FE73D2BB}" srcOrd="0" destOrd="0" presId="urn:microsoft.com/office/officeart/2005/8/layout/vList2"/>
    <dgm:cxn modelId="{FB6A14FB-BB06-487F-8B81-F772E4AD56BA}" type="presOf" srcId="{A52CE3DA-ADD3-4054-9FF0-6FD4D1E8CA52}" destId="{50CE6D59-D57E-415B-BCCF-2853B80B20EC}" srcOrd="0" destOrd="0" presId="urn:microsoft.com/office/officeart/2005/8/layout/vList2"/>
    <dgm:cxn modelId="{130C7162-C068-4BDD-B7A4-74FD4AC38CF5}" type="presParOf" srcId="{BDA0CC5C-D1AA-47D4-9DC1-F6F8E31DC90D}" destId="{7FA5B9F2-BEE7-429B-A5CD-B42E571018E3}" srcOrd="0" destOrd="0" presId="urn:microsoft.com/office/officeart/2005/8/layout/vList2"/>
    <dgm:cxn modelId="{1D1DC171-B929-4AD8-B4FF-8DD3FC1A57BD}" type="presParOf" srcId="{BDA0CC5C-D1AA-47D4-9DC1-F6F8E31DC90D}" destId="{50CE6D59-D57E-415B-BCCF-2853B80B20EC}" srcOrd="1" destOrd="0" presId="urn:microsoft.com/office/officeart/2005/8/layout/vList2"/>
    <dgm:cxn modelId="{05C22453-7A56-47B0-A041-3CF9D5565313}" type="presParOf" srcId="{BDA0CC5C-D1AA-47D4-9DC1-F6F8E31DC90D}" destId="{A0A66776-C753-4ED7-BEDC-B882FE73D2BB}"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893CD8-93D0-4373-8208-CE97AB679F34}"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53284096-7079-41EB-82FC-66CE5D75FE54}">
      <dgm:prSet/>
      <dgm:spPr/>
      <dgm:t>
        <a:bodyPr/>
        <a:lstStyle/>
        <a:p>
          <a:r>
            <a:rPr lang="de-DE" dirty="0"/>
            <a:t>New </a:t>
          </a:r>
          <a:r>
            <a:rPr lang="de-DE" dirty="0" err="1"/>
            <a:t>raw</a:t>
          </a:r>
          <a:r>
            <a:rPr lang="de-DE" dirty="0"/>
            <a:t> material and </a:t>
          </a:r>
          <a:r>
            <a:rPr lang="de-DE" dirty="0" err="1"/>
            <a:t>carbon</a:t>
          </a:r>
          <a:r>
            <a:rPr lang="de-DE" dirty="0"/>
            <a:t> </a:t>
          </a:r>
          <a:r>
            <a:rPr lang="de-DE" dirty="0" err="1"/>
            <a:t>sources</a:t>
          </a:r>
          <a:endParaRPr lang="en-US" dirty="0"/>
        </a:p>
      </dgm:t>
    </dgm:pt>
    <dgm:pt modelId="{EC20D3F8-DAB1-4601-80CE-586854B2FC66}" type="parTrans" cxnId="{2DE8D504-BF73-4C05-937F-EA9412B30DAB}">
      <dgm:prSet/>
      <dgm:spPr/>
      <dgm:t>
        <a:bodyPr/>
        <a:lstStyle/>
        <a:p>
          <a:endParaRPr lang="en-US"/>
        </a:p>
      </dgm:t>
    </dgm:pt>
    <dgm:pt modelId="{EE0483A2-5342-41B8-A65B-491AFAA88791}" type="sibTrans" cxnId="{2DE8D504-BF73-4C05-937F-EA9412B30DAB}">
      <dgm:prSet/>
      <dgm:spPr/>
      <dgm:t>
        <a:bodyPr/>
        <a:lstStyle/>
        <a:p>
          <a:endParaRPr lang="en-US"/>
        </a:p>
      </dgm:t>
    </dgm:pt>
    <dgm:pt modelId="{1443F26F-092C-47AE-A053-586C4EFF93AB}">
      <dgm:prSet/>
      <dgm:spPr/>
      <dgm:t>
        <a:bodyPr/>
        <a:lstStyle/>
        <a:p>
          <a:r>
            <a:rPr lang="de-DE" dirty="0"/>
            <a:t>Alternative </a:t>
          </a:r>
          <a:r>
            <a:rPr lang="de-DE" dirty="0" err="1"/>
            <a:t>energy</a:t>
          </a:r>
          <a:r>
            <a:rPr lang="de-DE" dirty="0"/>
            <a:t> </a:t>
          </a:r>
          <a:r>
            <a:rPr lang="de-DE" dirty="0" err="1"/>
            <a:t>sources</a:t>
          </a:r>
          <a:endParaRPr lang="en-US" dirty="0"/>
        </a:p>
      </dgm:t>
    </dgm:pt>
    <dgm:pt modelId="{6AB31278-035C-4739-89C6-FDDE90ED9E32}" type="parTrans" cxnId="{32315169-D526-4C1B-92F6-C5744B86D3AA}">
      <dgm:prSet/>
      <dgm:spPr/>
      <dgm:t>
        <a:bodyPr/>
        <a:lstStyle/>
        <a:p>
          <a:endParaRPr lang="en-US"/>
        </a:p>
      </dgm:t>
    </dgm:pt>
    <dgm:pt modelId="{A8C814F5-0876-4A7C-9A72-7EAB93E5D70E}" type="sibTrans" cxnId="{32315169-D526-4C1B-92F6-C5744B86D3AA}">
      <dgm:prSet/>
      <dgm:spPr/>
      <dgm:t>
        <a:bodyPr/>
        <a:lstStyle/>
        <a:p>
          <a:endParaRPr lang="en-US"/>
        </a:p>
      </dgm:t>
    </dgm:pt>
    <dgm:pt modelId="{61C8F089-C89E-47F6-9393-313841417B5A}">
      <dgm:prSet/>
      <dgm:spPr/>
      <dgm:t>
        <a:bodyPr/>
        <a:lstStyle/>
        <a:p>
          <a:r>
            <a:rPr lang="de-DE"/>
            <a:t>Improvement of energy efficiency</a:t>
          </a:r>
          <a:endParaRPr lang="en-US"/>
        </a:p>
      </dgm:t>
    </dgm:pt>
    <dgm:pt modelId="{65AAC2D9-3D3E-4B97-BFDE-CF4C6AAF067E}" type="parTrans" cxnId="{DB999D90-5763-445F-B3AE-8B74AC68E503}">
      <dgm:prSet/>
      <dgm:spPr/>
      <dgm:t>
        <a:bodyPr/>
        <a:lstStyle/>
        <a:p>
          <a:endParaRPr lang="en-US"/>
        </a:p>
      </dgm:t>
    </dgm:pt>
    <dgm:pt modelId="{4D72E2D2-1DFB-4155-B12F-EFDE88CAA408}" type="sibTrans" cxnId="{DB999D90-5763-445F-B3AE-8B74AC68E503}">
      <dgm:prSet/>
      <dgm:spPr/>
      <dgm:t>
        <a:bodyPr/>
        <a:lstStyle/>
        <a:p>
          <a:endParaRPr lang="en-US"/>
        </a:p>
      </dgm:t>
    </dgm:pt>
    <dgm:pt modelId="{CF58F1B4-404F-47A1-9E3B-9892418062CA}">
      <dgm:prSet/>
      <dgm:spPr/>
      <dgm:t>
        <a:bodyPr/>
        <a:lstStyle/>
        <a:p>
          <a:r>
            <a:rPr lang="de-DE" dirty="0" err="1"/>
            <a:t>Electrification</a:t>
          </a:r>
          <a:r>
            <a:rPr lang="de-DE" dirty="0"/>
            <a:t> </a:t>
          </a:r>
          <a:r>
            <a:rPr lang="de-DE" dirty="0" err="1"/>
            <a:t>of</a:t>
          </a:r>
          <a:r>
            <a:rPr lang="de-DE" dirty="0"/>
            <a:t> </a:t>
          </a:r>
          <a:r>
            <a:rPr lang="de-DE" dirty="0" err="1"/>
            <a:t>processes</a:t>
          </a:r>
          <a:endParaRPr lang="en-US" dirty="0"/>
        </a:p>
      </dgm:t>
    </dgm:pt>
    <dgm:pt modelId="{CFC24969-70BE-4A59-86A8-B24D79994F1F}" type="parTrans" cxnId="{D4521219-9B5B-4965-8FC3-A388E1A4E70E}">
      <dgm:prSet/>
      <dgm:spPr/>
      <dgm:t>
        <a:bodyPr/>
        <a:lstStyle/>
        <a:p>
          <a:endParaRPr lang="en-US"/>
        </a:p>
      </dgm:t>
    </dgm:pt>
    <dgm:pt modelId="{B9DA326D-4580-4C56-9095-B4D7D95EC3F8}" type="sibTrans" cxnId="{D4521219-9B5B-4965-8FC3-A388E1A4E70E}">
      <dgm:prSet/>
      <dgm:spPr/>
      <dgm:t>
        <a:bodyPr/>
        <a:lstStyle/>
        <a:p>
          <a:endParaRPr lang="en-US"/>
        </a:p>
      </dgm:t>
    </dgm:pt>
    <dgm:pt modelId="{C52C5381-2DB6-44A8-8311-73A6E20ED093}">
      <dgm:prSet/>
      <dgm:spPr/>
      <dgm:t>
        <a:bodyPr/>
        <a:lstStyle/>
        <a:p>
          <a:r>
            <a:rPr lang="de-DE"/>
            <a:t>Development of new processes</a:t>
          </a:r>
          <a:endParaRPr lang="en-US"/>
        </a:p>
      </dgm:t>
    </dgm:pt>
    <dgm:pt modelId="{43219246-7063-4A11-AE18-D38FFE95B631}" type="parTrans" cxnId="{F086EA44-CA38-41D0-AF1E-FA59226824F9}">
      <dgm:prSet/>
      <dgm:spPr/>
      <dgm:t>
        <a:bodyPr/>
        <a:lstStyle/>
        <a:p>
          <a:endParaRPr lang="en-US"/>
        </a:p>
      </dgm:t>
    </dgm:pt>
    <dgm:pt modelId="{5A9E0D06-2C8C-4F6C-883A-0EAE8994522F}" type="sibTrans" cxnId="{F086EA44-CA38-41D0-AF1E-FA59226824F9}">
      <dgm:prSet/>
      <dgm:spPr/>
      <dgm:t>
        <a:bodyPr/>
        <a:lstStyle/>
        <a:p>
          <a:endParaRPr lang="en-US"/>
        </a:p>
      </dgm:t>
    </dgm:pt>
    <dgm:pt modelId="{2981CEEC-FA55-4FFD-AD25-4AE6D579744B}">
      <dgm:prSet/>
      <dgm:spPr/>
      <dgm:t>
        <a:bodyPr/>
        <a:lstStyle/>
        <a:p>
          <a:r>
            <a:rPr lang="de-DE" dirty="0" err="1"/>
            <a:t>Sustainable</a:t>
          </a:r>
          <a:r>
            <a:rPr lang="de-DE" dirty="0"/>
            <a:t> </a:t>
          </a:r>
          <a:r>
            <a:rPr lang="de-DE" dirty="0" err="1"/>
            <a:t>business</a:t>
          </a:r>
          <a:r>
            <a:rPr lang="de-DE" dirty="0"/>
            <a:t> </a:t>
          </a:r>
          <a:r>
            <a:rPr lang="de-DE" dirty="0" err="1"/>
            <a:t>process</a:t>
          </a:r>
          <a:r>
            <a:rPr lang="de-DE" dirty="0"/>
            <a:t> and </a:t>
          </a:r>
          <a:r>
            <a:rPr lang="de-DE" dirty="0" err="1"/>
            <a:t>working</a:t>
          </a:r>
          <a:r>
            <a:rPr lang="de-DE" dirty="0"/>
            <a:t> </a:t>
          </a:r>
          <a:r>
            <a:rPr lang="de-DE" dirty="0" err="1"/>
            <a:t>methods</a:t>
          </a:r>
          <a:endParaRPr lang="en-US" dirty="0"/>
        </a:p>
      </dgm:t>
    </dgm:pt>
    <dgm:pt modelId="{DFC641E1-6CFD-4A40-9D2D-42D901475B53}" type="parTrans" cxnId="{6AE88A60-5740-48F7-AE53-807EC2EF56D8}">
      <dgm:prSet/>
      <dgm:spPr/>
      <dgm:t>
        <a:bodyPr/>
        <a:lstStyle/>
        <a:p>
          <a:endParaRPr lang="en-US"/>
        </a:p>
      </dgm:t>
    </dgm:pt>
    <dgm:pt modelId="{6A9E8018-2AE5-47DB-8E86-3A0A8940BD00}" type="sibTrans" cxnId="{6AE88A60-5740-48F7-AE53-807EC2EF56D8}">
      <dgm:prSet/>
      <dgm:spPr/>
      <dgm:t>
        <a:bodyPr/>
        <a:lstStyle/>
        <a:p>
          <a:endParaRPr lang="en-US"/>
        </a:p>
      </dgm:t>
    </dgm:pt>
    <dgm:pt modelId="{B5B2B9C4-6932-4EBC-A73D-2B5C6E563D50}">
      <dgm:prSet/>
      <dgm:spPr/>
      <dgm:t>
        <a:bodyPr/>
        <a:lstStyle/>
        <a:p>
          <a:r>
            <a:rPr lang="de-DE" dirty="0"/>
            <a:t>(</a:t>
          </a:r>
          <a:r>
            <a:rPr lang="de-DE" dirty="0" err="1"/>
            <a:t>Mechanical</a:t>
          </a:r>
          <a:r>
            <a:rPr lang="de-DE" dirty="0"/>
            <a:t> and </a:t>
          </a:r>
          <a:r>
            <a:rPr lang="de-DE" dirty="0" err="1"/>
            <a:t>chemical</a:t>
          </a:r>
          <a:r>
            <a:rPr lang="de-DE" dirty="0"/>
            <a:t>) </a:t>
          </a:r>
          <a:r>
            <a:rPr lang="de-DE" dirty="0" err="1"/>
            <a:t>recycling</a:t>
          </a:r>
          <a:endParaRPr lang="en-US" dirty="0"/>
        </a:p>
      </dgm:t>
    </dgm:pt>
    <dgm:pt modelId="{E0239B0D-AC1A-42D7-A544-813C94AE48D0}" type="parTrans" cxnId="{5EA3CF41-14AF-44DF-BEC0-213D30F0AF35}">
      <dgm:prSet/>
      <dgm:spPr/>
      <dgm:t>
        <a:bodyPr/>
        <a:lstStyle/>
        <a:p>
          <a:endParaRPr lang="en-US"/>
        </a:p>
      </dgm:t>
    </dgm:pt>
    <dgm:pt modelId="{F2EB36F2-27DE-48C7-8FCC-55FC9B6E1B85}" type="sibTrans" cxnId="{5EA3CF41-14AF-44DF-BEC0-213D30F0AF35}">
      <dgm:prSet/>
      <dgm:spPr/>
      <dgm:t>
        <a:bodyPr/>
        <a:lstStyle/>
        <a:p>
          <a:endParaRPr lang="en-US"/>
        </a:p>
      </dgm:t>
    </dgm:pt>
    <dgm:pt modelId="{0628416F-7061-40EC-B073-4E7B4EE4857F}">
      <dgm:prSet/>
      <dgm:spPr/>
      <dgm:t>
        <a:bodyPr/>
        <a:lstStyle/>
        <a:p>
          <a:r>
            <a:rPr lang="de-DE" dirty="0"/>
            <a:t>Capture and </a:t>
          </a:r>
          <a:r>
            <a:rPr lang="de-DE" dirty="0" err="1"/>
            <a:t>storage</a:t>
          </a:r>
          <a:r>
            <a:rPr lang="de-DE" dirty="0"/>
            <a:t> </a:t>
          </a:r>
          <a:r>
            <a:rPr lang="de-DE" dirty="0" err="1"/>
            <a:t>of</a:t>
          </a:r>
          <a:r>
            <a:rPr lang="de-DE" dirty="0"/>
            <a:t> CO2</a:t>
          </a:r>
          <a:endParaRPr lang="en-US" dirty="0"/>
        </a:p>
      </dgm:t>
    </dgm:pt>
    <dgm:pt modelId="{70AF8D75-D7B2-41B2-812D-C79A5D3B92DD}" type="parTrans" cxnId="{3632B64D-03C0-45F5-B7E5-FEF025EFF404}">
      <dgm:prSet/>
      <dgm:spPr/>
      <dgm:t>
        <a:bodyPr/>
        <a:lstStyle/>
        <a:p>
          <a:endParaRPr lang="en-US"/>
        </a:p>
      </dgm:t>
    </dgm:pt>
    <dgm:pt modelId="{2C8E0387-FA63-4D1B-806D-AA8D2F3FF61B}" type="sibTrans" cxnId="{3632B64D-03C0-45F5-B7E5-FEF025EFF404}">
      <dgm:prSet/>
      <dgm:spPr/>
      <dgm:t>
        <a:bodyPr/>
        <a:lstStyle/>
        <a:p>
          <a:endParaRPr lang="en-US"/>
        </a:p>
      </dgm:t>
    </dgm:pt>
    <dgm:pt modelId="{B9474F1D-E7DE-4756-86F9-90CEF67E8350}">
      <dgm:prSet/>
      <dgm:spPr/>
      <dgm:t>
        <a:bodyPr/>
        <a:lstStyle/>
        <a:p>
          <a:r>
            <a:rPr lang="de-DE" dirty="0" err="1"/>
            <a:t>Circular</a:t>
          </a:r>
          <a:r>
            <a:rPr lang="de-DE" dirty="0"/>
            <a:t> </a:t>
          </a:r>
          <a:r>
            <a:rPr lang="de-DE" dirty="0" err="1"/>
            <a:t>economy</a:t>
          </a:r>
          <a:endParaRPr lang="en-US" dirty="0"/>
        </a:p>
      </dgm:t>
    </dgm:pt>
    <dgm:pt modelId="{C3E0E676-C5D9-4A5E-8E61-9B3B37C79941}" type="parTrans" cxnId="{99FC0459-9B1F-4AA4-88D7-F129BB82CBD5}">
      <dgm:prSet/>
      <dgm:spPr/>
      <dgm:t>
        <a:bodyPr/>
        <a:lstStyle/>
        <a:p>
          <a:endParaRPr lang="en-US"/>
        </a:p>
      </dgm:t>
    </dgm:pt>
    <dgm:pt modelId="{450DAD81-FB00-4FAB-B5B4-E8E85F51F377}" type="sibTrans" cxnId="{99FC0459-9B1F-4AA4-88D7-F129BB82CBD5}">
      <dgm:prSet/>
      <dgm:spPr/>
      <dgm:t>
        <a:bodyPr/>
        <a:lstStyle/>
        <a:p>
          <a:endParaRPr lang="en-US"/>
        </a:p>
      </dgm:t>
    </dgm:pt>
    <dgm:pt modelId="{5A79053C-889F-4DCC-A4AF-8525EB2C0D32}" type="pres">
      <dgm:prSet presAssocID="{CB893CD8-93D0-4373-8208-CE97AB679F34}" presName="diagram" presStyleCnt="0">
        <dgm:presLayoutVars>
          <dgm:dir/>
          <dgm:resizeHandles val="exact"/>
        </dgm:presLayoutVars>
      </dgm:prSet>
      <dgm:spPr/>
    </dgm:pt>
    <dgm:pt modelId="{C1128779-CA4F-41FA-BD22-B3DE548FC648}" type="pres">
      <dgm:prSet presAssocID="{53284096-7079-41EB-82FC-66CE5D75FE54}" presName="node" presStyleLbl="node1" presStyleIdx="0" presStyleCnt="9">
        <dgm:presLayoutVars>
          <dgm:bulletEnabled val="1"/>
        </dgm:presLayoutVars>
      </dgm:prSet>
      <dgm:spPr/>
    </dgm:pt>
    <dgm:pt modelId="{76C34817-C7C9-4567-BEE9-CF45156DEE4A}" type="pres">
      <dgm:prSet presAssocID="{EE0483A2-5342-41B8-A65B-491AFAA88791}" presName="sibTrans" presStyleCnt="0"/>
      <dgm:spPr/>
    </dgm:pt>
    <dgm:pt modelId="{480B33A1-A492-432C-8ED1-46BEFC0C679D}" type="pres">
      <dgm:prSet presAssocID="{1443F26F-092C-47AE-A053-586C4EFF93AB}" presName="node" presStyleLbl="node1" presStyleIdx="1" presStyleCnt="9">
        <dgm:presLayoutVars>
          <dgm:bulletEnabled val="1"/>
        </dgm:presLayoutVars>
      </dgm:prSet>
      <dgm:spPr/>
    </dgm:pt>
    <dgm:pt modelId="{A6BA2171-98AB-469F-82CC-3E019D93B1E4}" type="pres">
      <dgm:prSet presAssocID="{A8C814F5-0876-4A7C-9A72-7EAB93E5D70E}" presName="sibTrans" presStyleCnt="0"/>
      <dgm:spPr/>
    </dgm:pt>
    <dgm:pt modelId="{65EAA3C9-DDBC-4DDA-9C51-DEBD0AA085FC}" type="pres">
      <dgm:prSet presAssocID="{61C8F089-C89E-47F6-9393-313841417B5A}" presName="node" presStyleLbl="node1" presStyleIdx="2" presStyleCnt="9">
        <dgm:presLayoutVars>
          <dgm:bulletEnabled val="1"/>
        </dgm:presLayoutVars>
      </dgm:prSet>
      <dgm:spPr/>
    </dgm:pt>
    <dgm:pt modelId="{B6A847EA-D8A9-4FBE-9D72-102890CDAEFD}" type="pres">
      <dgm:prSet presAssocID="{4D72E2D2-1DFB-4155-B12F-EFDE88CAA408}" presName="sibTrans" presStyleCnt="0"/>
      <dgm:spPr/>
    </dgm:pt>
    <dgm:pt modelId="{4D3F8085-93DC-4CC7-A842-AB2538F30D0B}" type="pres">
      <dgm:prSet presAssocID="{CF58F1B4-404F-47A1-9E3B-9892418062CA}" presName="node" presStyleLbl="node1" presStyleIdx="3" presStyleCnt="9">
        <dgm:presLayoutVars>
          <dgm:bulletEnabled val="1"/>
        </dgm:presLayoutVars>
      </dgm:prSet>
      <dgm:spPr/>
    </dgm:pt>
    <dgm:pt modelId="{ED2C3F80-B1E4-4C43-92F7-AD5288669886}" type="pres">
      <dgm:prSet presAssocID="{B9DA326D-4580-4C56-9095-B4D7D95EC3F8}" presName="sibTrans" presStyleCnt="0"/>
      <dgm:spPr/>
    </dgm:pt>
    <dgm:pt modelId="{A61DA9E8-EEFD-49DC-888C-D4F988BD7F17}" type="pres">
      <dgm:prSet presAssocID="{C52C5381-2DB6-44A8-8311-73A6E20ED093}" presName="node" presStyleLbl="node1" presStyleIdx="4" presStyleCnt="9">
        <dgm:presLayoutVars>
          <dgm:bulletEnabled val="1"/>
        </dgm:presLayoutVars>
      </dgm:prSet>
      <dgm:spPr/>
    </dgm:pt>
    <dgm:pt modelId="{65312079-2550-413F-8B1F-803D97D0269D}" type="pres">
      <dgm:prSet presAssocID="{5A9E0D06-2C8C-4F6C-883A-0EAE8994522F}" presName="sibTrans" presStyleCnt="0"/>
      <dgm:spPr/>
    </dgm:pt>
    <dgm:pt modelId="{384BB897-0305-416E-9E65-339F09C20059}" type="pres">
      <dgm:prSet presAssocID="{2981CEEC-FA55-4FFD-AD25-4AE6D579744B}" presName="node" presStyleLbl="node1" presStyleIdx="5" presStyleCnt="9">
        <dgm:presLayoutVars>
          <dgm:bulletEnabled val="1"/>
        </dgm:presLayoutVars>
      </dgm:prSet>
      <dgm:spPr/>
    </dgm:pt>
    <dgm:pt modelId="{E6E9804F-0A0F-4938-9809-3374F2381F7A}" type="pres">
      <dgm:prSet presAssocID="{6A9E8018-2AE5-47DB-8E86-3A0A8940BD00}" presName="sibTrans" presStyleCnt="0"/>
      <dgm:spPr/>
    </dgm:pt>
    <dgm:pt modelId="{BACB19CE-6CC9-4EA8-A884-3D8C8A28D1E5}" type="pres">
      <dgm:prSet presAssocID="{B5B2B9C4-6932-4EBC-A73D-2B5C6E563D50}" presName="node" presStyleLbl="node1" presStyleIdx="6" presStyleCnt="9">
        <dgm:presLayoutVars>
          <dgm:bulletEnabled val="1"/>
        </dgm:presLayoutVars>
      </dgm:prSet>
      <dgm:spPr/>
    </dgm:pt>
    <dgm:pt modelId="{E8C0D4C0-E339-421C-BBA5-A71CE27E19DE}" type="pres">
      <dgm:prSet presAssocID="{F2EB36F2-27DE-48C7-8FCC-55FC9B6E1B85}" presName="sibTrans" presStyleCnt="0"/>
      <dgm:spPr/>
    </dgm:pt>
    <dgm:pt modelId="{3CEC9FF3-6C96-41A8-B969-23F265A96774}" type="pres">
      <dgm:prSet presAssocID="{0628416F-7061-40EC-B073-4E7B4EE4857F}" presName="node" presStyleLbl="node1" presStyleIdx="7" presStyleCnt="9">
        <dgm:presLayoutVars>
          <dgm:bulletEnabled val="1"/>
        </dgm:presLayoutVars>
      </dgm:prSet>
      <dgm:spPr/>
    </dgm:pt>
    <dgm:pt modelId="{F3A73175-08E8-42BB-8B79-DBFF63FAEF4B}" type="pres">
      <dgm:prSet presAssocID="{2C8E0387-FA63-4D1B-806D-AA8D2F3FF61B}" presName="sibTrans" presStyleCnt="0"/>
      <dgm:spPr/>
    </dgm:pt>
    <dgm:pt modelId="{CDCB6D9B-81ED-49E1-8486-929895F015CD}" type="pres">
      <dgm:prSet presAssocID="{B9474F1D-E7DE-4756-86F9-90CEF67E8350}" presName="node" presStyleLbl="node1" presStyleIdx="8" presStyleCnt="9">
        <dgm:presLayoutVars>
          <dgm:bulletEnabled val="1"/>
        </dgm:presLayoutVars>
      </dgm:prSet>
      <dgm:spPr/>
    </dgm:pt>
  </dgm:ptLst>
  <dgm:cxnLst>
    <dgm:cxn modelId="{2DE8D504-BF73-4C05-937F-EA9412B30DAB}" srcId="{CB893CD8-93D0-4373-8208-CE97AB679F34}" destId="{53284096-7079-41EB-82FC-66CE5D75FE54}" srcOrd="0" destOrd="0" parTransId="{EC20D3F8-DAB1-4601-80CE-586854B2FC66}" sibTransId="{EE0483A2-5342-41B8-A65B-491AFAA88791}"/>
    <dgm:cxn modelId="{D4521219-9B5B-4965-8FC3-A388E1A4E70E}" srcId="{CB893CD8-93D0-4373-8208-CE97AB679F34}" destId="{CF58F1B4-404F-47A1-9E3B-9892418062CA}" srcOrd="3" destOrd="0" parTransId="{CFC24969-70BE-4A59-86A8-B24D79994F1F}" sibTransId="{B9DA326D-4580-4C56-9095-B4D7D95EC3F8}"/>
    <dgm:cxn modelId="{AB4CC12F-0A97-4501-972B-7F08F6AAB2E1}" type="presOf" srcId="{CF58F1B4-404F-47A1-9E3B-9892418062CA}" destId="{4D3F8085-93DC-4CC7-A842-AB2538F30D0B}" srcOrd="0" destOrd="0" presId="urn:microsoft.com/office/officeart/2005/8/layout/default"/>
    <dgm:cxn modelId="{797E9B31-B1CA-461B-B0F6-5E7BA6B31DAD}" type="presOf" srcId="{1443F26F-092C-47AE-A053-586C4EFF93AB}" destId="{480B33A1-A492-432C-8ED1-46BEFC0C679D}" srcOrd="0" destOrd="0" presId="urn:microsoft.com/office/officeart/2005/8/layout/default"/>
    <dgm:cxn modelId="{AE690235-4C0A-4855-B1C4-7A73F77C2B8E}" type="presOf" srcId="{C52C5381-2DB6-44A8-8311-73A6E20ED093}" destId="{A61DA9E8-EEFD-49DC-888C-D4F988BD7F17}" srcOrd="0" destOrd="0" presId="urn:microsoft.com/office/officeart/2005/8/layout/default"/>
    <dgm:cxn modelId="{6AE88A60-5740-48F7-AE53-807EC2EF56D8}" srcId="{CB893CD8-93D0-4373-8208-CE97AB679F34}" destId="{2981CEEC-FA55-4FFD-AD25-4AE6D579744B}" srcOrd="5" destOrd="0" parTransId="{DFC641E1-6CFD-4A40-9D2D-42D901475B53}" sibTransId="{6A9E8018-2AE5-47DB-8E86-3A0A8940BD00}"/>
    <dgm:cxn modelId="{5EA3CF41-14AF-44DF-BEC0-213D30F0AF35}" srcId="{CB893CD8-93D0-4373-8208-CE97AB679F34}" destId="{B5B2B9C4-6932-4EBC-A73D-2B5C6E563D50}" srcOrd="6" destOrd="0" parTransId="{E0239B0D-AC1A-42D7-A544-813C94AE48D0}" sibTransId="{F2EB36F2-27DE-48C7-8FCC-55FC9B6E1B85}"/>
    <dgm:cxn modelId="{F086EA44-CA38-41D0-AF1E-FA59226824F9}" srcId="{CB893CD8-93D0-4373-8208-CE97AB679F34}" destId="{C52C5381-2DB6-44A8-8311-73A6E20ED093}" srcOrd="4" destOrd="0" parTransId="{43219246-7063-4A11-AE18-D38FFE95B631}" sibTransId="{5A9E0D06-2C8C-4F6C-883A-0EAE8994522F}"/>
    <dgm:cxn modelId="{32315169-D526-4C1B-92F6-C5744B86D3AA}" srcId="{CB893CD8-93D0-4373-8208-CE97AB679F34}" destId="{1443F26F-092C-47AE-A053-586C4EFF93AB}" srcOrd="1" destOrd="0" parTransId="{6AB31278-035C-4739-89C6-FDDE90ED9E32}" sibTransId="{A8C814F5-0876-4A7C-9A72-7EAB93E5D70E}"/>
    <dgm:cxn modelId="{26DE5449-E40B-4A1A-B4DF-177D1FE443BA}" type="presOf" srcId="{B9474F1D-E7DE-4756-86F9-90CEF67E8350}" destId="{CDCB6D9B-81ED-49E1-8486-929895F015CD}" srcOrd="0" destOrd="0" presId="urn:microsoft.com/office/officeart/2005/8/layout/default"/>
    <dgm:cxn modelId="{699AB26A-4361-4A6D-8F58-3014A668A813}" type="presOf" srcId="{0628416F-7061-40EC-B073-4E7B4EE4857F}" destId="{3CEC9FF3-6C96-41A8-B969-23F265A96774}" srcOrd="0" destOrd="0" presId="urn:microsoft.com/office/officeart/2005/8/layout/default"/>
    <dgm:cxn modelId="{3632B64D-03C0-45F5-B7E5-FEF025EFF404}" srcId="{CB893CD8-93D0-4373-8208-CE97AB679F34}" destId="{0628416F-7061-40EC-B073-4E7B4EE4857F}" srcOrd="7" destOrd="0" parTransId="{70AF8D75-D7B2-41B2-812D-C79A5D3B92DD}" sibTransId="{2C8E0387-FA63-4D1B-806D-AA8D2F3FF61B}"/>
    <dgm:cxn modelId="{99FC0459-9B1F-4AA4-88D7-F129BB82CBD5}" srcId="{CB893CD8-93D0-4373-8208-CE97AB679F34}" destId="{B9474F1D-E7DE-4756-86F9-90CEF67E8350}" srcOrd="8" destOrd="0" parTransId="{C3E0E676-C5D9-4A5E-8E61-9B3B37C79941}" sibTransId="{450DAD81-FB00-4FAB-B5B4-E8E85F51F377}"/>
    <dgm:cxn modelId="{DB999D90-5763-445F-B3AE-8B74AC68E503}" srcId="{CB893CD8-93D0-4373-8208-CE97AB679F34}" destId="{61C8F089-C89E-47F6-9393-313841417B5A}" srcOrd="2" destOrd="0" parTransId="{65AAC2D9-3D3E-4B97-BFDE-CF4C6AAF067E}" sibTransId="{4D72E2D2-1DFB-4155-B12F-EFDE88CAA408}"/>
    <dgm:cxn modelId="{B1B3D49A-7AEA-4533-AD78-74F539527C49}" type="presOf" srcId="{53284096-7079-41EB-82FC-66CE5D75FE54}" destId="{C1128779-CA4F-41FA-BD22-B3DE548FC648}" srcOrd="0" destOrd="0" presId="urn:microsoft.com/office/officeart/2005/8/layout/default"/>
    <dgm:cxn modelId="{850CF9B0-E64B-4D4F-B19E-AC34B551C275}" type="presOf" srcId="{61C8F089-C89E-47F6-9393-313841417B5A}" destId="{65EAA3C9-DDBC-4DDA-9C51-DEBD0AA085FC}" srcOrd="0" destOrd="0" presId="urn:microsoft.com/office/officeart/2005/8/layout/default"/>
    <dgm:cxn modelId="{61B9BFCA-54E3-4689-B8C4-8A6EBD281907}" type="presOf" srcId="{B5B2B9C4-6932-4EBC-A73D-2B5C6E563D50}" destId="{BACB19CE-6CC9-4EA8-A884-3D8C8A28D1E5}" srcOrd="0" destOrd="0" presId="urn:microsoft.com/office/officeart/2005/8/layout/default"/>
    <dgm:cxn modelId="{97F5CEE7-807D-41FA-A360-FB4A4459FA8F}" type="presOf" srcId="{2981CEEC-FA55-4FFD-AD25-4AE6D579744B}" destId="{384BB897-0305-416E-9E65-339F09C20059}" srcOrd="0" destOrd="0" presId="urn:microsoft.com/office/officeart/2005/8/layout/default"/>
    <dgm:cxn modelId="{1567EDF0-2D34-4E33-A918-35775AA52C9E}" type="presOf" srcId="{CB893CD8-93D0-4373-8208-CE97AB679F34}" destId="{5A79053C-889F-4DCC-A4AF-8525EB2C0D32}" srcOrd="0" destOrd="0" presId="urn:microsoft.com/office/officeart/2005/8/layout/default"/>
    <dgm:cxn modelId="{1431B43A-02A1-4EBC-A52E-2EE32CA27D42}" type="presParOf" srcId="{5A79053C-889F-4DCC-A4AF-8525EB2C0D32}" destId="{C1128779-CA4F-41FA-BD22-B3DE548FC648}" srcOrd="0" destOrd="0" presId="urn:microsoft.com/office/officeart/2005/8/layout/default"/>
    <dgm:cxn modelId="{CB3FBAB2-A851-4B0D-A83B-893BAF40DC4E}" type="presParOf" srcId="{5A79053C-889F-4DCC-A4AF-8525EB2C0D32}" destId="{76C34817-C7C9-4567-BEE9-CF45156DEE4A}" srcOrd="1" destOrd="0" presId="urn:microsoft.com/office/officeart/2005/8/layout/default"/>
    <dgm:cxn modelId="{BA1F5964-C99B-456A-9578-4CB02A528AB9}" type="presParOf" srcId="{5A79053C-889F-4DCC-A4AF-8525EB2C0D32}" destId="{480B33A1-A492-432C-8ED1-46BEFC0C679D}" srcOrd="2" destOrd="0" presId="urn:microsoft.com/office/officeart/2005/8/layout/default"/>
    <dgm:cxn modelId="{49465483-3594-4FF0-8DCC-C47A811F6089}" type="presParOf" srcId="{5A79053C-889F-4DCC-A4AF-8525EB2C0D32}" destId="{A6BA2171-98AB-469F-82CC-3E019D93B1E4}" srcOrd="3" destOrd="0" presId="urn:microsoft.com/office/officeart/2005/8/layout/default"/>
    <dgm:cxn modelId="{D514435A-90F8-4FE9-AAF2-FCD021035633}" type="presParOf" srcId="{5A79053C-889F-4DCC-A4AF-8525EB2C0D32}" destId="{65EAA3C9-DDBC-4DDA-9C51-DEBD0AA085FC}" srcOrd="4" destOrd="0" presId="urn:microsoft.com/office/officeart/2005/8/layout/default"/>
    <dgm:cxn modelId="{A31EC999-2442-4722-8BDA-1BF0CDBB8CBE}" type="presParOf" srcId="{5A79053C-889F-4DCC-A4AF-8525EB2C0D32}" destId="{B6A847EA-D8A9-4FBE-9D72-102890CDAEFD}" srcOrd="5" destOrd="0" presId="urn:microsoft.com/office/officeart/2005/8/layout/default"/>
    <dgm:cxn modelId="{0AFE317A-D171-40E8-9B88-7D29ECFF11F0}" type="presParOf" srcId="{5A79053C-889F-4DCC-A4AF-8525EB2C0D32}" destId="{4D3F8085-93DC-4CC7-A842-AB2538F30D0B}" srcOrd="6" destOrd="0" presId="urn:microsoft.com/office/officeart/2005/8/layout/default"/>
    <dgm:cxn modelId="{D8C55B9B-D9D3-46BC-A0BF-E9D78019A1D7}" type="presParOf" srcId="{5A79053C-889F-4DCC-A4AF-8525EB2C0D32}" destId="{ED2C3F80-B1E4-4C43-92F7-AD5288669886}" srcOrd="7" destOrd="0" presId="urn:microsoft.com/office/officeart/2005/8/layout/default"/>
    <dgm:cxn modelId="{8BEECD4B-C914-4063-8C67-D781D45DD867}" type="presParOf" srcId="{5A79053C-889F-4DCC-A4AF-8525EB2C0D32}" destId="{A61DA9E8-EEFD-49DC-888C-D4F988BD7F17}" srcOrd="8" destOrd="0" presId="urn:microsoft.com/office/officeart/2005/8/layout/default"/>
    <dgm:cxn modelId="{341B6C98-FF0D-4923-ABF2-4F69BB64CC27}" type="presParOf" srcId="{5A79053C-889F-4DCC-A4AF-8525EB2C0D32}" destId="{65312079-2550-413F-8B1F-803D97D0269D}" srcOrd="9" destOrd="0" presId="urn:microsoft.com/office/officeart/2005/8/layout/default"/>
    <dgm:cxn modelId="{DEEE97DF-43F0-4F73-8AB3-F2D704F7C796}" type="presParOf" srcId="{5A79053C-889F-4DCC-A4AF-8525EB2C0D32}" destId="{384BB897-0305-416E-9E65-339F09C20059}" srcOrd="10" destOrd="0" presId="urn:microsoft.com/office/officeart/2005/8/layout/default"/>
    <dgm:cxn modelId="{85C9D5F5-3779-4E87-BD40-6D92C08D30E8}" type="presParOf" srcId="{5A79053C-889F-4DCC-A4AF-8525EB2C0D32}" destId="{E6E9804F-0A0F-4938-9809-3374F2381F7A}" srcOrd="11" destOrd="0" presId="urn:microsoft.com/office/officeart/2005/8/layout/default"/>
    <dgm:cxn modelId="{F28B4816-EED1-4F35-BD78-49D830AB213B}" type="presParOf" srcId="{5A79053C-889F-4DCC-A4AF-8525EB2C0D32}" destId="{BACB19CE-6CC9-4EA8-A884-3D8C8A28D1E5}" srcOrd="12" destOrd="0" presId="urn:microsoft.com/office/officeart/2005/8/layout/default"/>
    <dgm:cxn modelId="{B3B2F848-539D-4494-9A53-0E2EE4AA34E6}" type="presParOf" srcId="{5A79053C-889F-4DCC-A4AF-8525EB2C0D32}" destId="{E8C0D4C0-E339-421C-BBA5-A71CE27E19DE}" srcOrd="13" destOrd="0" presId="urn:microsoft.com/office/officeart/2005/8/layout/default"/>
    <dgm:cxn modelId="{9063B06B-DA68-492F-A275-B7FCEFA9E63F}" type="presParOf" srcId="{5A79053C-889F-4DCC-A4AF-8525EB2C0D32}" destId="{3CEC9FF3-6C96-41A8-B969-23F265A96774}" srcOrd="14" destOrd="0" presId="urn:microsoft.com/office/officeart/2005/8/layout/default"/>
    <dgm:cxn modelId="{C8789F07-23B0-4EED-89FD-CD4A5D29FB94}" type="presParOf" srcId="{5A79053C-889F-4DCC-A4AF-8525EB2C0D32}" destId="{F3A73175-08E8-42BB-8B79-DBFF63FAEF4B}" srcOrd="15" destOrd="0" presId="urn:microsoft.com/office/officeart/2005/8/layout/default"/>
    <dgm:cxn modelId="{98793B13-EDB1-4F0E-8FBC-685D50733C54}" type="presParOf" srcId="{5A79053C-889F-4DCC-A4AF-8525EB2C0D32}" destId="{CDCB6D9B-81ED-49E1-8486-929895F015CD}"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586559-7F3D-458B-B14E-51233C30DCFB}" type="doc">
      <dgm:prSet loTypeId="urn:microsoft.com/office/officeart/2005/8/layout/matrix1" loCatId="matrix" qsTypeId="urn:microsoft.com/office/officeart/2005/8/quickstyle/simple4" qsCatId="simple" csTypeId="urn:microsoft.com/office/officeart/2005/8/colors/accent1_3" csCatId="accent1" phldr="1"/>
      <dgm:spPr/>
      <dgm:t>
        <a:bodyPr/>
        <a:lstStyle/>
        <a:p>
          <a:endParaRPr lang="de-DE"/>
        </a:p>
      </dgm:t>
    </dgm:pt>
    <dgm:pt modelId="{83E24384-E345-4947-87FD-FC1947CD6989}">
      <dgm:prSet phldrT="[Text]" custT="1"/>
      <dgm:spPr>
        <a:xfrm>
          <a:off x="714242" y="622102"/>
          <a:ext cx="9731640" cy="2762287"/>
        </a:xfrm>
        <a:prstGeom prst="roundRect">
          <a:avLst/>
        </a:prstGeom>
      </dgm:spPr>
      <dgm:t>
        <a:bodyPr/>
        <a:lstStyle/>
        <a:p>
          <a:pPr marL="0" lvl="0" defTabSz="800100">
            <a:lnSpc>
              <a:spcPct val="100000"/>
            </a:lnSpc>
            <a:spcBef>
              <a:spcPct val="0"/>
            </a:spcBef>
            <a:spcAft>
              <a:spcPts val="0"/>
            </a:spcAft>
            <a:buNone/>
          </a:pPr>
          <a:r>
            <a:rPr lang="en-US" sz="1800" b="1" noProof="0" dirty="0">
              <a:latin typeface="Calibri" panose="020F0502020204030204"/>
              <a:ea typeface="+mn-ea"/>
              <a:cs typeface="+mn-cs"/>
            </a:rPr>
            <a:t>Policy and legislation</a:t>
          </a:r>
        </a:p>
        <a:p>
          <a:pPr marL="0" marR="0" lvl="0" indent="0" defTabSz="914400" eaLnBrk="1" fontAlgn="auto" latinLnBrk="0" hangingPunct="1">
            <a:lnSpc>
              <a:spcPct val="100000"/>
            </a:lnSpc>
            <a:spcBef>
              <a:spcPts val="0"/>
            </a:spcBef>
            <a:spcAft>
              <a:spcPts val="0"/>
            </a:spcAft>
            <a:buClrTx/>
            <a:buSzTx/>
            <a:buFontTx/>
            <a:buNone/>
            <a:tabLst/>
            <a:defRPr/>
          </a:pPr>
          <a:r>
            <a:rPr lang="en-US" sz="1800" b="1" noProof="0" dirty="0">
              <a:latin typeface="+mn-lt"/>
              <a:ea typeface="+mn-ea"/>
              <a:cs typeface="+mn-cs"/>
            </a:rPr>
            <a:t>International competitivity and trade</a:t>
          </a:r>
        </a:p>
        <a:p>
          <a:pPr marL="0" lvl="0" defTabSz="800100">
            <a:lnSpc>
              <a:spcPct val="100000"/>
            </a:lnSpc>
            <a:spcBef>
              <a:spcPct val="0"/>
            </a:spcBef>
            <a:spcAft>
              <a:spcPts val="0"/>
            </a:spcAft>
            <a:buNone/>
          </a:pPr>
          <a:r>
            <a:rPr lang="en-US" sz="1800" b="1" noProof="0" dirty="0">
              <a:latin typeface="Calibri" panose="020F0502020204030204"/>
              <a:ea typeface="+mn-ea"/>
              <a:cs typeface="+mn-cs"/>
            </a:rPr>
            <a:t>Demand and market requirements and public opinion</a:t>
          </a:r>
        </a:p>
        <a:p>
          <a:pPr marL="0" lvl="0" defTabSz="800100">
            <a:lnSpc>
              <a:spcPct val="100000"/>
            </a:lnSpc>
            <a:spcBef>
              <a:spcPct val="0"/>
            </a:spcBef>
            <a:spcAft>
              <a:spcPts val="0"/>
            </a:spcAft>
            <a:buNone/>
          </a:pPr>
          <a:r>
            <a:rPr lang="en-US" sz="1800" b="1" noProof="0" dirty="0">
              <a:latin typeface="Calibri" panose="020F0502020204030204"/>
              <a:ea typeface="+mn-ea"/>
              <a:cs typeface="+mn-cs"/>
            </a:rPr>
            <a:t>Availability and price of renewable electricity, energy and green hydrogen</a:t>
          </a:r>
        </a:p>
        <a:p>
          <a:pPr marL="0" lvl="0" defTabSz="800100">
            <a:lnSpc>
              <a:spcPct val="100000"/>
            </a:lnSpc>
            <a:spcBef>
              <a:spcPct val="0"/>
            </a:spcBef>
            <a:spcAft>
              <a:spcPts val="0"/>
            </a:spcAft>
            <a:buNone/>
          </a:pPr>
          <a:r>
            <a:rPr lang="en-US" sz="1800" b="1" noProof="0" dirty="0">
              <a:latin typeface="Calibri" panose="020F0502020204030204"/>
              <a:ea typeface="+mn-ea"/>
              <a:cs typeface="+mn-cs"/>
            </a:rPr>
            <a:t>R&amp;D and innovation</a:t>
          </a:r>
        </a:p>
        <a:p>
          <a:pPr marL="0" lvl="0" defTabSz="800100">
            <a:lnSpc>
              <a:spcPct val="100000"/>
            </a:lnSpc>
            <a:spcBef>
              <a:spcPct val="0"/>
            </a:spcBef>
            <a:spcAft>
              <a:spcPts val="0"/>
            </a:spcAft>
            <a:buNone/>
          </a:pPr>
          <a:r>
            <a:rPr lang="en-US" sz="1800" b="1" noProof="0" dirty="0">
              <a:latin typeface="Calibri" panose="020F0502020204030204"/>
              <a:ea typeface="+mn-ea"/>
              <a:cs typeface="+mn-cs"/>
            </a:rPr>
            <a:t>Investments, funding, and other incentives</a:t>
          </a:r>
        </a:p>
        <a:p>
          <a:pPr marL="0" lvl="0" defTabSz="800100">
            <a:lnSpc>
              <a:spcPct val="100000"/>
            </a:lnSpc>
            <a:spcBef>
              <a:spcPct val="0"/>
            </a:spcBef>
            <a:spcAft>
              <a:spcPts val="0"/>
            </a:spcAft>
            <a:buNone/>
          </a:pPr>
          <a:r>
            <a:rPr lang="en-US" sz="1800" b="1" noProof="0" dirty="0">
              <a:latin typeface="Calibri" panose="020F0502020204030204"/>
              <a:ea typeface="+mn-ea"/>
              <a:cs typeface="+mn-cs"/>
            </a:rPr>
            <a:t>Industrial symbiosis, </a:t>
          </a:r>
          <a:r>
            <a:rPr lang="de-DE" sz="1800" b="1" noProof="0" dirty="0" err="1">
              <a:latin typeface="Calibri" panose="020F0502020204030204"/>
              <a:ea typeface="+mn-ea"/>
              <a:cs typeface="+mn-cs"/>
            </a:rPr>
            <a:t>sector</a:t>
          </a:r>
          <a:r>
            <a:rPr lang="de-DE" sz="1800" b="1" noProof="0" dirty="0">
              <a:latin typeface="Calibri" panose="020F0502020204030204"/>
              <a:ea typeface="+mn-ea"/>
              <a:cs typeface="+mn-cs"/>
            </a:rPr>
            <a:t> </a:t>
          </a:r>
          <a:r>
            <a:rPr lang="de-DE" sz="1800" b="1" noProof="0" dirty="0" err="1">
              <a:latin typeface="Calibri" panose="020F0502020204030204"/>
              <a:ea typeface="+mn-ea"/>
              <a:cs typeface="+mn-cs"/>
            </a:rPr>
            <a:t>coupling</a:t>
          </a:r>
          <a:r>
            <a:rPr lang="de-DE" sz="1800" b="1" noProof="0" dirty="0">
              <a:latin typeface="Calibri" panose="020F0502020204030204"/>
              <a:ea typeface="+mn-ea"/>
              <a:cs typeface="+mn-cs"/>
            </a:rPr>
            <a:t> and </a:t>
          </a:r>
          <a:r>
            <a:rPr lang="de-DE" sz="1800" b="1" noProof="0" dirty="0" err="1">
              <a:latin typeface="Calibri" panose="020F0502020204030204"/>
              <a:ea typeface="+mn-ea"/>
              <a:cs typeface="+mn-cs"/>
            </a:rPr>
            <a:t>cooperation</a:t>
          </a:r>
          <a:endParaRPr lang="de-DE" sz="1800" b="1" noProof="0" dirty="0">
            <a:latin typeface="Calibri" panose="020F0502020204030204"/>
            <a:ea typeface="+mn-ea"/>
            <a:cs typeface="+mn-cs"/>
          </a:endParaRPr>
        </a:p>
        <a:p>
          <a:pPr marL="0" lvl="0" defTabSz="800100">
            <a:lnSpc>
              <a:spcPct val="100000"/>
            </a:lnSpc>
            <a:spcBef>
              <a:spcPct val="0"/>
            </a:spcBef>
            <a:spcAft>
              <a:spcPts val="0"/>
            </a:spcAft>
            <a:buNone/>
          </a:pPr>
          <a:r>
            <a:rPr lang="de-DE" sz="1800" b="1" noProof="0" dirty="0">
              <a:latin typeface="Calibri" panose="020F0502020204030204"/>
              <a:ea typeface="+mn-ea"/>
              <a:cs typeface="+mn-cs"/>
            </a:rPr>
            <a:t>Infrastructure </a:t>
          </a:r>
          <a:r>
            <a:rPr lang="de-DE" sz="1800" b="1" noProof="0" dirty="0" err="1">
              <a:latin typeface="Calibri" panose="020F0502020204030204"/>
              <a:ea typeface="+mn-ea"/>
              <a:cs typeface="+mn-cs"/>
            </a:rPr>
            <a:t>development</a:t>
          </a:r>
          <a:endParaRPr lang="en-US" sz="1800" b="1" noProof="0" dirty="0">
            <a:latin typeface="Calibri" panose="020F0502020204030204"/>
            <a:ea typeface="+mn-ea"/>
            <a:cs typeface="+mn-cs"/>
          </a:endParaRPr>
        </a:p>
      </dgm:t>
    </dgm:pt>
    <dgm:pt modelId="{FD5343F7-03A4-4692-8155-7278684A06AE}" type="parTrans" cxnId="{79B470E9-6FDA-4333-9ADC-5DCF31C985B4}">
      <dgm:prSet/>
      <dgm:spPr/>
      <dgm:t>
        <a:bodyPr/>
        <a:lstStyle/>
        <a:p>
          <a:endParaRPr lang="en-US" sz="2800" b="1" noProof="0" dirty="0"/>
        </a:p>
      </dgm:t>
    </dgm:pt>
    <dgm:pt modelId="{8E3F9032-456C-411C-8B2C-80A9704175DE}" type="sibTrans" cxnId="{79B470E9-6FDA-4333-9ADC-5DCF31C985B4}">
      <dgm:prSet/>
      <dgm:spPr/>
      <dgm:t>
        <a:bodyPr/>
        <a:lstStyle/>
        <a:p>
          <a:endParaRPr lang="en-US" sz="2800" b="1" noProof="0" dirty="0"/>
        </a:p>
      </dgm:t>
    </dgm:pt>
    <dgm:pt modelId="{A61B4F21-7BD6-4933-87A7-2897958AF462}">
      <dgm:prSet phldrT="[Text]" custT="1"/>
      <dgm:spPr>
        <a:xfrm rot="16200000">
          <a:off x="1758950" y="-1758950"/>
          <a:ext cx="2062162" cy="5580062"/>
        </a:xfrm>
        <a:prstGeom prst="round1Rect">
          <a:avLst/>
        </a:prstGeom>
      </dgm:spPr>
      <dgm:t>
        <a:bodyPr/>
        <a:lstStyle/>
        <a:p>
          <a:pPr algn="l">
            <a:buNone/>
          </a:pPr>
          <a:r>
            <a:rPr lang="en-US" sz="2000" b="1" noProof="0" dirty="0">
              <a:latin typeface="Calibri" panose="020F0502020204030204"/>
              <a:ea typeface="+mn-ea"/>
              <a:cs typeface="+mn-cs"/>
            </a:rPr>
            <a:t>Climate neutrality</a:t>
          </a:r>
        </a:p>
        <a:p>
          <a:pPr algn="l">
            <a:buNone/>
          </a:pPr>
          <a:endParaRPr lang="en-US" sz="3600" b="1" noProof="0" dirty="0">
            <a:latin typeface="Calibri" panose="020F0502020204030204"/>
            <a:ea typeface="+mn-ea"/>
            <a:cs typeface="+mn-cs"/>
          </a:endParaRPr>
        </a:p>
        <a:p>
          <a:pPr algn="l">
            <a:buNone/>
          </a:pPr>
          <a:endParaRPr lang="en-US" sz="3600" b="1" noProof="0" dirty="0">
            <a:latin typeface="Calibri" panose="020F0502020204030204"/>
            <a:ea typeface="+mn-ea"/>
            <a:cs typeface="+mn-cs"/>
          </a:endParaRPr>
        </a:p>
      </dgm:t>
    </dgm:pt>
    <dgm:pt modelId="{AE3834FF-9527-44CD-8E3C-9CDE40363B1B}" type="parTrans" cxnId="{E35C44DA-4A49-4DCA-BBBF-1EA58C1A4E45}">
      <dgm:prSet/>
      <dgm:spPr/>
      <dgm:t>
        <a:bodyPr/>
        <a:lstStyle/>
        <a:p>
          <a:endParaRPr lang="en-US" sz="2800" b="1" noProof="0" dirty="0"/>
        </a:p>
      </dgm:t>
    </dgm:pt>
    <dgm:pt modelId="{CD4BF373-0707-460C-BB2E-A59343A61B71}" type="sibTrans" cxnId="{E35C44DA-4A49-4DCA-BBBF-1EA58C1A4E45}">
      <dgm:prSet/>
      <dgm:spPr/>
      <dgm:t>
        <a:bodyPr/>
        <a:lstStyle/>
        <a:p>
          <a:endParaRPr lang="en-US" sz="2800" b="1" noProof="0" dirty="0"/>
        </a:p>
      </dgm:t>
    </dgm:pt>
    <dgm:pt modelId="{E5285C56-EF48-46CE-90C5-A1AA9569AFDD}">
      <dgm:prSet phldrT="[Text]" custT="1"/>
      <dgm:spPr>
        <a:xfrm>
          <a:off x="5580062" y="0"/>
          <a:ext cx="5580062" cy="2062162"/>
        </a:xfrm>
        <a:prstGeom prst="round1Rect">
          <a:avLst/>
        </a:prstGeom>
      </dgm:spPr>
      <dgm:t>
        <a:bodyPr/>
        <a:lstStyle/>
        <a:p>
          <a:pPr algn="r">
            <a:buNone/>
          </a:pPr>
          <a:r>
            <a:rPr lang="en-US" sz="2000" b="1" noProof="0" dirty="0">
              <a:latin typeface="Calibri" panose="020F0502020204030204"/>
              <a:ea typeface="+mn-ea"/>
              <a:cs typeface="+mn-cs"/>
            </a:rPr>
            <a:t>Circular economy</a:t>
          </a:r>
        </a:p>
        <a:p>
          <a:pPr algn="r">
            <a:buNone/>
          </a:pPr>
          <a:endParaRPr lang="en-US" sz="2000" b="1" noProof="0" dirty="0">
            <a:latin typeface="Calibri" panose="020F0502020204030204"/>
            <a:ea typeface="+mn-ea"/>
            <a:cs typeface="+mn-cs"/>
          </a:endParaRPr>
        </a:p>
        <a:p>
          <a:pPr algn="r">
            <a:buNone/>
          </a:pPr>
          <a:endParaRPr lang="en-US" sz="2000" b="1" noProof="0" dirty="0">
            <a:latin typeface="Calibri" panose="020F0502020204030204"/>
            <a:ea typeface="+mn-ea"/>
            <a:cs typeface="+mn-cs"/>
          </a:endParaRPr>
        </a:p>
        <a:p>
          <a:pPr algn="r">
            <a:buNone/>
          </a:pPr>
          <a:endParaRPr lang="en-US" sz="2000" b="1" noProof="0" dirty="0">
            <a:latin typeface="Calibri" panose="020F0502020204030204"/>
            <a:ea typeface="+mn-ea"/>
            <a:cs typeface="+mn-cs"/>
          </a:endParaRPr>
        </a:p>
      </dgm:t>
    </dgm:pt>
    <dgm:pt modelId="{39756B09-6EF0-4E9E-AAEA-93B9E5F207C0}" type="parTrans" cxnId="{047F003E-001C-4570-9D96-406183369F11}">
      <dgm:prSet/>
      <dgm:spPr/>
      <dgm:t>
        <a:bodyPr/>
        <a:lstStyle/>
        <a:p>
          <a:endParaRPr lang="en-US" sz="2800" b="1" noProof="0" dirty="0"/>
        </a:p>
      </dgm:t>
    </dgm:pt>
    <dgm:pt modelId="{9991A148-9DEE-4C29-9E49-986E688EE3DA}" type="sibTrans" cxnId="{047F003E-001C-4570-9D96-406183369F11}">
      <dgm:prSet/>
      <dgm:spPr/>
      <dgm:t>
        <a:bodyPr/>
        <a:lstStyle/>
        <a:p>
          <a:endParaRPr lang="en-US" sz="2800" b="1" noProof="0" dirty="0"/>
        </a:p>
      </dgm:t>
    </dgm:pt>
    <dgm:pt modelId="{135A9AA5-184B-4036-A0DF-BB07A7E4C65E}">
      <dgm:prSet phldrT="[Text]" custT="1"/>
      <dgm:spPr>
        <a:xfrm rot="10800000">
          <a:off x="0" y="2062162"/>
          <a:ext cx="5580062" cy="2062162"/>
        </a:xfrm>
        <a:prstGeom prst="round1Rect">
          <a:avLst/>
        </a:prstGeom>
      </dgm:spPr>
      <dgm:t>
        <a:bodyPr/>
        <a:lstStyle/>
        <a:p>
          <a:pPr algn="l">
            <a:buNone/>
          </a:pPr>
          <a:endParaRPr lang="en-US" sz="2000" b="1" noProof="0" dirty="0">
            <a:latin typeface="Calibri" panose="020F0502020204030204"/>
            <a:ea typeface="+mn-ea"/>
            <a:cs typeface="+mn-cs"/>
          </a:endParaRPr>
        </a:p>
        <a:p>
          <a:pPr algn="l">
            <a:buNone/>
          </a:pPr>
          <a:endParaRPr lang="en-US" sz="2000" b="1" noProof="0" dirty="0">
            <a:latin typeface="Calibri" panose="020F0502020204030204"/>
            <a:ea typeface="+mn-ea"/>
            <a:cs typeface="+mn-cs"/>
          </a:endParaRPr>
        </a:p>
        <a:p>
          <a:pPr algn="l">
            <a:buNone/>
          </a:pPr>
          <a:r>
            <a:rPr lang="en-US" sz="2000" b="1" noProof="0" dirty="0">
              <a:latin typeface="Calibri" panose="020F0502020204030204"/>
              <a:ea typeface="+mn-ea"/>
              <a:cs typeface="+mn-cs"/>
            </a:rPr>
            <a:t>Digitalization</a:t>
          </a:r>
        </a:p>
      </dgm:t>
    </dgm:pt>
    <dgm:pt modelId="{98A0341D-0B10-4151-92CF-FC960361FE5F}" type="parTrans" cxnId="{EA5BE043-A3F6-4F25-95CF-863029154F56}">
      <dgm:prSet/>
      <dgm:spPr/>
      <dgm:t>
        <a:bodyPr/>
        <a:lstStyle/>
        <a:p>
          <a:endParaRPr lang="en-US" sz="2800" b="1" noProof="0" dirty="0"/>
        </a:p>
      </dgm:t>
    </dgm:pt>
    <dgm:pt modelId="{A411905A-40BF-416A-A67B-1609665C5FBD}" type="sibTrans" cxnId="{EA5BE043-A3F6-4F25-95CF-863029154F56}">
      <dgm:prSet/>
      <dgm:spPr/>
      <dgm:t>
        <a:bodyPr/>
        <a:lstStyle/>
        <a:p>
          <a:endParaRPr lang="en-US" sz="2800" b="1" noProof="0" dirty="0"/>
        </a:p>
      </dgm:t>
    </dgm:pt>
    <dgm:pt modelId="{F63B63FE-93CB-47E5-B8C8-C5512B4FDCF1}">
      <dgm:prSet phldrT="[Text]" custT="1"/>
      <dgm:spPr>
        <a:xfrm rot="5400000">
          <a:off x="7339012" y="303212"/>
          <a:ext cx="2062162" cy="5580062"/>
        </a:xfrm>
        <a:prstGeom prst="round1Rect">
          <a:avLst/>
        </a:prstGeom>
      </dgm:spPr>
      <dgm:t>
        <a:bodyPr/>
        <a:lstStyle/>
        <a:p>
          <a:pPr algn="r">
            <a:buNone/>
          </a:pPr>
          <a:endParaRPr lang="en-US" sz="2000" b="1" noProof="0" dirty="0">
            <a:latin typeface="Calibri" panose="020F0502020204030204"/>
            <a:ea typeface="+mn-ea"/>
            <a:cs typeface="+mn-cs"/>
          </a:endParaRPr>
        </a:p>
        <a:p>
          <a:pPr algn="r">
            <a:buNone/>
          </a:pPr>
          <a:endParaRPr lang="en-US" sz="2000" b="1" noProof="0" dirty="0">
            <a:latin typeface="Calibri" panose="020F0502020204030204"/>
            <a:ea typeface="+mn-ea"/>
            <a:cs typeface="+mn-cs"/>
          </a:endParaRPr>
        </a:p>
        <a:p>
          <a:pPr algn="r">
            <a:buNone/>
          </a:pPr>
          <a:r>
            <a:rPr lang="en-US" sz="2000" b="1" noProof="0" dirty="0">
              <a:latin typeface="Calibri" panose="020F0502020204030204"/>
              <a:ea typeface="+mn-ea"/>
              <a:cs typeface="+mn-cs"/>
            </a:rPr>
            <a:t>Implementation of the </a:t>
          </a:r>
        </a:p>
        <a:p>
          <a:pPr algn="r">
            <a:buNone/>
          </a:pPr>
          <a:r>
            <a:rPr lang="en-US" sz="2000" b="1" noProof="0" dirty="0">
              <a:latin typeface="Calibri" panose="020F0502020204030204"/>
              <a:ea typeface="+mn-ea"/>
              <a:cs typeface="+mn-cs"/>
            </a:rPr>
            <a:t>Chemicals Strategy for Sustainability</a:t>
          </a:r>
        </a:p>
      </dgm:t>
    </dgm:pt>
    <dgm:pt modelId="{8F523C00-18C0-4EA9-8B26-0CD9832DE01F}" type="parTrans" cxnId="{71A67941-A91E-457B-B878-CC7083B1FC3D}">
      <dgm:prSet/>
      <dgm:spPr/>
      <dgm:t>
        <a:bodyPr/>
        <a:lstStyle/>
        <a:p>
          <a:endParaRPr lang="en-US" sz="2800" b="1" noProof="0" dirty="0"/>
        </a:p>
      </dgm:t>
    </dgm:pt>
    <dgm:pt modelId="{635A6C6A-FA2D-4369-98B6-68E3477BE689}" type="sibTrans" cxnId="{71A67941-A91E-457B-B878-CC7083B1FC3D}">
      <dgm:prSet/>
      <dgm:spPr/>
      <dgm:t>
        <a:bodyPr/>
        <a:lstStyle/>
        <a:p>
          <a:endParaRPr lang="en-US" sz="2800" b="1" noProof="0" dirty="0"/>
        </a:p>
      </dgm:t>
    </dgm:pt>
    <dgm:pt modelId="{32C1F0AC-7813-494D-86DA-A6D8F72A7ABA}" type="pres">
      <dgm:prSet presAssocID="{6E586559-7F3D-458B-B14E-51233C30DCFB}" presName="diagram" presStyleCnt="0">
        <dgm:presLayoutVars>
          <dgm:chMax val="1"/>
          <dgm:dir/>
          <dgm:animLvl val="ctr"/>
          <dgm:resizeHandles val="exact"/>
        </dgm:presLayoutVars>
      </dgm:prSet>
      <dgm:spPr/>
    </dgm:pt>
    <dgm:pt modelId="{4707CE9C-5F14-4C7B-B247-87586BE560DE}" type="pres">
      <dgm:prSet presAssocID="{6E586559-7F3D-458B-B14E-51233C30DCFB}" presName="matrix" presStyleCnt="0"/>
      <dgm:spPr/>
    </dgm:pt>
    <dgm:pt modelId="{485A808B-9E35-4AE6-B659-40CF7436AF8A}" type="pres">
      <dgm:prSet presAssocID="{6E586559-7F3D-458B-B14E-51233C30DCFB}" presName="tile1" presStyleLbl="node1" presStyleIdx="0" presStyleCnt="4" custLinFactNeighborX="0"/>
      <dgm:spPr/>
    </dgm:pt>
    <dgm:pt modelId="{AFA1494E-0397-4873-AD58-CDD314CD52E1}" type="pres">
      <dgm:prSet presAssocID="{6E586559-7F3D-458B-B14E-51233C30DCFB}" presName="tile1text" presStyleLbl="node1" presStyleIdx="0" presStyleCnt="4">
        <dgm:presLayoutVars>
          <dgm:chMax val="0"/>
          <dgm:chPref val="0"/>
          <dgm:bulletEnabled val="1"/>
        </dgm:presLayoutVars>
      </dgm:prSet>
      <dgm:spPr/>
    </dgm:pt>
    <dgm:pt modelId="{8F26470E-4FCF-4117-A144-408925A9F2E9}" type="pres">
      <dgm:prSet presAssocID="{6E586559-7F3D-458B-B14E-51233C30DCFB}" presName="tile2" presStyleLbl="node1" presStyleIdx="1" presStyleCnt="4" custLinFactNeighborX="0"/>
      <dgm:spPr/>
    </dgm:pt>
    <dgm:pt modelId="{8B96E46E-48B6-4685-A811-A240E827C509}" type="pres">
      <dgm:prSet presAssocID="{6E586559-7F3D-458B-B14E-51233C30DCFB}" presName="tile2text" presStyleLbl="node1" presStyleIdx="1" presStyleCnt="4">
        <dgm:presLayoutVars>
          <dgm:chMax val="0"/>
          <dgm:chPref val="0"/>
          <dgm:bulletEnabled val="1"/>
        </dgm:presLayoutVars>
      </dgm:prSet>
      <dgm:spPr/>
    </dgm:pt>
    <dgm:pt modelId="{A32E5922-45B8-488F-A30C-B1B5DC04D34D}" type="pres">
      <dgm:prSet presAssocID="{6E586559-7F3D-458B-B14E-51233C30DCFB}" presName="tile3" presStyleLbl="node1" presStyleIdx="2" presStyleCnt="4"/>
      <dgm:spPr/>
    </dgm:pt>
    <dgm:pt modelId="{117F3741-3669-44C0-B4BF-04387A1F66DE}" type="pres">
      <dgm:prSet presAssocID="{6E586559-7F3D-458B-B14E-51233C30DCFB}" presName="tile3text" presStyleLbl="node1" presStyleIdx="2" presStyleCnt="4">
        <dgm:presLayoutVars>
          <dgm:chMax val="0"/>
          <dgm:chPref val="0"/>
          <dgm:bulletEnabled val="1"/>
        </dgm:presLayoutVars>
      </dgm:prSet>
      <dgm:spPr/>
    </dgm:pt>
    <dgm:pt modelId="{ED36A8CF-34B0-4998-82B4-BE44CAF0E638}" type="pres">
      <dgm:prSet presAssocID="{6E586559-7F3D-458B-B14E-51233C30DCFB}" presName="tile4" presStyleLbl="node1" presStyleIdx="3" presStyleCnt="4"/>
      <dgm:spPr/>
    </dgm:pt>
    <dgm:pt modelId="{096647F1-2DD1-48D5-A2AE-BB4782CC2B24}" type="pres">
      <dgm:prSet presAssocID="{6E586559-7F3D-458B-B14E-51233C30DCFB}" presName="tile4text" presStyleLbl="node1" presStyleIdx="3" presStyleCnt="4">
        <dgm:presLayoutVars>
          <dgm:chMax val="0"/>
          <dgm:chPref val="0"/>
          <dgm:bulletEnabled val="1"/>
        </dgm:presLayoutVars>
      </dgm:prSet>
      <dgm:spPr/>
    </dgm:pt>
    <dgm:pt modelId="{69D037F9-61B4-411F-AC76-129439FEB3D3}" type="pres">
      <dgm:prSet presAssocID="{6E586559-7F3D-458B-B14E-51233C30DCFB}" presName="centerTile" presStyleLbl="fgShp" presStyleIdx="0" presStyleCnt="1" custScaleX="290667" custScaleY="267902" custLinFactNeighborY="-5714">
        <dgm:presLayoutVars>
          <dgm:chMax val="0"/>
          <dgm:chPref val="0"/>
        </dgm:presLayoutVars>
      </dgm:prSet>
      <dgm:spPr/>
    </dgm:pt>
  </dgm:ptLst>
  <dgm:cxnLst>
    <dgm:cxn modelId="{BE93BA00-C6B5-4D1B-9A71-EF93E4A1B677}" type="presOf" srcId="{F63B63FE-93CB-47E5-B8C8-C5512B4FDCF1}" destId="{ED36A8CF-34B0-4998-82B4-BE44CAF0E638}" srcOrd="0" destOrd="0" presId="urn:microsoft.com/office/officeart/2005/8/layout/matrix1"/>
    <dgm:cxn modelId="{AF344F0E-5BCB-4C02-BEAD-3143167A9CF9}" type="presOf" srcId="{135A9AA5-184B-4036-A0DF-BB07A7E4C65E}" destId="{117F3741-3669-44C0-B4BF-04387A1F66DE}" srcOrd="1" destOrd="0" presId="urn:microsoft.com/office/officeart/2005/8/layout/matrix1"/>
    <dgm:cxn modelId="{E02F0715-11FE-43D8-92B5-CAD82BE5BB09}" type="presOf" srcId="{135A9AA5-184B-4036-A0DF-BB07A7E4C65E}" destId="{A32E5922-45B8-488F-A30C-B1B5DC04D34D}" srcOrd="0" destOrd="0" presId="urn:microsoft.com/office/officeart/2005/8/layout/matrix1"/>
    <dgm:cxn modelId="{047F003E-001C-4570-9D96-406183369F11}" srcId="{83E24384-E345-4947-87FD-FC1947CD6989}" destId="{E5285C56-EF48-46CE-90C5-A1AA9569AFDD}" srcOrd="1" destOrd="0" parTransId="{39756B09-6EF0-4E9E-AAEA-93B9E5F207C0}" sibTransId="{9991A148-9DEE-4C29-9E49-986E688EE3DA}"/>
    <dgm:cxn modelId="{12AF425E-C7E3-4DF4-B040-23C4B1AB2F94}" type="presOf" srcId="{83E24384-E345-4947-87FD-FC1947CD6989}" destId="{69D037F9-61B4-411F-AC76-129439FEB3D3}" srcOrd="0" destOrd="0" presId="urn:microsoft.com/office/officeart/2005/8/layout/matrix1"/>
    <dgm:cxn modelId="{B2BFCC60-CA98-4088-9E0D-6D8FEFDF1BC6}" type="presOf" srcId="{E5285C56-EF48-46CE-90C5-A1AA9569AFDD}" destId="{8B96E46E-48B6-4685-A811-A240E827C509}" srcOrd="1" destOrd="0" presId="urn:microsoft.com/office/officeart/2005/8/layout/matrix1"/>
    <dgm:cxn modelId="{71A67941-A91E-457B-B878-CC7083B1FC3D}" srcId="{83E24384-E345-4947-87FD-FC1947CD6989}" destId="{F63B63FE-93CB-47E5-B8C8-C5512B4FDCF1}" srcOrd="3" destOrd="0" parTransId="{8F523C00-18C0-4EA9-8B26-0CD9832DE01F}" sibTransId="{635A6C6A-FA2D-4369-98B6-68E3477BE689}"/>
    <dgm:cxn modelId="{EA5BE043-A3F6-4F25-95CF-863029154F56}" srcId="{83E24384-E345-4947-87FD-FC1947CD6989}" destId="{135A9AA5-184B-4036-A0DF-BB07A7E4C65E}" srcOrd="2" destOrd="0" parTransId="{98A0341D-0B10-4151-92CF-FC960361FE5F}" sibTransId="{A411905A-40BF-416A-A67B-1609665C5FBD}"/>
    <dgm:cxn modelId="{60B24D49-EE55-45EA-9758-CEF88D7C40E0}" type="presOf" srcId="{F63B63FE-93CB-47E5-B8C8-C5512B4FDCF1}" destId="{096647F1-2DD1-48D5-A2AE-BB4782CC2B24}" srcOrd="1" destOrd="0" presId="urn:microsoft.com/office/officeart/2005/8/layout/matrix1"/>
    <dgm:cxn modelId="{DDD94C83-102E-439A-83BB-0A8045E25532}" type="presOf" srcId="{6E586559-7F3D-458B-B14E-51233C30DCFB}" destId="{32C1F0AC-7813-494D-86DA-A6D8F72A7ABA}" srcOrd="0" destOrd="0" presId="urn:microsoft.com/office/officeart/2005/8/layout/matrix1"/>
    <dgm:cxn modelId="{356E0EA7-AC17-465B-B104-56C2FFED7649}" type="presOf" srcId="{E5285C56-EF48-46CE-90C5-A1AA9569AFDD}" destId="{8F26470E-4FCF-4117-A144-408925A9F2E9}" srcOrd="0" destOrd="0" presId="urn:microsoft.com/office/officeart/2005/8/layout/matrix1"/>
    <dgm:cxn modelId="{D10A65D0-A02F-4455-98F5-ED9EA8628C1D}" type="presOf" srcId="{A61B4F21-7BD6-4933-87A7-2897958AF462}" destId="{485A808B-9E35-4AE6-B659-40CF7436AF8A}" srcOrd="0" destOrd="0" presId="urn:microsoft.com/office/officeart/2005/8/layout/matrix1"/>
    <dgm:cxn modelId="{E35C44DA-4A49-4DCA-BBBF-1EA58C1A4E45}" srcId="{83E24384-E345-4947-87FD-FC1947CD6989}" destId="{A61B4F21-7BD6-4933-87A7-2897958AF462}" srcOrd="0" destOrd="0" parTransId="{AE3834FF-9527-44CD-8E3C-9CDE40363B1B}" sibTransId="{CD4BF373-0707-460C-BB2E-A59343A61B71}"/>
    <dgm:cxn modelId="{79B470E9-6FDA-4333-9ADC-5DCF31C985B4}" srcId="{6E586559-7F3D-458B-B14E-51233C30DCFB}" destId="{83E24384-E345-4947-87FD-FC1947CD6989}" srcOrd="0" destOrd="0" parTransId="{FD5343F7-03A4-4692-8155-7278684A06AE}" sibTransId="{8E3F9032-456C-411C-8B2C-80A9704175DE}"/>
    <dgm:cxn modelId="{3AC969F4-6B4D-466C-820A-1EB17BBC2AD2}" type="presOf" srcId="{A61B4F21-7BD6-4933-87A7-2897958AF462}" destId="{AFA1494E-0397-4873-AD58-CDD314CD52E1}" srcOrd="1" destOrd="0" presId="urn:microsoft.com/office/officeart/2005/8/layout/matrix1"/>
    <dgm:cxn modelId="{85EEBD9B-F5A6-4E9F-84C8-685A4A7830CA}" type="presParOf" srcId="{32C1F0AC-7813-494D-86DA-A6D8F72A7ABA}" destId="{4707CE9C-5F14-4C7B-B247-87586BE560DE}" srcOrd="0" destOrd="0" presId="urn:microsoft.com/office/officeart/2005/8/layout/matrix1"/>
    <dgm:cxn modelId="{C5E11B9C-5785-41CE-8B09-7440413C47FE}" type="presParOf" srcId="{4707CE9C-5F14-4C7B-B247-87586BE560DE}" destId="{485A808B-9E35-4AE6-B659-40CF7436AF8A}" srcOrd="0" destOrd="0" presId="urn:microsoft.com/office/officeart/2005/8/layout/matrix1"/>
    <dgm:cxn modelId="{A35808BA-21A9-4D52-A09F-9C60123BC817}" type="presParOf" srcId="{4707CE9C-5F14-4C7B-B247-87586BE560DE}" destId="{AFA1494E-0397-4873-AD58-CDD314CD52E1}" srcOrd="1" destOrd="0" presId="urn:microsoft.com/office/officeart/2005/8/layout/matrix1"/>
    <dgm:cxn modelId="{533CC2C2-2146-40BB-8173-DDC5E389E1C1}" type="presParOf" srcId="{4707CE9C-5F14-4C7B-B247-87586BE560DE}" destId="{8F26470E-4FCF-4117-A144-408925A9F2E9}" srcOrd="2" destOrd="0" presId="urn:microsoft.com/office/officeart/2005/8/layout/matrix1"/>
    <dgm:cxn modelId="{41183BAC-557D-4117-BCF8-888C897C4263}" type="presParOf" srcId="{4707CE9C-5F14-4C7B-B247-87586BE560DE}" destId="{8B96E46E-48B6-4685-A811-A240E827C509}" srcOrd="3" destOrd="0" presId="urn:microsoft.com/office/officeart/2005/8/layout/matrix1"/>
    <dgm:cxn modelId="{FF2FFD42-DB90-4EA4-86E5-96118E0F5F00}" type="presParOf" srcId="{4707CE9C-5F14-4C7B-B247-87586BE560DE}" destId="{A32E5922-45B8-488F-A30C-B1B5DC04D34D}" srcOrd="4" destOrd="0" presId="urn:microsoft.com/office/officeart/2005/8/layout/matrix1"/>
    <dgm:cxn modelId="{FE1E6BA9-C5EC-44B2-B5DF-5874A0590FEA}" type="presParOf" srcId="{4707CE9C-5F14-4C7B-B247-87586BE560DE}" destId="{117F3741-3669-44C0-B4BF-04387A1F66DE}" srcOrd="5" destOrd="0" presId="urn:microsoft.com/office/officeart/2005/8/layout/matrix1"/>
    <dgm:cxn modelId="{CD020C1A-9648-4C3E-9983-E9EB996C1A9F}" type="presParOf" srcId="{4707CE9C-5F14-4C7B-B247-87586BE560DE}" destId="{ED36A8CF-34B0-4998-82B4-BE44CAF0E638}" srcOrd="6" destOrd="0" presId="urn:microsoft.com/office/officeart/2005/8/layout/matrix1"/>
    <dgm:cxn modelId="{30E34A43-1B0D-46E9-9474-3501BCCA23CD}" type="presParOf" srcId="{4707CE9C-5F14-4C7B-B247-87586BE560DE}" destId="{096647F1-2DD1-48D5-A2AE-BB4782CC2B24}" srcOrd="7" destOrd="0" presId="urn:microsoft.com/office/officeart/2005/8/layout/matrix1"/>
    <dgm:cxn modelId="{F36F1770-A1C8-4AEA-AE39-3DB3274B3EE7}" type="presParOf" srcId="{32C1F0AC-7813-494D-86DA-A6D8F72A7ABA}" destId="{69D037F9-61B4-411F-AC76-129439FEB3D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028D87-58B8-40F0-9A84-5EA04AE7785A}"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de-DE"/>
        </a:p>
      </dgm:t>
    </dgm:pt>
    <dgm:pt modelId="{509EC4F9-E6B4-41EE-A734-1D3B6EF1D7F9}">
      <dgm:prSet phldrT="[Text]" custT="1"/>
      <dgm:spPr/>
      <dgm:t>
        <a:bodyPr/>
        <a:lstStyle/>
        <a:p>
          <a:r>
            <a:rPr lang="en-US" sz="1400" noProof="0" dirty="0">
              <a:solidFill>
                <a:schemeClr val="bg1"/>
              </a:solidFill>
            </a:rPr>
            <a:t>circular economy</a:t>
          </a:r>
        </a:p>
      </dgm:t>
    </dgm:pt>
    <dgm:pt modelId="{F087020B-AEE6-432E-8113-6A3E28E8CC14}" type="parTrans" cxnId="{3A8CBA71-9C25-4ECE-94A0-059572238758}">
      <dgm:prSet/>
      <dgm:spPr/>
      <dgm:t>
        <a:bodyPr/>
        <a:lstStyle/>
        <a:p>
          <a:endParaRPr lang="de-DE" sz="1400">
            <a:solidFill>
              <a:schemeClr val="tx1"/>
            </a:solidFill>
          </a:endParaRPr>
        </a:p>
      </dgm:t>
    </dgm:pt>
    <dgm:pt modelId="{8784CA33-D6AD-4C9A-9D6A-15D22AB6666A}" type="sibTrans" cxnId="{3A8CBA71-9C25-4ECE-94A0-059572238758}">
      <dgm:prSet/>
      <dgm:spPr/>
      <dgm:t>
        <a:bodyPr/>
        <a:lstStyle/>
        <a:p>
          <a:endParaRPr lang="de-DE" sz="1400">
            <a:solidFill>
              <a:schemeClr val="tx1"/>
            </a:solidFill>
          </a:endParaRPr>
        </a:p>
      </dgm:t>
    </dgm:pt>
    <dgm:pt modelId="{4DC75BE7-D67C-4C80-96F8-E475DAC24BDC}">
      <dgm:prSet phldrT="[Text]" custT="1"/>
      <dgm:spPr/>
      <dgm:t>
        <a:bodyPr/>
        <a:lstStyle/>
        <a:p>
          <a:r>
            <a:rPr lang="en-US" sz="1400" noProof="0" dirty="0">
              <a:solidFill>
                <a:schemeClr val="tx1"/>
              </a:solidFill>
            </a:rPr>
            <a:t>internal/ easier to implement</a:t>
          </a:r>
        </a:p>
      </dgm:t>
    </dgm:pt>
    <dgm:pt modelId="{6D77003C-3885-494A-BF79-537A89DE0F30}" type="parTrans" cxnId="{79F2FE6F-933B-402F-BF79-486021D9ABC8}">
      <dgm:prSet/>
      <dgm:spPr/>
      <dgm:t>
        <a:bodyPr/>
        <a:lstStyle/>
        <a:p>
          <a:endParaRPr lang="de-DE" sz="1400">
            <a:solidFill>
              <a:schemeClr val="tx1"/>
            </a:solidFill>
          </a:endParaRPr>
        </a:p>
      </dgm:t>
    </dgm:pt>
    <dgm:pt modelId="{10A10338-9597-46B6-B0BB-AAB77DCFF4D5}" type="sibTrans" cxnId="{79F2FE6F-933B-402F-BF79-486021D9ABC8}">
      <dgm:prSet/>
      <dgm:spPr/>
      <dgm:t>
        <a:bodyPr/>
        <a:lstStyle/>
        <a:p>
          <a:endParaRPr lang="de-DE" sz="1400">
            <a:solidFill>
              <a:schemeClr val="tx1"/>
            </a:solidFill>
          </a:endParaRPr>
        </a:p>
      </dgm:t>
    </dgm:pt>
    <dgm:pt modelId="{07260777-ED9C-46B4-947D-14596C4F6698}">
      <dgm:prSet phldrT="[Text]" custT="1"/>
      <dgm:spPr/>
      <dgm:t>
        <a:bodyPr/>
        <a:lstStyle/>
        <a:p>
          <a:r>
            <a:rPr lang="en-US" sz="1400" noProof="0" dirty="0">
              <a:solidFill>
                <a:schemeClr val="tx1"/>
              </a:solidFill>
            </a:rPr>
            <a:t>internal/ difficult to implement</a:t>
          </a:r>
        </a:p>
      </dgm:t>
    </dgm:pt>
    <dgm:pt modelId="{2E2DCD72-117D-4AB9-B2AB-340278BB332D}" type="parTrans" cxnId="{102B5F50-A81B-483B-927D-1068421BCDBD}">
      <dgm:prSet/>
      <dgm:spPr/>
      <dgm:t>
        <a:bodyPr/>
        <a:lstStyle/>
        <a:p>
          <a:endParaRPr lang="de-DE" sz="1400">
            <a:solidFill>
              <a:schemeClr val="tx1"/>
            </a:solidFill>
          </a:endParaRPr>
        </a:p>
      </dgm:t>
    </dgm:pt>
    <dgm:pt modelId="{4583AF74-BD04-4FF2-ABA5-F57792768505}" type="sibTrans" cxnId="{102B5F50-A81B-483B-927D-1068421BCDBD}">
      <dgm:prSet/>
      <dgm:spPr/>
      <dgm:t>
        <a:bodyPr/>
        <a:lstStyle/>
        <a:p>
          <a:endParaRPr lang="de-DE" sz="1400">
            <a:solidFill>
              <a:schemeClr val="tx1"/>
            </a:solidFill>
          </a:endParaRPr>
        </a:p>
      </dgm:t>
    </dgm:pt>
    <dgm:pt modelId="{94C4B683-2980-4027-B6DC-1418829F058E}">
      <dgm:prSet phldrT="[Text]" custT="1"/>
      <dgm:spPr/>
      <dgm:t>
        <a:bodyPr/>
        <a:lstStyle/>
        <a:p>
          <a:r>
            <a:rPr lang="en-US" sz="1400" noProof="0" dirty="0">
              <a:solidFill>
                <a:schemeClr val="tx1"/>
              </a:solidFill>
            </a:rPr>
            <a:t>external</a:t>
          </a:r>
        </a:p>
      </dgm:t>
    </dgm:pt>
    <dgm:pt modelId="{A34B42AC-22E3-4D4F-B838-E51EFD614308}" type="parTrans" cxnId="{C6498BCD-6129-4CA0-85EB-CF39AF1287BB}">
      <dgm:prSet/>
      <dgm:spPr/>
      <dgm:t>
        <a:bodyPr/>
        <a:lstStyle/>
        <a:p>
          <a:endParaRPr lang="de-DE" sz="1400">
            <a:solidFill>
              <a:schemeClr val="tx1"/>
            </a:solidFill>
          </a:endParaRPr>
        </a:p>
      </dgm:t>
    </dgm:pt>
    <dgm:pt modelId="{59F13C7B-D9AB-40F8-972A-7D6027E3F0A2}" type="sibTrans" cxnId="{C6498BCD-6129-4CA0-85EB-CF39AF1287BB}">
      <dgm:prSet/>
      <dgm:spPr/>
      <dgm:t>
        <a:bodyPr/>
        <a:lstStyle/>
        <a:p>
          <a:endParaRPr lang="de-DE" sz="1400">
            <a:solidFill>
              <a:schemeClr val="tx1"/>
            </a:solidFill>
          </a:endParaRPr>
        </a:p>
      </dgm:t>
    </dgm:pt>
    <dgm:pt modelId="{641A367D-6B07-48EA-A13F-57963B9C8487}" type="pres">
      <dgm:prSet presAssocID="{2E028D87-58B8-40F0-9A84-5EA04AE7785A}" presName="Name0" presStyleCnt="0">
        <dgm:presLayoutVars>
          <dgm:chMax val="1"/>
          <dgm:dir/>
          <dgm:animLvl val="ctr"/>
          <dgm:resizeHandles val="exact"/>
        </dgm:presLayoutVars>
      </dgm:prSet>
      <dgm:spPr/>
    </dgm:pt>
    <dgm:pt modelId="{39576304-0A92-4AA3-B1EC-E45C7B1F62E3}" type="pres">
      <dgm:prSet presAssocID="{509EC4F9-E6B4-41EE-A734-1D3B6EF1D7F9}" presName="centerShape" presStyleLbl="node0" presStyleIdx="0" presStyleCnt="1" custScaleX="70204" custScaleY="71034"/>
      <dgm:spPr/>
    </dgm:pt>
    <dgm:pt modelId="{60C6A1E1-62DB-483E-80B0-CCCA5898CA1C}" type="pres">
      <dgm:prSet presAssocID="{94C4B683-2980-4027-B6DC-1418829F058E}" presName="node" presStyleLbl="node1" presStyleIdx="0" presStyleCnt="3">
        <dgm:presLayoutVars>
          <dgm:bulletEnabled val="1"/>
        </dgm:presLayoutVars>
      </dgm:prSet>
      <dgm:spPr/>
    </dgm:pt>
    <dgm:pt modelId="{33EE7035-E34A-4E1F-AE61-436C71AA5C2F}" type="pres">
      <dgm:prSet presAssocID="{94C4B683-2980-4027-B6DC-1418829F058E}" presName="dummy" presStyleCnt="0"/>
      <dgm:spPr/>
    </dgm:pt>
    <dgm:pt modelId="{0359FA4C-9CC5-436B-A04D-6A00898AC4DB}" type="pres">
      <dgm:prSet presAssocID="{59F13C7B-D9AB-40F8-972A-7D6027E3F0A2}" presName="sibTrans" presStyleLbl="sibTrans2D1" presStyleIdx="0" presStyleCnt="3"/>
      <dgm:spPr/>
    </dgm:pt>
    <dgm:pt modelId="{E91E8CA8-30D5-46FE-9047-2CC8F20834F8}" type="pres">
      <dgm:prSet presAssocID="{07260777-ED9C-46B4-947D-14596C4F6698}" presName="node" presStyleLbl="node1" presStyleIdx="1" presStyleCnt="3">
        <dgm:presLayoutVars>
          <dgm:bulletEnabled val="1"/>
        </dgm:presLayoutVars>
      </dgm:prSet>
      <dgm:spPr/>
    </dgm:pt>
    <dgm:pt modelId="{BEC8C789-F535-44FB-99A4-E49BFA906A4C}" type="pres">
      <dgm:prSet presAssocID="{07260777-ED9C-46B4-947D-14596C4F6698}" presName="dummy" presStyleCnt="0"/>
      <dgm:spPr/>
    </dgm:pt>
    <dgm:pt modelId="{3D458104-20E1-477E-817C-BF41AFABD331}" type="pres">
      <dgm:prSet presAssocID="{4583AF74-BD04-4FF2-ABA5-F57792768505}" presName="sibTrans" presStyleLbl="sibTrans2D1" presStyleIdx="1" presStyleCnt="3"/>
      <dgm:spPr/>
    </dgm:pt>
    <dgm:pt modelId="{A557D23C-433F-4C00-9B9A-BA241B1BC8C2}" type="pres">
      <dgm:prSet presAssocID="{4DC75BE7-D67C-4C80-96F8-E475DAC24BDC}" presName="node" presStyleLbl="node1" presStyleIdx="2" presStyleCnt="3">
        <dgm:presLayoutVars>
          <dgm:bulletEnabled val="1"/>
        </dgm:presLayoutVars>
      </dgm:prSet>
      <dgm:spPr/>
    </dgm:pt>
    <dgm:pt modelId="{75901556-7F71-43B5-AA17-430F4ADFE514}" type="pres">
      <dgm:prSet presAssocID="{4DC75BE7-D67C-4C80-96F8-E475DAC24BDC}" presName="dummy" presStyleCnt="0"/>
      <dgm:spPr/>
    </dgm:pt>
    <dgm:pt modelId="{64F65471-7532-4DEF-B390-C8573972B93A}" type="pres">
      <dgm:prSet presAssocID="{10A10338-9597-46B6-B0BB-AAB77DCFF4D5}" presName="sibTrans" presStyleLbl="sibTrans2D1" presStyleIdx="2" presStyleCnt="3"/>
      <dgm:spPr/>
    </dgm:pt>
  </dgm:ptLst>
  <dgm:cxnLst>
    <dgm:cxn modelId="{9EE5BC15-C3FA-4686-8053-DA9B0C965DF0}" type="presOf" srcId="{59F13C7B-D9AB-40F8-972A-7D6027E3F0A2}" destId="{0359FA4C-9CC5-436B-A04D-6A00898AC4DB}" srcOrd="0" destOrd="0" presId="urn:microsoft.com/office/officeart/2005/8/layout/radial6"/>
    <dgm:cxn modelId="{D62FC527-FA24-4192-9A8C-8C1DFE6AAF6D}" type="presOf" srcId="{4DC75BE7-D67C-4C80-96F8-E475DAC24BDC}" destId="{A557D23C-433F-4C00-9B9A-BA241B1BC8C2}" srcOrd="0" destOrd="0" presId="urn:microsoft.com/office/officeart/2005/8/layout/radial6"/>
    <dgm:cxn modelId="{0BD4D565-4B5E-4565-94EF-0441E5FF1B25}" type="presOf" srcId="{94C4B683-2980-4027-B6DC-1418829F058E}" destId="{60C6A1E1-62DB-483E-80B0-CCCA5898CA1C}" srcOrd="0" destOrd="0" presId="urn:microsoft.com/office/officeart/2005/8/layout/radial6"/>
    <dgm:cxn modelId="{68D7144D-9617-4DC8-BE8C-B2FEFD117066}" type="presOf" srcId="{4583AF74-BD04-4FF2-ABA5-F57792768505}" destId="{3D458104-20E1-477E-817C-BF41AFABD331}" srcOrd="0" destOrd="0" presId="urn:microsoft.com/office/officeart/2005/8/layout/radial6"/>
    <dgm:cxn modelId="{79F2FE6F-933B-402F-BF79-486021D9ABC8}" srcId="{509EC4F9-E6B4-41EE-A734-1D3B6EF1D7F9}" destId="{4DC75BE7-D67C-4C80-96F8-E475DAC24BDC}" srcOrd="2" destOrd="0" parTransId="{6D77003C-3885-494A-BF79-537A89DE0F30}" sibTransId="{10A10338-9597-46B6-B0BB-AAB77DCFF4D5}"/>
    <dgm:cxn modelId="{102B5F50-A81B-483B-927D-1068421BCDBD}" srcId="{509EC4F9-E6B4-41EE-A734-1D3B6EF1D7F9}" destId="{07260777-ED9C-46B4-947D-14596C4F6698}" srcOrd="1" destOrd="0" parTransId="{2E2DCD72-117D-4AB9-B2AB-340278BB332D}" sibTransId="{4583AF74-BD04-4FF2-ABA5-F57792768505}"/>
    <dgm:cxn modelId="{3A8CBA71-9C25-4ECE-94A0-059572238758}" srcId="{2E028D87-58B8-40F0-9A84-5EA04AE7785A}" destId="{509EC4F9-E6B4-41EE-A734-1D3B6EF1D7F9}" srcOrd="0" destOrd="0" parTransId="{F087020B-AEE6-432E-8113-6A3E28E8CC14}" sibTransId="{8784CA33-D6AD-4C9A-9D6A-15D22AB6666A}"/>
    <dgm:cxn modelId="{C2D4395A-51D6-4AB3-A3FA-09A44E1CF273}" type="presOf" srcId="{2E028D87-58B8-40F0-9A84-5EA04AE7785A}" destId="{641A367D-6B07-48EA-A13F-57963B9C8487}" srcOrd="0" destOrd="0" presId="urn:microsoft.com/office/officeart/2005/8/layout/radial6"/>
    <dgm:cxn modelId="{1F83AB7C-E99B-4F72-8043-0AB64FCAF8F4}" type="presOf" srcId="{07260777-ED9C-46B4-947D-14596C4F6698}" destId="{E91E8CA8-30D5-46FE-9047-2CC8F20834F8}" srcOrd="0" destOrd="0" presId="urn:microsoft.com/office/officeart/2005/8/layout/radial6"/>
    <dgm:cxn modelId="{EA2C7A92-C31A-49C0-A58D-4517E70D4F35}" type="presOf" srcId="{10A10338-9597-46B6-B0BB-AAB77DCFF4D5}" destId="{64F65471-7532-4DEF-B390-C8573972B93A}" srcOrd="0" destOrd="0" presId="urn:microsoft.com/office/officeart/2005/8/layout/radial6"/>
    <dgm:cxn modelId="{EBCC3AB6-7853-463C-8CE0-C478B3123B5E}" type="presOf" srcId="{509EC4F9-E6B4-41EE-A734-1D3B6EF1D7F9}" destId="{39576304-0A92-4AA3-B1EC-E45C7B1F62E3}" srcOrd="0" destOrd="0" presId="urn:microsoft.com/office/officeart/2005/8/layout/radial6"/>
    <dgm:cxn modelId="{C6498BCD-6129-4CA0-85EB-CF39AF1287BB}" srcId="{509EC4F9-E6B4-41EE-A734-1D3B6EF1D7F9}" destId="{94C4B683-2980-4027-B6DC-1418829F058E}" srcOrd="0" destOrd="0" parTransId="{A34B42AC-22E3-4D4F-B838-E51EFD614308}" sibTransId="{59F13C7B-D9AB-40F8-972A-7D6027E3F0A2}"/>
    <dgm:cxn modelId="{C05ED7EC-7A4A-433D-82B9-2CF49FDE49B2}" type="presParOf" srcId="{641A367D-6B07-48EA-A13F-57963B9C8487}" destId="{39576304-0A92-4AA3-B1EC-E45C7B1F62E3}" srcOrd="0" destOrd="0" presId="urn:microsoft.com/office/officeart/2005/8/layout/radial6"/>
    <dgm:cxn modelId="{DC5E4D62-0387-41E6-8B22-6D99F2943541}" type="presParOf" srcId="{641A367D-6B07-48EA-A13F-57963B9C8487}" destId="{60C6A1E1-62DB-483E-80B0-CCCA5898CA1C}" srcOrd="1" destOrd="0" presId="urn:microsoft.com/office/officeart/2005/8/layout/radial6"/>
    <dgm:cxn modelId="{5AFF8C6C-3745-4538-8BAF-0704BDD07A4B}" type="presParOf" srcId="{641A367D-6B07-48EA-A13F-57963B9C8487}" destId="{33EE7035-E34A-4E1F-AE61-436C71AA5C2F}" srcOrd="2" destOrd="0" presId="urn:microsoft.com/office/officeart/2005/8/layout/radial6"/>
    <dgm:cxn modelId="{BDA20728-C0F2-4682-90EE-F36190EE6227}" type="presParOf" srcId="{641A367D-6B07-48EA-A13F-57963B9C8487}" destId="{0359FA4C-9CC5-436B-A04D-6A00898AC4DB}" srcOrd="3" destOrd="0" presId="urn:microsoft.com/office/officeart/2005/8/layout/radial6"/>
    <dgm:cxn modelId="{A0B2A360-A093-40D1-AC3D-E02D95C57603}" type="presParOf" srcId="{641A367D-6B07-48EA-A13F-57963B9C8487}" destId="{E91E8CA8-30D5-46FE-9047-2CC8F20834F8}" srcOrd="4" destOrd="0" presId="urn:microsoft.com/office/officeart/2005/8/layout/radial6"/>
    <dgm:cxn modelId="{EB374FD6-B95B-45F1-A097-710D09501AE0}" type="presParOf" srcId="{641A367D-6B07-48EA-A13F-57963B9C8487}" destId="{BEC8C789-F535-44FB-99A4-E49BFA906A4C}" srcOrd="5" destOrd="0" presId="urn:microsoft.com/office/officeart/2005/8/layout/radial6"/>
    <dgm:cxn modelId="{26F7A682-52E9-4FAD-A508-087B80A67B44}" type="presParOf" srcId="{641A367D-6B07-48EA-A13F-57963B9C8487}" destId="{3D458104-20E1-477E-817C-BF41AFABD331}" srcOrd="6" destOrd="0" presId="urn:microsoft.com/office/officeart/2005/8/layout/radial6"/>
    <dgm:cxn modelId="{58EC693A-0990-4AFA-BC29-262AD34FFD04}" type="presParOf" srcId="{641A367D-6B07-48EA-A13F-57963B9C8487}" destId="{A557D23C-433F-4C00-9B9A-BA241B1BC8C2}" srcOrd="7" destOrd="0" presId="urn:microsoft.com/office/officeart/2005/8/layout/radial6"/>
    <dgm:cxn modelId="{BBD710C0-F7B2-4E58-9087-8A9114F5A54C}" type="presParOf" srcId="{641A367D-6B07-48EA-A13F-57963B9C8487}" destId="{75901556-7F71-43B5-AA17-430F4ADFE514}" srcOrd="8" destOrd="0" presId="urn:microsoft.com/office/officeart/2005/8/layout/radial6"/>
    <dgm:cxn modelId="{0476E3DF-2398-4178-83A6-D1B90B6833EC}" type="presParOf" srcId="{641A367D-6B07-48EA-A13F-57963B9C8487}" destId="{64F65471-7532-4DEF-B390-C8573972B93A}"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2F8060-74E8-444B-8133-A3AC839C002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4480156-4AAD-450F-B3D5-63D8202E4137}">
      <dgm:prSet custT="1"/>
      <dgm:spPr/>
      <dgm:t>
        <a:bodyPr/>
        <a:lstStyle/>
        <a:p>
          <a:pPr>
            <a:lnSpc>
              <a:spcPct val="100000"/>
            </a:lnSpc>
          </a:pPr>
          <a:r>
            <a:rPr lang="en-US" sz="2000" b="0" i="0" noProof="0" dirty="0"/>
            <a:t>Anticipation of change and risk management</a:t>
          </a:r>
          <a:endParaRPr lang="en-US" sz="2000" noProof="0" dirty="0"/>
        </a:p>
      </dgm:t>
    </dgm:pt>
    <dgm:pt modelId="{6EBDC55C-B49B-466E-AFE6-E05E1C030CC4}" type="parTrans" cxnId="{A7865483-3F52-451A-9B47-57291468F2C5}">
      <dgm:prSet/>
      <dgm:spPr/>
      <dgm:t>
        <a:bodyPr/>
        <a:lstStyle/>
        <a:p>
          <a:endParaRPr lang="en-US" sz="2400"/>
        </a:p>
      </dgm:t>
    </dgm:pt>
    <dgm:pt modelId="{B28D0515-B44E-4732-B3CF-855F71E76D9C}" type="sibTrans" cxnId="{A7865483-3F52-451A-9B47-57291468F2C5}">
      <dgm:prSet/>
      <dgm:spPr/>
      <dgm:t>
        <a:bodyPr/>
        <a:lstStyle/>
        <a:p>
          <a:endParaRPr lang="en-US" sz="2400"/>
        </a:p>
      </dgm:t>
    </dgm:pt>
    <dgm:pt modelId="{4543632A-256F-4FC6-9C28-CF4DA985E951}">
      <dgm:prSet custT="1"/>
      <dgm:spPr/>
      <dgm:t>
        <a:bodyPr/>
        <a:lstStyle/>
        <a:p>
          <a:pPr>
            <a:lnSpc>
              <a:spcPct val="100000"/>
            </a:lnSpc>
          </a:pPr>
          <a:r>
            <a:rPr lang="en-US" sz="2000" dirty="0"/>
            <a:t>Increasing cooperation and strategic partnerships</a:t>
          </a:r>
        </a:p>
      </dgm:t>
    </dgm:pt>
    <dgm:pt modelId="{D066EFAA-4BA4-41E7-9640-FF434F4AE21F}" type="parTrans" cxnId="{D3DDB144-CF93-400E-9D00-529AFE108324}">
      <dgm:prSet/>
      <dgm:spPr/>
      <dgm:t>
        <a:bodyPr/>
        <a:lstStyle/>
        <a:p>
          <a:endParaRPr lang="de-DE" sz="2400"/>
        </a:p>
      </dgm:t>
    </dgm:pt>
    <dgm:pt modelId="{A60C8F7D-FA9B-45F4-8D93-0C9B2CE5CB4E}" type="sibTrans" cxnId="{D3DDB144-CF93-400E-9D00-529AFE108324}">
      <dgm:prSet/>
      <dgm:spPr/>
      <dgm:t>
        <a:bodyPr/>
        <a:lstStyle/>
        <a:p>
          <a:endParaRPr lang="de-DE" sz="2400"/>
        </a:p>
      </dgm:t>
    </dgm:pt>
    <dgm:pt modelId="{F3881937-D0BA-4F22-9640-FF3A2DCC6FFE}">
      <dgm:prSet custT="1"/>
      <dgm:spPr/>
      <dgm:t>
        <a:bodyPr/>
        <a:lstStyle/>
        <a:p>
          <a:pPr>
            <a:lnSpc>
              <a:spcPct val="100000"/>
            </a:lnSpc>
          </a:pPr>
          <a:r>
            <a:rPr lang="en-US" sz="2000" dirty="0"/>
            <a:t>Promoting research and development and innovation</a:t>
          </a:r>
        </a:p>
      </dgm:t>
    </dgm:pt>
    <dgm:pt modelId="{7D642262-D7AC-49FE-AA8D-5E465296B2A5}" type="parTrans" cxnId="{FC291B3F-3917-4DEF-AC5C-63AC2E184482}">
      <dgm:prSet/>
      <dgm:spPr/>
      <dgm:t>
        <a:bodyPr/>
        <a:lstStyle/>
        <a:p>
          <a:endParaRPr lang="de-DE" sz="2400"/>
        </a:p>
      </dgm:t>
    </dgm:pt>
    <dgm:pt modelId="{9744C233-F178-474A-A67D-441970781443}" type="sibTrans" cxnId="{FC291B3F-3917-4DEF-AC5C-63AC2E184482}">
      <dgm:prSet/>
      <dgm:spPr/>
      <dgm:t>
        <a:bodyPr/>
        <a:lstStyle/>
        <a:p>
          <a:endParaRPr lang="de-DE" sz="2400"/>
        </a:p>
      </dgm:t>
    </dgm:pt>
    <dgm:pt modelId="{6C09AAFF-FFA1-411E-8DE5-4A83B5DC07FA}">
      <dgm:prSet custT="1"/>
      <dgm:spPr/>
      <dgm:t>
        <a:bodyPr/>
        <a:lstStyle/>
        <a:p>
          <a:pPr>
            <a:lnSpc>
              <a:spcPct val="100000"/>
            </a:lnSpc>
          </a:pPr>
          <a:r>
            <a:rPr lang="en-US" sz="2000" dirty="0"/>
            <a:t>Securing access to finance and funding opportunities</a:t>
          </a:r>
        </a:p>
      </dgm:t>
    </dgm:pt>
    <dgm:pt modelId="{9867C8A6-1CFF-4A4F-8E3E-EB257BCB7E57}" type="parTrans" cxnId="{E1BDE5AC-5BA5-47C4-9AE2-B9017D3E3C43}">
      <dgm:prSet/>
      <dgm:spPr/>
      <dgm:t>
        <a:bodyPr/>
        <a:lstStyle/>
        <a:p>
          <a:endParaRPr lang="de-DE" sz="2400"/>
        </a:p>
      </dgm:t>
    </dgm:pt>
    <dgm:pt modelId="{E2268985-67CF-436B-A0DC-E7AB4B14AE85}" type="sibTrans" cxnId="{E1BDE5AC-5BA5-47C4-9AE2-B9017D3E3C43}">
      <dgm:prSet/>
      <dgm:spPr/>
      <dgm:t>
        <a:bodyPr/>
        <a:lstStyle/>
        <a:p>
          <a:endParaRPr lang="de-DE" sz="2400"/>
        </a:p>
      </dgm:t>
    </dgm:pt>
    <dgm:pt modelId="{860A9D4C-2995-4758-B1C3-2F1967007D84}">
      <dgm:prSet custT="1"/>
      <dgm:spPr/>
      <dgm:t>
        <a:bodyPr/>
        <a:lstStyle/>
        <a:p>
          <a:pPr>
            <a:lnSpc>
              <a:spcPct val="100000"/>
            </a:lnSpc>
          </a:pPr>
          <a:r>
            <a:rPr lang="en-US" sz="2000" dirty="0" err="1"/>
            <a:t>Reorganisation</a:t>
          </a:r>
          <a:r>
            <a:rPr lang="en-US" sz="2000" dirty="0"/>
            <a:t> and changes to working methods</a:t>
          </a:r>
        </a:p>
      </dgm:t>
    </dgm:pt>
    <dgm:pt modelId="{A02BDF7B-2915-4493-9DC3-5A9628AD1452}" type="parTrans" cxnId="{C51D9ED2-A933-45EF-A679-44D02CF5DC32}">
      <dgm:prSet/>
      <dgm:spPr/>
      <dgm:t>
        <a:bodyPr/>
        <a:lstStyle/>
        <a:p>
          <a:endParaRPr lang="de-DE" sz="2400"/>
        </a:p>
      </dgm:t>
    </dgm:pt>
    <dgm:pt modelId="{C2EC72C8-1651-4431-82E2-0156426BB4DA}" type="sibTrans" cxnId="{C51D9ED2-A933-45EF-A679-44D02CF5DC32}">
      <dgm:prSet/>
      <dgm:spPr/>
      <dgm:t>
        <a:bodyPr/>
        <a:lstStyle/>
        <a:p>
          <a:endParaRPr lang="de-DE" sz="2400"/>
        </a:p>
      </dgm:t>
    </dgm:pt>
    <dgm:pt modelId="{8A28DEA2-166F-48A6-8D5C-8382D020D37B}">
      <dgm:prSet custT="1"/>
      <dgm:spPr/>
      <dgm:t>
        <a:bodyPr/>
        <a:lstStyle/>
        <a:p>
          <a:pPr>
            <a:lnSpc>
              <a:spcPct val="100000"/>
            </a:lnSpc>
          </a:pPr>
          <a:r>
            <a:rPr lang="en-US" sz="2000" noProof="0" dirty="0"/>
            <a:t>Developing new </a:t>
          </a:r>
          <a:r>
            <a:rPr lang="en-US" sz="2000" noProof="0" dirty="0" err="1"/>
            <a:t>organisational</a:t>
          </a:r>
          <a:r>
            <a:rPr lang="en-US" sz="2000" noProof="0" dirty="0"/>
            <a:t> competences</a:t>
          </a:r>
        </a:p>
      </dgm:t>
    </dgm:pt>
    <dgm:pt modelId="{50839C74-228B-43BD-8ECA-E5FC47811D70}" type="parTrans" cxnId="{A343C7AA-77F4-4530-AE85-86F950E60BC9}">
      <dgm:prSet/>
      <dgm:spPr/>
      <dgm:t>
        <a:bodyPr/>
        <a:lstStyle/>
        <a:p>
          <a:endParaRPr lang="de-DE" sz="2400"/>
        </a:p>
      </dgm:t>
    </dgm:pt>
    <dgm:pt modelId="{065E924A-CBBA-4397-9A6E-F29232A6DA07}" type="sibTrans" cxnId="{A343C7AA-77F4-4530-AE85-86F950E60BC9}">
      <dgm:prSet/>
      <dgm:spPr/>
      <dgm:t>
        <a:bodyPr/>
        <a:lstStyle/>
        <a:p>
          <a:endParaRPr lang="de-DE" sz="2400"/>
        </a:p>
      </dgm:t>
    </dgm:pt>
    <dgm:pt modelId="{FE0364D2-4741-478D-80C8-A0A136B8F774}">
      <dgm:prSet custT="1"/>
      <dgm:spPr/>
      <dgm:t>
        <a:bodyPr/>
        <a:lstStyle/>
        <a:p>
          <a:pPr>
            <a:lnSpc>
              <a:spcPct val="100000"/>
            </a:lnSpc>
          </a:pPr>
          <a:r>
            <a:rPr lang="en-US" sz="2000" dirty="0"/>
            <a:t>Establishing a strategic personnel policy and strategic workforce planning</a:t>
          </a:r>
        </a:p>
      </dgm:t>
    </dgm:pt>
    <dgm:pt modelId="{0DC5A540-8554-4913-9FA5-B0B872D7A3C7}" type="parTrans" cxnId="{C6F7B163-43A3-49BA-8FD1-2FE38B13CEA8}">
      <dgm:prSet/>
      <dgm:spPr/>
      <dgm:t>
        <a:bodyPr/>
        <a:lstStyle/>
        <a:p>
          <a:endParaRPr lang="de-DE" sz="2400"/>
        </a:p>
      </dgm:t>
    </dgm:pt>
    <dgm:pt modelId="{FBE48103-815F-4D76-A487-5152177804A4}" type="sibTrans" cxnId="{C6F7B163-43A3-49BA-8FD1-2FE38B13CEA8}">
      <dgm:prSet/>
      <dgm:spPr/>
      <dgm:t>
        <a:bodyPr/>
        <a:lstStyle/>
        <a:p>
          <a:endParaRPr lang="de-DE" sz="2400"/>
        </a:p>
      </dgm:t>
    </dgm:pt>
    <dgm:pt modelId="{28415906-BE84-4549-9551-47BB94879883}">
      <dgm:prSet custT="1"/>
      <dgm:spPr/>
      <dgm:t>
        <a:bodyPr/>
        <a:lstStyle/>
        <a:p>
          <a:pPr>
            <a:lnSpc>
              <a:spcPct val="100000"/>
            </a:lnSpc>
          </a:pPr>
          <a:r>
            <a:rPr lang="en-US" sz="2000" noProof="0" dirty="0"/>
            <a:t>Involving employees</a:t>
          </a:r>
        </a:p>
      </dgm:t>
    </dgm:pt>
    <dgm:pt modelId="{5CF7C567-F9E8-4803-BA18-4A9146BC5D56}" type="parTrans" cxnId="{327C83CE-4529-4250-9AD6-628198692B74}">
      <dgm:prSet/>
      <dgm:spPr/>
      <dgm:t>
        <a:bodyPr/>
        <a:lstStyle/>
        <a:p>
          <a:endParaRPr lang="de-DE" sz="2400"/>
        </a:p>
      </dgm:t>
    </dgm:pt>
    <dgm:pt modelId="{1BE9AB13-8A98-48FB-A4DD-1BB233D27CEA}" type="sibTrans" cxnId="{327C83CE-4529-4250-9AD6-628198692B74}">
      <dgm:prSet/>
      <dgm:spPr/>
      <dgm:t>
        <a:bodyPr/>
        <a:lstStyle/>
        <a:p>
          <a:endParaRPr lang="de-DE" sz="2400"/>
        </a:p>
      </dgm:t>
    </dgm:pt>
    <dgm:pt modelId="{5A5DA9CD-9200-4E1A-A836-9FC10B7210AF}" type="pres">
      <dgm:prSet presAssocID="{252F8060-74E8-444B-8133-A3AC839C0029}" presName="root" presStyleCnt="0">
        <dgm:presLayoutVars>
          <dgm:dir/>
          <dgm:resizeHandles val="exact"/>
        </dgm:presLayoutVars>
      </dgm:prSet>
      <dgm:spPr/>
    </dgm:pt>
    <dgm:pt modelId="{7C55D0B2-2C42-4230-85B0-6786EF600FC6}" type="pres">
      <dgm:prSet presAssocID="{C4480156-4AAD-450F-B3D5-63D8202E4137}" presName="compNode" presStyleCnt="0"/>
      <dgm:spPr/>
    </dgm:pt>
    <dgm:pt modelId="{C882719D-4B41-47DC-AA3C-03898D5A982D}" type="pres">
      <dgm:prSet presAssocID="{C4480156-4AAD-450F-B3D5-63D8202E4137}" presName="bgRect" presStyleLbl="bgShp" presStyleIdx="0" presStyleCnt="8"/>
      <dgm:spPr/>
    </dgm:pt>
    <dgm:pt modelId="{BF113D98-085C-4E29-82DF-4F30F4AAFF81}" type="pres">
      <dgm:prSet presAssocID="{C4480156-4AAD-450F-B3D5-63D8202E4137}"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ung"/>
        </a:ext>
      </dgm:extLst>
    </dgm:pt>
    <dgm:pt modelId="{FDE3879A-6A66-4482-AE4D-AC7968DF401C}" type="pres">
      <dgm:prSet presAssocID="{C4480156-4AAD-450F-B3D5-63D8202E4137}" presName="spaceRect" presStyleCnt="0"/>
      <dgm:spPr/>
    </dgm:pt>
    <dgm:pt modelId="{DC0FEE99-7138-4AF6-879F-2E9624842340}" type="pres">
      <dgm:prSet presAssocID="{C4480156-4AAD-450F-B3D5-63D8202E4137}" presName="parTx" presStyleLbl="revTx" presStyleIdx="0" presStyleCnt="8">
        <dgm:presLayoutVars>
          <dgm:chMax val="0"/>
          <dgm:chPref val="0"/>
        </dgm:presLayoutVars>
      </dgm:prSet>
      <dgm:spPr/>
    </dgm:pt>
    <dgm:pt modelId="{8A6E4807-0111-42BA-914B-3574D3C6503F}" type="pres">
      <dgm:prSet presAssocID="{B28D0515-B44E-4732-B3CF-855F71E76D9C}" presName="sibTrans" presStyleCnt="0"/>
      <dgm:spPr/>
    </dgm:pt>
    <dgm:pt modelId="{58819CE7-5EED-48E2-BD5E-0B995BA0EA4A}" type="pres">
      <dgm:prSet presAssocID="{4543632A-256F-4FC6-9C28-CF4DA985E951}" presName="compNode" presStyleCnt="0"/>
      <dgm:spPr/>
    </dgm:pt>
    <dgm:pt modelId="{8ED235B1-6540-4049-ADAB-2F85C73410CA}" type="pres">
      <dgm:prSet presAssocID="{4543632A-256F-4FC6-9C28-CF4DA985E951}" presName="bgRect" presStyleLbl="bgShp" presStyleIdx="1" presStyleCnt="8"/>
      <dgm:spPr/>
    </dgm:pt>
    <dgm:pt modelId="{D4C3BDF4-5E0D-4398-A6E9-DB93776711DD}" type="pres">
      <dgm:prSet presAssocID="{4543632A-256F-4FC6-9C28-CF4DA985E951}"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chlag"/>
        </a:ext>
      </dgm:extLst>
    </dgm:pt>
    <dgm:pt modelId="{3D641F14-0BF7-465F-8147-3C0AD7BF480E}" type="pres">
      <dgm:prSet presAssocID="{4543632A-256F-4FC6-9C28-CF4DA985E951}" presName="spaceRect" presStyleCnt="0"/>
      <dgm:spPr/>
    </dgm:pt>
    <dgm:pt modelId="{AE5864DD-2F78-4994-8CEC-E05CA110DC80}" type="pres">
      <dgm:prSet presAssocID="{4543632A-256F-4FC6-9C28-CF4DA985E951}" presName="parTx" presStyleLbl="revTx" presStyleIdx="1" presStyleCnt="8">
        <dgm:presLayoutVars>
          <dgm:chMax val="0"/>
          <dgm:chPref val="0"/>
        </dgm:presLayoutVars>
      </dgm:prSet>
      <dgm:spPr/>
    </dgm:pt>
    <dgm:pt modelId="{E99BA9FC-FBDB-4F3C-BB8F-39ACC49FDA41}" type="pres">
      <dgm:prSet presAssocID="{A60C8F7D-FA9B-45F4-8D93-0C9B2CE5CB4E}" presName="sibTrans" presStyleCnt="0"/>
      <dgm:spPr/>
    </dgm:pt>
    <dgm:pt modelId="{B52FBF95-C05C-4428-A26C-753F5EF8DD7D}" type="pres">
      <dgm:prSet presAssocID="{F3881937-D0BA-4F22-9640-FF3A2DCC6FFE}" presName="compNode" presStyleCnt="0"/>
      <dgm:spPr/>
    </dgm:pt>
    <dgm:pt modelId="{7E61948B-AB52-45B8-B105-206AE2341E1C}" type="pres">
      <dgm:prSet presAssocID="{F3881937-D0BA-4F22-9640-FF3A2DCC6FFE}" presName="bgRect" presStyleLbl="bgShp" presStyleIdx="2" presStyleCnt="8"/>
      <dgm:spPr/>
    </dgm:pt>
    <dgm:pt modelId="{A6978494-8EA0-4457-8A2B-6C5A4D836F1F}" type="pres">
      <dgm:prSet presAssocID="{F3881937-D0BA-4F22-9640-FF3A2DCC6FF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ühlampe"/>
        </a:ext>
      </dgm:extLst>
    </dgm:pt>
    <dgm:pt modelId="{DA2A8994-DD47-4C4B-95C2-EF0E9F42E35B}" type="pres">
      <dgm:prSet presAssocID="{F3881937-D0BA-4F22-9640-FF3A2DCC6FFE}" presName="spaceRect" presStyleCnt="0"/>
      <dgm:spPr/>
    </dgm:pt>
    <dgm:pt modelId="{028ED776-8880-44F1-BCFC-7BA57F1EE5D7}" type="pres">
      <dgm:prSet presAssocID="{F3881937-D0BA-4F22-9640-FF3A2DCC6FFE}" presName="parTx" presStyleLbl="revTx" presStyleIdx="2" presStyleCnt="8">
        <dgm:presLayoutVars>
          <dgm:chMax val="0"/>
          <dgm:chPref val="0"/>
        </dgm:presLayoutVars>
      </dgm:prSet>
      <dgm:spPr/>
    </dgm:pt>
    <dgm:pt modelId="{24BD4ED3-1961-4764-BADD-5A038C461929}" type="pres">
      <dgm:prSet presAssocID="{9744C233-F178-474A-A67D-441970781443}" presName="sibTrans" presStyleCnt="0"/>
      <dgm:spPr/>
    </dgm:pt>
    <dgm:pt modelId="{328D8030-1689-415F-949E-4BF42ED09208}" type="pres">
      <dgm:prSet presAssocID="{6C09AAFF-FFA1-411E-8DE5-4A83B5DC07FA}" presName="compNode" presStyleCnt="0"/>
      <dgm:spPr/>
    </dgm:pt>
    <dgm:pt modelId="{DE785BEC-743B-4DFA-B71F-37533FC037B3}" type="pres">
      <dgm:prSet presAssocID="{6C09AAFF-FFA1-411E-8DE5-4A83B5DC07FA}" presName="bgRect" presStyleLbl="bgShp" presStyleIdx="3" presStyleCnt="8"/>
      <dgm:spPr/>
    </dgm:pt>
    <dgm:pt modelId="{4BA8A655-B2BB-4AF5-9A8D-029F1288A0CD}" type="pres">
      <dgm:prSet presAssocID="{6C09AAFF-FFA1-411E-8DE5-4A83B5DC07FA}"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ld"/>
        </a:ext>
      </dgm:extLst>
    </dgm:pt>
    <dgm:pt modelId="{3CBD27E0-EB3E-47F1-8468-6ADB3659234C}" type="pres">
      <dgm:prSet presAssocID="{6C09AAFF-FFA1-411E-8DE5-4A83B5DC07FA}" presName="spaceRect" presStyleCnt="0"/>
      <dgm:spPr/>
    </dgm:pt>
    <dgm:pt modelId="{6F1E3A5F-C238-4248-9A91-EBD982DD0772}" type="pres">
      <dgm:prSet presAssocID="{6C09AAFF-FFA1-411E-8DE5-4A83B5DC07FA}" presName="parTx" presStyleLbl="revTx" presStyleIdx="3" presStyleCnt="8">
        <dgm:presLayoutVars>
          <dgm:chMax val="0"/>
          <dgm:chPref val="0"/>
        </dgm:presLayoutVars>
      </dgm:prSet>
      <dgm:spPr/>
    </dgm:pt>
    <dgm:pt modelId="{9B8958AF-FB78-4E54-AE8E-BCBF6950CC49}" type="pres">
      <dgm:prSet presAssocID="{E2268985-67CF-436B-A0DC-E7AB4B14AE85}" presName="sibTrans" presStyleCnt="0"/>
      <dgm:spPr/>
    </dgm:pt>
    <dgm:pt modelId="{CABAEB3F-19CD-4FB6-8C9E-8A97EF644368}" type="pres">
      <dgm:prSet presAssocID="{860A9D4C-2995-4758-B1C3-2F1967007D84}" presName="compNode" presStyleCnt="0"/>
      <dgm:spPr/>
    </dgm:pt>
    <dgm:pt modelId="{FC54DE8F-E43F-4DE0-B871-7B7367455960}" type="pres">
      <dgm:prSet presAssocID="{860A9D4C-2995-4758-B1C3-2F1967007D84}" presName="bgRect" presStyleLbl="bgShp" presStyleIdx="4" presStyleCnt="8"/>
      <dgm:spPr/>
    </dgm:pt>
    <dgm:pt modelId="{5A5BCE72-3183-492D-AD7E-6D125B150C4A}" type="pres">
      <dgm:prSet presAssocID="{860A9D4C-2995-4758-B1C3-2F1967007D8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esprechung"/>
        </a:ext>
      </dgm:extLst>
    </dgm:pt>
    <dgm:pt modelId="{0BBDC286-7643-4081-A895-2CF6C6D99882}" type="pres">
      <dgm:prSet presAssocID="{860A9D4C-2995-4758-B1C3-2F1967007D84}" presName="spaceRect" presStyleCnt="0"/>
      <dgm:spPr/>
    </dgm:pt>
    <dgm:pt modelId="{8C9DE9A9-4060-46F1-B060-C950C78B272E}" type="pres">
      <dgm:prSet presAssocID="{860A9D4C-2995-4758-B1C3-2F1967007D84}" presName="parTx" presStyleLbl="revTx" presStyleIdx="4" presStyleCnt="8">
        <dgm:presLayoutVars>
          <dgm:chMax val="0"/>
          <dgm:chPref val="0"/>
        </dgm:presLayoutVars>
      </dgm:prSet>
      <dgm:spPr/>
    </dgm:pt>
    <dgm:pt modelId="{81D9074C-76F6-48A1-8659-1CE72C281845}" type="pres">
      <dgm:prSet presAssocID="{C2EC72C8-1651-4431-82E2-0156426BB4DA}" presName="sibTrans" presStyleCnt="0"/>
      <dgm:spPr/>
    </dgm:pt>
    <dgm:pt modelId="{E5EDC57F-581B-4216-B618-0A4EB979B7B6}" type="pres">
      <dgm:prSet presAssocID="{8A28DEA2-166F-48A6-8D5C-8382D020D37B}" presName="compNode" presStyleCnt="0"/>
      <dgm:spPr/>
    </dgm:pt>
    <dgm:pt modelId="{2D8440B9-52A2-483F-AAAB-63CD44D0715B}" type="pres">
      <dgm:prSet presAssocID="{8A28DEA2-166F-48A6-8D5C-8382D020D37B}" presName="bgRect" presStyleLbl="bgShp" presStyleIdx="5" presStyleCnt="8" custLinFactNeighborY="-8105"/>
      <dgm:spPr/>
    </dgm:pt>
    <dgm:pt modelId="{72F81F93-F8D1-4C8D-B2E5-B75F9DD6E97F}" type="pres">
      <dgm:prSet presAssocID="{8A28DEA2-166F-48A6-8D5C-8382D020D37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4D372A8E-2FD5-441C-AEB6-15D2D9E883FF}" type="pres">
      <dgm:prSet presAssocID="{8A28DEA2-166F-48A6-8D5C-8382D020D37B}" presName="spaceRect" presStyleCnt="0"/>
      <dgm:spPr/>
    </dgm:pt>
    <dgm:pt modelId="{EB468973-51AD-4F92-93F8-6F8874E1367C}" type="pres">
      <dgm:prSet presAssocID="{8A28DEA2-166F-48A6-8D5C-8382D020D37B}" presName="parTx" presStyleLbl="revTx" presStyleIdx="5" presStyleCnt="8">
        <dgm:presLayoutVars>
          <dgm:chMax val="0"/>
          <dgm:chPref val="0"/>
        </dgm:presLayoutVars>
      </dgm:prSet>
      <dgm:spPr/>
    </dgm:pt>
    <dgm:pt modelId="{FB07A6A4-E0BA-4C3C-A937-C09C9BD3F65C}" type="pres">
      <dgm:prSet presAssocID="{065E924A-CBBA-4397-9A6E-F29232A6DA07}" presName="sibTrans" presStyleCnt="0"/>
      <dgm:spPr/>
    </dgm:pt>
    <dgm:pt modelId="{DB3C5594-556A-466A-8152-A7F3F4ED4168}" type="pres">
      <dgm:prSet presAssocID="{FE0364D2-4741-478D-80C8-A0A136B8F774}" presName="compNode" presStyleCnt="0"/>
      <dgm:spPr/>
    </dgm:pt>
    <dgm:pt modelId="{5DC64C4B-9084-4480-B519-934AE8D10822}" type="pres">
      <dgm:prSet presAssocID="{FE0364D2-4741-478D-80C8-A0A136B8F774}" presName="bgRect" presStyleLbl="bgShp" presStyleIdx="6" presStyleCnt="8"/>
      <dgm:spPr/>
    </dgm:pt>
    <dgm:pt modelId="{201B44A0-B677-41AD-8CC0-7D2221973560}" type="pres">
      <dgm:prSet presAssocID="{FE0364D2-4741-478D-80C8-A0A136B8F774}"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enutzer"/>
        </a:ext>
      </dgm:extLst>
    </dgm:pt>
    <dgm:pt modelId="{4A8C1C77-B843-4DC3-976F-840393724357}" type="pres">
      <dgm:prSet presAssocID="{FE0364D2-4741-478D-80C8-A0A136B8F774}" presName="spaceRect" presStyleCnt="0"/>
      <dgm:spPr/>
    </dgm:pt>
    <dgm:pt modelId="{4A760185-F6B2-4775-B722-950040629FF9}" type="pres">
      <dgm:prSet presAssocID="{FE0364D2-4741-478D-80C8-A0A136B8F774}" presName="parTx" presStyleLbl="revTx" presStyleIdx="6" presStyleCnt="8">
        <dgm:presLayoutVars>
          <dgm:chMax val="0"/>
          <dgm:chPref val="0"/>
        </dgm:presLayoutVars>
      </dgm:prSet>
      <dgm:spPr/>
    </dgm:pt>
    <dgm:pt modelId="{11482798-970D-4B41-BEF8-81956EAAC5C4}" type="pres">
      <dgm:prSet presAssocID="{FBE48103-815F-4D76-A487-5152177804A4}" presName="sibTrans" presStyleCnt="0"/>
      <dgm:spPr/>
    </dgm:pt>
    <dgm:pt modelId="{A188756B-25ED-4FBF-B1A8-6D21E3B2BE33}" type="pres">
      <dgm:prSet presAssocID="{28415906-BE84-4549-9551-47BB94879883}" presName="compNode" presStyleCnt="0"/>
      <dgm:spPr/>
    </dgm:pt>
    <dgm:pt modelId="{B67DD2F7-5CF5-4DF7-9954-77DFEBF5282C}" type="pres">
      <dgm:prSet presAssocID="{28415906-BE84-4549-9551-47BB94879883}" presName="bgRect" presStyleLbl="bgShp" presStyleIdx="7" presStyleCnt="8"/>
      <dgm:spPr/>
    </dgm:pt>
    <dgm:pt modelId="{FDC88A21-A095-4853-95EF-5A8457833FCB}" type="pres">
      <dgm:prSet presAssocID="{28415906-BE84-4549-9551-47BB9487988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Gruppe"/>
        </a:ext>
      </dgm:extLst>
    </dgm:pt>
    <dgm:pt modelId="{8DE9C7DB-A0A5-45FE-95A9-7CE72815D44D}" type="pres">
      <dgm:prSet presAssocID="{28415906-BE84-4549-9551-47BB94879883}" presName="spaceRect" presStyleCnt="0"/>
      <dgm:spPr/>
    </dgm:pt>
    <dgm:pt modelId="{D8F6FFBD-8058-4419-B4CC-5F3BC0CEB8B2}" type="pres">
      <dgm:prSet presAssocID="{28415906-BE84-4549-9551-47BB94879883}" presName="parTx" presStyleLbl="revTx" presStyleIdx="7" presStyleCnt="8">
        <dgm:presLayoutVars>
          <dgm:chMax val="0"/>
          <dgm:chPref val="0"/>
        </dgm:presLayoutVars>
      </dgm:prSet>
      <dgm:spPr/>
    </dgm:pt>
  </dgm:ptLst>
  <dgm:cxnLst>
    <dgm:cxn modelId="{C3999D05-8550-4D35-8548-01B7E829A4A9}" type="presOf" srcId="{28415906-BE84-4549-9551-47BB94879883}" destId="{D8F6FFBD-8058-4419-B4CC-5F3BC0CEB8B2}" srcOrd="0" destOrd="0" presId="urn:microsoft.com/office/officeart/2018/2/layout/IconVerticalSolidList"/>
    <dgm:cxn modelId="{FC291B3F-3917-4DEF-AC5C-63AC2E184482}" srcId="{252F8060-74E8-444B-8133-A3AC839C0029}" destId="{F3881937-D0BA-4F22-9640-FF3A2DCC6FFE}" srcOrd="2" destOrd="0" parTransId="{7D642262-D7AC-49FE-AA8D-5E465296B2A5}" sibTransId="{9744C233-F178-474A-A67D-441970781443}"/>
    <dgm:cxn modelId="{C6F7B163-43A3-49BA-8FD1-2FE38B13CEA8}" srcId="{252F8060-74E8-444B-8133-A3AC839C0029}" destId="{FE0364D2-4741-478D-80C8-A0A136B8F774}" srcOrd="6" destOrd="0" parTransId="{0DC5A540-8554-4913-9FA5-B0B872D7A3C7}" sibTransId="{FBE48103-815F-4D76-A487-5152177804A4}"/>
    <dgm:cxn modelId="{D3DDB144-CF93-400E-9D00-529AFE108324}" srcId="{252F8060-74E8-444B-8133-A3AC839C0029}" destId="{4543632A-256F-4FC6-9C28-CF4DA985E951}" srcOrd="1" destOrd="0" parTransId="{D066EFAA-4BA4-41E7-9640-FF434F4AE21F}" sibTransId="{A60C8F7D-FA9B-45F4-8D93-0C9B2CE5CB4E}"/>
    <dgm:cxn modelId="{8C8B7972-107D-4DEC-8053-9DFA254A7EC9}" type="presOf" srcId="{8A28DEA2-166F-48A6-8D5C-8382D020D37B}" destId="{EB468973-51AD-4F92-93F8-6F8874E1367C}" srcOrd="0" destOrd="0" presId="urn:microsoft.com/office/officeart/2018/2/layout/IconVerticalSolidList"/>
    <dgm:cxn modelId="{A7865483-3F52-451A-9B47-57291468F2C5}" srcId="{252F8060-74E8-444B-8133-A3AC839C0029}" destId="{C4480156-4AAD-450F-B3D5-63D8202E4137}" srcOrd="0" destOrd="0" parTransId="{6EBDC55C-B49B-466E-AFE6-E05E1C030CC4}" sibTransId="{B28D0515-B44E-4732-B3CF-855F71E76D9C}"/>
    <dgm:cxn modelId="{FDE22D8C-2354-45E9-9F23-26D4F6469A08}" type="presOf" srcId="{860A9D4C-2995-4758-B1C3-2F1967007D84}" destId="{8C9DE9A9-4060-46F1-B060-C950C78B272E}" srcOrd="0" destOrd="0" presId="urn:microsoft.com/office/officeart/2018/2/layout/IconVerticalSolidList"/>
    <dgm:cxn modelId="{D55B7A8C-A250-4FE0-9D89-324EA39B5E39}" type="presOf" srcId="{4543632A-256F-4FC6-9C28-CF4DA985E951}" destId="{AE5864DD-2F78-4994-8CEC-E05CA110DC80}" srcOrd="0" destOrd="0" presId="urn:microsoft.com/office/officeart/2018/2/layout/IconVerticalSolidList"/>
    <dgm:cxn modelId="{D3FE908E-65D1-47CA-9D85-8E89BBD9D028}" type="presOf" srcId="{6C09AAFF-FFA1-411E-8DE5-4A83B5DC07FA}" destId="{6F1E3A5F-C238-4248-9A91-EBD982DD0772}" srcOrd="0" destOrd="0" presId="urn:microsoft.com/office/officeart/2018/2/layout/IconVerticalSolidList"/>
    <dgm:cxn modelId="{A343C7AA-77F4-4530-AE85-86F950E60BC9}" srcId="{252F8060-74E8-444B-8133-A3AC839C0029}" destId="{8A28DEA2-166F-48A6-8D5C-8382D020D37B}" srcOrd="5" destOrd="0" parTransId="{50839C74-228B-43BD-8ECA-E5FC47811D70}" sibTransId="{065E924A-CBBA-4397-9A6E-F29232A6DA07}"/>
    <dgm:cxn modelId="{E1BDE5AC-5BA5-47C4-9AE2-B9017D3E3C43}" srcId="{252F8060-74E8-444B-8133-A3AC839C0029}" destId="{6C09AAFF-FFA1-411E-8DE5-4A83B5DC07FA}" srcOrd="3" destOrd="0" parTransId="{9867C8A6-1CFF-4A4F-8E3E-EB257BCB7E57}" sibTransId="{E2268985-67CF-436B-A0DC-E7AB4B14AE85}"/>
    <dgm:cxn modelId="{E345DFB1-17C8-41FA-A26E-81934973F91C}" type="presOf" srcId="{F3881937-D0BA-4F22-9640-FF3A2DCC6FFE}" destId="{028ED776-8880-44F1-BCFC-7BA57F1EE5D7}" srcOrd="0" destOrd="0" presId="urn:microsoft.com/office/officeart/2018/2/layout/IconVerticalSolidList"/>
    <dgm:cxn modelId="{A10E4ECC-EC7B-4735-890F-84E99179DC20}" type="presOf" srcId="{C4480156-4AAD-450F-B3D5-63D8202E4137}" destId="{DC0FEE99-7138-4AF6-879F-2E9624842340}" srcOrd="0" destOrd="0" presId="urn:microsoft.com/office/officeart/2018/2/layout/IconVerticalSolidList"/>
    <dgm:cxn modelId="{327C83CE-4529-4250-9AD6-628198692B74}" srcId="{252F8060-74E8-444B-8133-A3AC839C0029}" destId="{28415906-BE84-4549-9551-47BB94879883}" srcOrd="7" destOrd="0" parTransId="{5CF7C567-F9E8-4803-BA18-4A9146BC5D56}" sibTransId="{1BE9AB13-8A98-48FB-A4DD-1BB233D27CEA}"/>
    <dgm:cxn modelId="{C51D9ED2-A933-45EF-A679-44D02CF5DC32}" srcId="{252F8060-74E8-444B-8133-A3AC839C0029}" destId="{860A9D4C-2995-4758-B1C3-2F1967007D84}" srcOrd="4" destOrd="0" parTransId="{A02BDF7B-2915-4493-9DC3-5A9628AD1452}" sibTransId="{C2EC72C8-1651-4431-82E2-0156426BB4DA}"/>
    <dgm:cxn modelId="{D2C315EA-3D8C-40CA-BFA5-30A801F2D690}" type="presOf" srcId="{252F8060-74E8-444B-8133-A3AC839C0029}" destId="{5A5DA9CD-9200-4E1A-A836-9FC10B7210AF}" srcOrd="0" destOrd="0" presId="urn:microsoft.com/office/officeart/2018/2/layout/IconVerticalSolidList"/>
    <dgm:cxn modelId="{24AC31EA-62EC-410F-AB68-9E576E13582D}" type="presOf" srcId="{FE0364D2-4741-478D-80C8-A0A136B8F774}" destId="{4A760185-F6B2-4775-B722-950040629FF9}" srcOrd="0" destOrd="0" presId="urn:microsoft.com/office/officeart/2018/2/layout/IconVerticalSolidList"/>
    <dgm:cxn modelId="{57C2FA7D-AB82-43AD-8549-F7A0BBB3928C}" type="presParOf" srcId="{5A5DA9CD-9200-4E1A-A836-9FC10B7210AF}" destId="{7C55D0B2-2C42-4230-85B0-6786EF600FC6}" srcOrd="0" destOrd="0" presId="urn:microsoft.com/office/officeart/2018/2/layout/IconVerticalSolidList"/>
    <dgm:cxn modelId="{5424BE09-8042-4BAD-A5C4-47F05B6AA305}" type="presParOf" srcId="{7C55D0B2-2C42-4230-85B0-6786EF600FC6}" destId="{C882719D-4B41-47DC-AA3C-03898D5A982D}" srcOrd="0" destOrd="0" presId="urn:microsoft.com/office/officeart/2018/2/layout/IconVerticalSolidList"/>
    <dgm:cxn modelId="{405B3441-BCF4-46F1-8CA1-74572168798E}" type="presParOf" srcId="{7C55D0B2-2C42-4230-85B0-6786EF600FC6}" destId="{BF113D98-085C-4E29-82DF-4F30F4AAFF81}" srcOrd="1" destOrd="0" presId="urn:microsoft.com/office/officeart/2018/2/layout/IconVerticalSolidList"/>
    <dgm:cxn modelId="{03DE27B3-B5D5-4634-A973-3009E83579B2}" type="presParOf" srcId="{7C55D0B2-2C42-4230-85B0-6786EF600FC6}" destId="{FDE3879A-6A66-4482-AE4D-AC7968DF401C}" srcOrd="2" destOrd="0" presId="urn:microsoft.com/office/officeart/2018/2/layout/IconVerticalSolidList"/>
    <dgm:cxn modelId="{010C7896-706A-4EE6-86D2-4555605023E5}" type="presParOf" srcId="{7C55D0B2-2C42-4230-85B0-6786EF600FC6}" destId="{DC0FEE99-7138-4AF6-879F-2E9624842340}" srcOrd="3" destOrd="0" presId="urn:microsoft.com/office/officeart/2018/2/layout/IconVerticalSolidList"/>
    <dgm:cxn modelId="{949539F0-67B5-418B-94AF-B93197EBCDBC}" type="presParOf" srcId="{5A5DA9CD-9200-4E1A-A836-9FC10B7210AF}" destId="{8A6E4807-0111-42BA-914B-3574D3C6503F}" srcOrd="1" destOrd="0" presId="urn:microsoft.com/office/officeart/2018/2/layout/IconVerticalSolidList"/>
    <dgm:cxn modelId="{F3E7E037-3E9D-4C0D-99F1-950337CDC39A}" type="presParOf" srcId="{5A5DA9CD-9200-4E1A-A836-9FC10B7210AF}" destId="{58819CE7-5EED-48E2-BD5E-0B995BA0EA4A}" srcOrd="2" destOrd="0" presId="urn:microsoft.com/office/officeart/2018/2/layout/IconVerticalSolidList"/>
    <dgm:cxn modelId="{40528A1D-DECB-4220-8CC4-79E195EB592F}" type="presParOf" srcId="{58819CE7-5EED-48E2-BD5E-0B995BA0EA4A}" destId="{8ED235B1-6540-4049-ADAB-2F85C73410CA}" srcOrd="0" destOrd="0" presId="urn:microsoft.com/office/officeart/2018/2/layout/IconVerticalSolidList"/>
    <dgm:cxn modelId="{A8DEED0B-2384-4684-9F28-024D9F2968B9}" type="presParOf" srcId="{58819CE7-5EED-48E2-BD5E-0B995BA0EA4A}" destId="{D4C3BDF4-5E0D-4398-A6E9-DB93776711DD}" srcOrd="1" destOrd="0" presId="urn:microsoft.com/office/officeart/2018/2/layout/IconVerticalSolidList"/>
    <dgm:cxn modelId="{F9426827-DD91-4737-B57D-2FEF3D1A9E46}" type="presParOf" srcId="{58819CE7-5EED-48E2-BD5E-0B995BA0EA4A}" destId="{3D641F14-0BF7-465F-8147-3C0AD7BF480E}" srcOrd="2" destOrd="0" presId="urn:microsoft.com/office/officeart/2018/2/layout/IconVerticalSolidList"/>
    <dgm:cxn modelId="{1EBD50FC-1851-48DB-B3DF-D8109B9BBC2F}" type="presParOf" srcId="{58819CE7-5EED-48E2-BD5E-0B995BA0EA4A}" destId="{AE5864DD-2F78-4994-8CEC-E05CA110DC80}" srcOrd="3" destOrd="0" presId="urn:microsoft.com/office/officeart/2018/2/layout/IconVerticalSolidList"/>
    <dgm:cxn modelId="{B7AE65A3-6590-40F6-96AD-E4FF33BC3273}" type="presParOf" srcId="{5A5DA9CD-9200-4E1A-A836-9FC10B7210AF}" destId="{E99BA9FC-FBDB-4F3C-BB8F-39ACC49FDA41}" srcOrd="3" destOrd="0" presId="urn:microsoft.com/office/officeart/2018/2/layout/IconVerticalSolidList"/>
    <dgm:cxn modelId="{D2AF4353-93AD-4181-AF8F-0C83ECCA751A}" type="presParOf" srcId="{5A5DA9CD-9200-4E1A-A836-9FC10B7210AF}" destId="{B52FBF95-C05C-4428-A26C-753F5EF8DD7D}" srcOrd="4" destOrd="0" presId="urn:microsoft.com/office/officeart/2018/2/layout/IconVerticalSolidList"/>
    <dgm:cxn modelId="{334B3B9C-ED00-485C-A190-F44C977916FE}" type="presParOf" srcId="{B52FBF95-C05C-4428-A26C-753F5EF8DD7D}" destId="{7E61948B-AB52-45B8-B105-206AE2341E1C}" srcOrd="0" destOrd="0" presId="urn:microsoft.com/office/officeart/2018/2/layout/IconVerticalSolidList"/>
    <dgm:cxn modelId="{CDDCBF3C-AFF5-40FC-9401-442F7453C0C1}" type="presParOf" srcId="{B52FBF95-C05C-4428-A26C-753F5EF8DD7D}" destId="{A6978494-8EA0-4457-8A2B-6C5A4D836F1F}" srcOrd="1" destOrd="0" presId="urn:microsoft.com/office/officeart/2018/2/layout/IconVerticalSolidList"/>
    <dgm:cxn modelId="{B915D178-662C-4F7F-94AD-ED8739927C59}" type="presParOf" srcId="{B52FBF95-C05C-4428-A26C-753F5EF8DD7D}" destId="{DA2A8994-DD47-4C4B-95C2-EF0E9F42E35B}" srcOrd="2" destOrd="0" presId="urn:microsoft.com/office/officeart/2018/2/layout/IconVerticalSolidList"/>
    <dgm:cxn modelId="{474BF2DE-5F11-4962-88DA-790F662E596D}" type="presParOf" srcId="{B52FBF95-C05C-4428-A26C-753F5EF8DD7D}" destId="{028ED776-8880-44F1-BCFC-7BA57F1EE5D7}" srcOrd="3" destOrd="0" presId="urn:microsoft.com/office/officeart/2018/2/layout/IconVerticalSolidList"/>
    <dgm:cxn modelId="{563E0FB3-01D3-4F12-8EAD-24C98DC680B5}" type="presParOf" srcId="{5A5DA9CD-9200-4E1A-A836-9FC10B7210AF}" destId="{24BD4ED3-1961-4764-BADD-5A038C461929}" srcOrd="5" destOrd="0" presId="urn:microsoft.com/office/officeart/2018/2/layout/IconVerticalSolidList"/>
    <dgm:cxn modelId="{CFF60134-EED4-46AC-BC35-2649E1F014EE}" type="presParOf" srcId="{5A5DA9CD-9200-4E1A-A836-9FC10B7210AF}" destId="{328D8030-1689-415F-949E-4BF42ED09208}" srcOrd="6" destOrd="0" presId="urn:microsoft.com/office/officeart/2018/2/layout/IconVerticalSolidList"/>
    <dgm:cxn modelId="{B8C9A869-E5F0-4791-9EF7-C1FCBE4F12D9}" type="presParOf" srcId="{328D8030-1689-415F-949E-4BF42ED09208}" destId="{DE785BEC-743B-4DFA-B71F-37533FC037B3}" srcOrd="0" destOrd="0" presId="urn:microsoft.com/office/officeart/2018/2/layout/IconVerticalSolidList"/>
    <dgm:cxn modelId="{6CA6FCB8-1A3B-4282-9D80-7F59AC742708}" type="presParOf" srcId="{328D8030-1689-415F-949E-4BF42ED09208}" destId="{4BA8A655-B2BB-4AF5-9A8D-029F1288A0CD}" srcOrd="1" destOrd="0" presId="urn:microsoft.com/office/officeart/2018/2/layout/IconVerticalSolidList"/>
    <dgm:cxn modelId="{2B61063E-E7B1-414F-8C6C-43D2D03B2098}" type="presParOf" srcId="{328D8030-1689-415F-949E-4BF42ED09208}" destId="{3CBD27E0-EB3E-47F1-8468-6ADB3659234C}" srcOrd="2" destOrd="0" presId="urn:microsoft.com/office/officeart/2018/2/layout/IconVerticalSolidList"/>
    <dgm:cxn modelId="{0FF9686C-7516-4AFA-A733-B559A2090225}" type="presParOf" srcId="{328D8030-1689-415F-949E-4BF42ED09208}" destId="{6F1E3A5F-C238-4248-9A91-EBD982DD0772}" srcOrd="3" destOrd="0" presId="urn:microsoft.com/office/officeart/2018/2/layout/IconVerticalSolidList"/>
    <dgm:cxn modelId="{3C67E385-E2AC-4D27-BC45-35E9196014D0}" type="presParOf" srcId="{5A5DA9CD-9200-4E1A-A836-9FC10B7210AF}" destId="{9B8958AF-FB78-4E54-AE8E-BCBF6950CC49}" srcOrd="7" destOrd="0" presId="urn:microsoft.com/office/officeart/2018/2/layout/IconVerticalSolidList"/>
    <dgm:cxn modelId="{F31C0A0E-7906-4947-86A7-5811B9779A40}" type="presParOf" srcId="{5A5DA9CD-9200-4E1A-A836-9FC10B7210AF}" destId="{CABAEB3F-19CD-4FB6-8C9E-8A97EF644368}" srcOrd="8" destOrd="0" presId="urn:microsoft.com/office/officeart/2018/2/layout/IconVerticalSolidList"/>
    <dgm:cxn modelId="{3DE0F999-2541-4F1B-934B-E054F736A5C6}" type="presParOf" srcId="{CABAEB3F-19CD-4FB6-8C9E-8A97EF644368}" destId="{FC54DE8F-E43F-4DE0-B871-7B7367455960}" srcOrd="0" destOrd="0" presId="urn:microsoft.com/office/officeart/2018/2/layout/IconVerticalSolidList"/>
    <dgm:cxn modelId="{DC8C5448-D367-4E3C-A001-F7B7121E0B93}" type="presParOf" srcId="{CABAEB3F-19CD-4FB6-8C9E-8A97EF644368}" destId="{5A5BCE72-3183-492D-AD7E-6D125B150C4A}" srcOrd="1" destOrd="0" presId="urn:microsoft.com/office/officeart/2018/2/layout/IconVerticalSolidList"/>
    <dgm:cxn modelId="{A823AFCC-AC3A-406F-814F-A1761E8D1478}" type="presParOf" srcId="{CABAEB3F-19CD-4FB6-8C9E-8A97EF644368}" destId="{0BBDC286-7643-4081-A895-2CF6C6D99882}" srcOrd="2" destOrd="0" presId="urn:microsoft.com/office/officeart/2018/2/layout/IconVerticalSolidList"/>
    <dgm:cxn modelId="{6FFD73E5-10CB-4289-ADBA-BD4661A395CE}" type="presParOf" srcId="{CABAEB3F-19CD-4FB6-8C9E-8A97EF644368}" destId="{8C9DE9A9-4060-46F1-B060-C950C78B272E}" srcOrd="3" destOrd="0" presId="urn:microsoft.com/office/officeart/2018/2/layout/IconVerticalSolidList"/>
    <dgm:cxn modelId="{D153406A-8CEE-4FA5-A155-071AC2FABB26}" type="presParOf" srcId="{5A5DA9CD-9200-4E1A-A836-9FC10B7210AF}" destId="{81D9074C-76F6-48A1-8659-1CE72C281845}" srcOrd="9" destOrd="0" presId="urn:microsoft.com/office/officeart/2018/2/layout/IconVerticalSolidList"/>
    <dgm:cxn modelId="{3D1AD770-79D9-4F8C-804C-2E4AE3F0CF9D}" type="presParOf" srcId="{5A5DA9CD-9200-4E1A-A836-9FC10B7210AF}" destId="{E5EDC57F-581B-4216-B618-0A4EB979B7B6}" srcOrd="10" destOrd="0" presId="urn:microsoft.com/office/officeart/2018/2/layout/IconVerticalSolidList"/>
    <dgm:cxn modelId="{56AD5F87-B749-47D7-8444-C9CA0A38CA47}" type="presParOf" srcId="{E5EDC57F-581B-4216-B618-0A4EB979B7B6}" destId="{2D8440B9-52A2-483F-AAAB-63CD44D0715B}" srcOrd="0" destOrd="0" presId="urn:microsoft.com/office/officeart/2018/2/layout/IconVerticalSolidList"/>
    <dgm:cxn modelId="{0D45C427-9AE3-4A48-8DB9-26801901721D}" type="presParOf" srcId="{E5EDC57F-581B-4216-B618-0A4EB979B7B6}" destId="{72F81F93-F8D1-4C8D-B2E5-B75F9DD6E97F}" srcOrd="1" destOrd="0" presId="urn:microsoft.com/office/officeart/2018/2/layout/IconVerticalSolidList"/>
    <dgm:cxn modelId="{99BC19AD-0C1F-49E9-9C91-E6BD7409A004}" type="presParOf" srcId="{E5EDC57F-581B-4216-B618-0A4EB979B7B6}" destId="{4D372A8E-2FD5-441C-AEB6-15D2D9E883FF}" srcOrd="2" destOrd="0" presId="urn:microsoft.com/office/officeart/2018/2/layout/IconVerticalSolidList"/>
    <dgm:cxn modelId="{96FE6FB4-B042-4749-ADC2-DB64893A66BF}" type="presParOf" srcId="{E5EDC57F-581B-4216-B618-0A4EB979B7B6}" destId="{EB468973-51AD-4F92-93F8-6F8874E1367C}" srcOrd="3" destOrd="0" presId="urn:microsoft.com/office/officeart/2018/2/layout/IconVerticalSolidList"/>
    <dgm:cxn modelId="{9BB3148D-4DD2-40D8-A715-6C0FFCD4F61A}" type="presParOf" srcId="{5A5DA9CD-9200-4E1A-A836-9FC10B7210AF}" destId="{FB07A6A4-E0BA-4C3C-A937-C09C9BD3F65C}" srcOrd="11" destOrd="0" presId="urn:microsoft.com/office/officeart/2018/2/layout/IconVerticalSolidList"/>
    <dgm:cxn modelId="{B90F0115-08D8-4A93-A875-1A8E9FD602D3}" type="presParOf" srcId="{5A5DA9CD-9200-4E1A-A836-9FC10B7210AF}" destId="{DB3C5594-556A-466A-8152-A7F3F4ED4168}" srcOrd="12" destOrd="0" presId="urn:microsoft.com/office/officeart/2018/2/layout/IconVerticalSolidList"/>
    <dgm:cxn modelId="{EEC63771-64F8-476E-896C-3BB6D1252792}" type="presParOf" srcId="{DB3C5594-556A-466A-8152-A7F3F4ED4168}" destId="{5DC64C4B-9084-4480-B519-934AE8D10822}" srcOrd="0" destOrd="0" presId="urn:microsoft.com/office/officeart/2018/2/layout/IconVerticalSolidList"/>
    <dgm:cxn modelId="{FBFE8BEA-A440-4C4D-9EF2-46348F5EE777}" type="presParOf" srcId="{DB3C5594-556A-466A-8152-A7F3F4ED4168}" destId="{201B44A0-B677-41AD-8CC0-7D2221973560}" srcOrd="1" destOrd="0" presId="urn:microsoft.com/office/officeart/2018/2/layout/IconVerticalSolidList"/>
    <dgm:cxn modelId="{A045A378-0811-4D3C-AB05-6E8C9EA7485C}" type="presParOf" srcId="{DB3C5594-556A-466A-8152-A7F3F4ED4168}" destId="{4A8C1C77-B843-4DC3-976F-840393724357}" srcOrd="2" destOrd="0" presId="urn:microsoft.com/office/officeart/2018/2/layout/IconVerticalSolidList"/>
    <dgm:cxn modelId="{6FCAEA52-1887-4460-8946-E7E159031F48}" type="presParOf" srcId="{DB3C5594-556A-466A-8152-A7F3F4ED4168}" destId="{4A760185-F6B2-4775-B722-950040629FF9}" srcOrd="3" destOrd="0" presId="urn:microsoft.com/office/officeart/2018/2/layout/IconVerticalSolidList"/>
    <dgm:cxn modelId="{5C8D1784-633F-495E-99EC-AFA523CB64AF}" type="presParOf" srcId="{5A5DA9CD-9200-4E1A-A836-9FC10B7210AF}" destId="{11482798-970D-4B41-BEF8-81956EAAC5C4}" srcOrd="13" destOrd="0" presId="urn:microsoft.com/office/officeart/2018/2/layout/IconVerticalSolidList"/>
    <dgm:cxn modelId="{2D9143AF-38EE-45A2-A84E-1FEF2C84DF37}" type="presParOf" srcId="{5A5DA9CD-9200-4E1A-A836-9FC10B7210AF}" destId="{A188756B-25ED-4FBF-B1A8-6D21E3B2BE33}" srcOrd="14" destOrd="0" presId="urn:microsoft.com/office/officeart/2018/2/layout/IconVerticalSolidList"/>
    <dgm:cxn modelId="{6FE9A5A9-8D76-47F2-BABD-A54E92843F31}" type="presParOf" srcId="{A188756B-25ED-4FBF-B1A8-6D21E3B2BE33}" destId="{B67DD2F7-5CF5-4DF7-9954-77DFEBF5282C}" srcOrd="0" destOrd="0" presId="urn:microsoft.com/office/officeart/2018/2/layout/IconVerticalSolidList"/>
    <dgm:cxn modelId="{FE3ACCE0-098A-40F2-B97E-A164E9D777D7}" type="presParOf" srcId="{A188756B-25ED-4FBF-B1A8-6D21E3B2BE33}" destId="{FDC88A21-A095-4853-95EF-5A8457833FCB}" srcOrd="1" destOrd="0" presId="urn:microsoft.com/office/officeart/2018/2/layout/IconVerticalSolidList"/>
    <dgm:cxn modelId="{2848986E-C999-4E74-8ACA-2874B2622703}" type="presParOf" srcId="{A188756B-25ED-4FBF-B1A8-6D21E3B2BE33}" destId="{8DE9C7DB-A0A5-45FE-95A9-7CE72815D44D}" srcOrd="2" destOrd="0" presId="urn:microsoft.com/office/officeart/2018/2/layout/IconVerticalSolidList"/>
    <dgm:cxn modelId="{EBB08AF7-B860-4B5F-9239-20639D351E6E}" type="presParOf" srcId="{A188756B-25ED-4FBF-B1A8-6D21E3B2BE33}" destId="{D8F6FFBD-8058-4419-B4CC-5F3BC0CEB8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3EE708-35CC-47CF-AAD5-D2C2D5E18183}" type="doc">
      <dgm:prSet loTypeId="urn:microsoft.com/office/officeart/2005/8/layout/hList2" loCatId="list" qsTypeId="urn:microsoft.com/office/officeart/2005/8/quickstyle/simple1" qsCatId="simple" csTypeId="urn:microsoft.com/office/officeart/2005/8/colors/accent1_3" csCatId="accent1" phldr="1"/>
      <dgm:spPr/>
    </dgm:pt>
    <dgm:pt modelId="{1D765F64-4586-433A-B533-1DB78EE96880}">
      <dgm:prSet phldrT="[Text]" custT="1"/>
      <dgm:spPr/>
      <dgm:t>
        <a:bodyPr/>
        <a:lstStyle/>
        <a:p>
          <a:r>
            <a:rPr lang="en-US" sz="1600" b="1" noProof="0" dirty="0"/>
            <a:t>Skills</a:t>
          </a:r>
        </a:p>
      </dgm:t>
    </dgm:pt>
    <dgm:pt modelId="{4DB80B74-BB37-41F8-89DC-29F2B766F70C}" type="parTrans" cxnId="{AE52BE1A-18FF-40C0-94F7-EA0D7BCA4C26}">
      <dgm:prSet/>
      <dgm:spPr/>
      <dgm:t>
        <a:bodyPr/>
        <a:lstStyle/>
        <a:p>
          <a:endParaRPr lang="en-US" sz="1000" noProof="0" dirty="0"/>
        </a:p>
      </dgm:t>
    </dgm:pt>
    <dgm:pt modelId="{CFFA0C06-6402-4B83-9D7C-3CF91DC7F4DF}" type="sibTrans" cxnId="{AE52BE1A-18FF-40C0-94F7-EA0D7BCA4C26}">
      <dgm:prSet/>
      <dgm:spPr/>
      <dgm:t>
        <a:bodyPr/>
        <a:lstStyle/>
        <a:p>
          <a:endParaRPr lang="en-US" sz="1000" noProof="0" dirty="0"/>
        </a:p>
      </dgm:t>
    </dgm:pt>
    <dgm:pt modelId="{55F8AEC0-A5B2-4320-9E17-2F148419B4EC}">
      <dgm:prSet phldrT="[Text]" custT="1"/>
      <dgm:spPr/>
      <dgm:t>
        <a:bodyPr/>
        <a:lstStyle/>
        <a:p>
          <a:r>
            <a:rPr lang="en-US" sz="1600" b="1" noProof="0" dirty="0"/>
            <a:t>Wo</a:t>
          </a:r>
          <a:r>
            <a:rPr lang="en-US" sz="1600" b="0" noProof="0" dirty="0"/>
            <a:t>r</a:t>
          </a:r>
          <a:r>
            <a:rPr lang="en-US" sz="1600" b="1" noProof="0" dirty="0"/>
            <a:t>king conditions</a:t>
          </a:r>
        </a:p>
      </dgm:t>
    </dgm:pt>
    <dgm:pt modelId="{D3FD607A-0E63-4894-A096-CD982019598A}" type="parTrans" cxnId="{6F39D492-6112-4927-813A-CB14805F9614}">
      <dgm:prSet/>
      <dgm:spPr/>
      <dgm:t>
        <a:bodyPr/>
        <a:lstStyle/>
        <a:p>
          <a:endParaRPr lang="en-US" sz="1000" noProof="0" dirty="0"/>
        </a:p>
      </dgm:t>
    </dgm:pt>
    <dgm:pt modelId="{D2557EB7-52BF-4286-9EAA-14B15B03E80C}" type="sibTrans" cxnId="{6F39D492-6112-4927-813A-CB14805F9614}">
      <dgm:prSet/>
      <dgm:spPr/>
      <dgm:t>
        <a:bodyPr/>
        <a:lstStyle/>
        <a:p>
          <a:endParaRPr lang="en-US" sz="1000" noProof="0" dirty="0"/>
        </a:p>
      </dgm:t>
    </dgm:pt>
    <dgm:pt modelId="{133D71B6-E932-48ED-B0E6-061FAD2CF043}">
      <dgm:prSet phldrT="[Text]" custT="1"/>
      <dgm:spPr/>
      <dgm:t>
        <a:bodyPr/>
        <a:lstStyle/>
        <a:p>
          <a:r>
            <a:rPr lang="en-US" sz="1400" b="1" kern="1200" dirty="0">
              <a:latin typeface="+mn-lt"/>
              <a:ea typeface="+mn-ea"/>
              <a:cs typeface="+mn-cs"/>
            </a:rPr>
            <a:t>trade-off between wage increases and transformation efforts</a:t>
          </a:r>
          <a:endParaRPr lang="en-US" sz="1400" b="1" kern="1200" noProof="0" dirty="0">
            <a:latin typeface="+mn-lt"/>
            <a:ea typeface="+mn-ea"/>
            <a:cs typeface="+mn-cs"/>
          </a:endParaRPr>
        </a:p>
      </dgm:t>
    </dgm:pt>
    <dgm:pt modelId="{A6C46603-06EE-4975-8BE0-6018F4618443}" type="parTrans" cxnId="{2CD4AF20-C0EF-42C3-B7F1-E420E93F54BF}">
      <dgm:prSet/>
      <dgm:spPr/>
      <dgm:t>
        <a:bodyPr/>
        <a:lstStyle/>
        <a:p>
          <a:endParaRPr lang="en-US" sz="1000" noProof="0" dirty="0"/>
        </a:p>
      </dgm:t>
    </dgm:pt>
    <dgm:pt modelId="{29FFDEC0-A4E5-4DD2-8D71-3C116F46525F}" type="sibTrans" cxnId="{2CD4AF20-C0EF-42C3-B7F1-E420E93F54BF}">
      <dgm:prSet/>
      <dgm:spPr/>
      <dgm:t>
        <a:bodyPr/>
        <a:lstStyle/>
        <a:p>
          <a:endParaRPr lang="en-US" sz="1000" noProof="0" dirty="0"/>
        </a:p>
      </dgm:t>
    </dgm:pt>
    <dgm:pt modelId="{A1EB5458-A593-4806-ACFC-F2A7442FC051}">
      <dgm:prSet phldrT="[Text]" custT="1"/>
      <dgm:spPr/>
      <dgm:t>
        <a:bodyPr/>
        <a:lstStyle/>
        <a:p>
          <a:r>
            <a:rPr lang="en-US" sz="1400" b="1" kern="1200" noProof="0" dirty="0">
              <a:latin typeface="Calibri" panose="020F0502020204030204"/>
              <a:ea typeface="+mn-ea"/>
              <a:cs typeface="+mn-cs"/>
            </a:rPr>
            <a:t>change in job profiles and the emergence of new profiles </a:t>
          </a:r>
        </a:p>
      </dgm:t>
    </dgm:pt>
    <dgm:pt modelId="{395803E6-2712-4DB1-96E0-D413273B55F1}" type="parTrans" cxnId="{54E19727-E81D-4476-89BF-2F9F94C1571D}">
      <dgm:prSet/>
      <dgm:spPr/>
      <dgm:t>
        <a:bodyPr/>
        <a:lstStyle/>
        <a:p>
          <a:endParaRPr lang="en-US" sz="1000" noProof="0" dirty="0"/>
        </a:p>
      </dgm:t>
    </dgm:pt>
    <dgm:pt modelId="{E1D594DB-CE25-4503-86CB-E5BF7D93D60E}" type="sibTrans" cxnId="{54E19727-E81D-4476-89BF-2F9F94C1571D}">
      <dgm:prSet/>
      <dgm:spPr/>
      <dgm:t>
        <a:bodyPr/>
        <a:lstStyle/>
        <a:p>
          <a:endParaRPr lang="en-US" sz="1000" noProof="0" dirty="0"/>
        </a:p>
      </dgm:t>
    </dgm:pt>
    <dgm:pt modelId="{CDF15FC3-6B5B-4E45-BC02-FA7BF2573423}">
      <dgm:prSet phldrT="[Text]" custT="1"/>
      <dgm:spPr/>
      <dgm:t>
        <a:bodyPr/>
        <a:lstStyle/>
        <a:p>
          <a:r>
            <a:rPr lang="en-US" sz="1600" b="1" noProof="0" dirty="0"/>
            <a:t>Employment</a:t>
          </a:r>
        </a:p>
      </dgm:t>
    </dgm:pt>
    <dgm:pt modelId="{0894D288-5E1C-4086-97F4-11AB6019C575}" type="parTrans" cxnId="{AB1C9F45-D6D9-4417-9850-1FBCD4BB1B1A}">
      <dgm:prSet/>
      <dgm:spPr/>
      <dgm:t>
        <a:bodyPr/>
        <a:lstStyle/>
        <a:p>
          <a:endParaRPr lang="en-US" sz="1000" noProof="0" dirty="0"/>
        </a:p>
      </dgm:t>
    </dgm:pt>
    <dgm:pt modelId="{9AEEE00D-8431-469C-B77F-9902A9BA2EBC}" type="sibTrans" cxnId="{AB1C9F45-D6D9-4417-9850-1FBCD4BB1B1A}">
      <dgm:prSet/>
      <dgm:spPr/>
      <dgm:t>
        <a:bodyPr/>
        <a:lstStyle/>
        <a:p>
          <a:endParaRPr lang="en-US" sz="1000" noProof="0" dirty="0"/>
        </a:p>
      </dgm:t>
    </dgm:pt>
    <dgm:pt modelId="{AE4554DB-BFAE-490B-A08F-FF6347D1A99C}">
      <dgm:prSet phldrT="[Text]" custT="1"/>
      <dgm:spPr/>
      <dgm:t>
        <a:bodyPr/>
        <a:lstStyle/>
        <a:p>
          <a:r>
            <a:rPr lang="en-US" sz="1400" b="1" kern="1200" noProof="0">
              <a:latin typeface="Calibri" panose="020F0502020204030204"/>
              <a:ea typeface="+mn-ea"/>
              <a:cs typeface="+mn-cs"/>
            </a:rPr>
            <a:t>job losses due to delocalization</a:t>
          </a:r>
          <a:endParaRPr lang="en-US" sz="1400" b="1" kern="1200" noProof="0" dirty="0">
            <a:latin typeface="Calibri" panose="020F0502020204030204"/>
            <a:ea typeface="+mn-ea"/>
            <a:cs typeface="+mn-cs"/>
          </a:endParaRPr>
        </a:p>
      </dgm:t>
    </dgm:pt>
    <dgm:pt modelId="{78F86CB5-85E8-44E8-9A41-3F6E905B6CC9}" type="parTrans" cxnId="{5F33FCB3-7364-4018-9533-6E2F4937F913}">
      <dgm:prSet/>
      <dgm:spPr/>
      <dgm:t>
        <a:bodyPr/>
        <a:lstStyle/>
        <a:p>
          <a:endParaRPr lang="en-US" sz="1000" noProof="0" dirty="0"/>
        </a:p>
      </dgm:t>
    </dgm:pt>
    <dgm:pt modelId="{88064F8A-0400-4EDB-B277-CAFC2455DC52}" type="sibTrans" cxnId="{5F33FCB3-7364-4018-9533-6E2F4937F913}">
      <dgm:prSet/>
      <dgm:spPr/>
      <dgm:t>
        <a:bodyPr/>
        <a:lstStyle/>
        <a:p>
          <a:endParaRPr lang="en-US" sz="1000" noProof="0" dirty="0"/>
        </a:p>
      </dgm:t>
    </dgm:pt>
    <dgm:pt modelId="{DA8022FF-3118-4FA1-B4BC-88786DFCB8A2}">
      <dgm:prSet phldrT="[Text]" custT="1"/>
      <dgm:spPr/>
      <dgm:t>
        <a:bodyPr/>
        <a:lstStyle/>
        <a:p>
          <a:r>
            <a:rPr lang="en-US" sz="1400" b="1" kern="1200" noProof="0">
              <a:latin typeface="Calibri" panose="020F0502020204030204"/>
              <a:ea typeface="+mn-ea"/>
              <a:cs typeface="+mn-cs"/>
            </a:rPr>
            <a:t>job losses due to rationalization </a:t>
          </a:r>
          <a:endParaRPr lang="en-US" sz="1400" b="1" kern="1200" noProof="0" dirty="0">
            <a:latin typeface="Calibri" panose="020F0502020204030204"/>
            <a:ea typeface="+mn-ea"/>
            <a:cs typeface="+mn-cs"/>
          </a:endParaRPr>
        </a:p>
      </dgm:t>
    </dgm:pt>
    <dgm:pt modelId="{615B11A3-DE68-42D8-AE2B-3612241E9618}" type="parTrans" cxnId="{C5FDE8FC-0C56-40FE-8B9E-BCA964A82320}">
      <dgm:prSet/>
      <dgm:spPr/>
      <dgm:t>
        <a:bodyPr/>
        <a:lstStyle/>
        <a:p>
          <a:endParaRPr lang="de-DE" sz="1000"/>
        </a:p>
      </dgm:t>
    </dgm:pt>
    <dgm:pt modelId="{2ADDBFF3-B710-4312-ABF5-386FBFDDF915}" type="sibTrans" cxnId="{C5FDE8FC-0C56-40FE-8B9E-BCA964A82320}">
      <dgm:prSet/>
      <dgm:spPr/>
      <dgm:t>
        <a:bodyPr/>
        <a:lstStyle/>
        <a:p>
          <a:endParaRPr lang="de-DE" sz="1000"/>
        </a:p>
      </dgm:t>
    </dgm:pt>
    <dgm:pt modelId="{0BB035C2-5CF1-4C66-9BB7-9B5A7C22EF8D}">
      <dgm:prSet phldrT="[Text]" custT="1"/>
      <dgm:spPr/>
      <dgm:t>
        <a:bodyPr/>
        <a:lstStyle/>
        <a:p>
          <a:r>
            <a:rPr lang="en-US" sz="1400" b="1" kern="1200" noProof="0" dirty="0">
              <a:latin typeface="Calibri" panose="020F0502020204030204"/>
              <a:ea typeface="+mn-ea"/>
              <a:cs typeface="+mn-cs"/>
            </a:rPr>
            <a:t>structural effects for industries as well as shifts between sectors</a:t>
          </a:r>
        </a:p>
      </dgm:t>
    </dgm:pt>
    <dgm:pt modelId="{52F09E54-65CA-40CE-966C-3A0FC38683D4}" type="parTrans" cxnId="{4CBE94A3-2137-4468-95A3-FEF40864143D}">
      <dgm:prSet/>
      <dgm:spPr/>
      <dgm:t>
        <a:bodyPr/>
        <a:lstStyle/>
        <a:p>
          <a:endParaRPr lang="de-DE" sz="1000"/>
        </a:p>
      </dgm:t>
    </dgm:pt>
    <dgm:pt modelId="{0E6C3CB3-5955-4460-BA9C-879A884A258D}" type="sibTrans" cxnId="{4CBE94A3-2137-4468-95A3-FEF40864143D}">
      <dgm:prSet/>
      <dgm:spPr/>
      <dgm:t>
        <a:bodyPr/>
        <a:lstStyle/>
        <a:p>
          <a:endParaRPr lang="de-DE" sz="1000"/>
        </a:p>
      </dgm:t>
    </dgm:pt>
    <dgm:pt modelId="{C85ABCA0-6D02-41CB-8D07-A330CBE7E8E7}">
      <dgm:prSet phldrT="[Text]" custT="1"/>
      <dgm:spPr/>
      <dgm:t>
        <a:bodyPr/>
        <a:lstStyle/>
        <a:p>
          <a:r>
            <a:rPr lang="en-US" sz="1400" b="1" kern="1200" noProof="0" dirty="0">
              <a:latin typeface="+mn-lt"/>
              <a:ea typeface="+mn-ea"/>
              <a:cs typeface="+mn-cs"/>
            </a:rPr>
            <a:t>already high OSH standards but potential risks from increased hydrogen use, biofuels and recycling</a:t>
          </a:r>
        </a:p>
      </dgm:t>
    </dgm:pt>
    <dgm:pt modelId="{9C609197-4FDD-425E-BD53-ABDE4E1D3611}" type="parTrans" cxnId="{581606A2-8EB5-4C18-BC80-52C639AADAD0}">
      <dgm:prSet/>
      <dgm:spPr/>
      <dgm:t>
        <a:bodyPr/>
        <a:lstStyle/>
        <a:p>
          <a:endParaRPr lang="de-DE"/>
        </a:p>
      </dgm:t>
    </dgm:pt>
    <dgm:pt modelId="{0E07380B-0101-4B97-805B-FA32A1041ED1}" type="sibTrans" cxnId="{581606A2-8EB5-4C18-BC80-52C639AADAD0}">
      <dgm:prSet/>
      <dgm:spPr/>
      <dgm:t>
        <a:bodyPr/>
        <a:lstStyle/>
        <a:p>
          <a:endParaRPr lang="de-DE"/>
        </a:p>
      </dgm:t>
    </dgm:pt>
    <dgm:pt modelId="{F80C7172-7E5F-4D6C-8469-73B4BF34660F}">
      <dgm:prSet phldrT="[Text]" custT="1"/>
      <dgm:spPr/>
      <dgm:t>
        <a:bodyPr/>
        <a:lstStyle/>
        <a:p>
          <a:r>
            <a:rPr lang="en-US" sz="1400" b="1" kern="1200" noProof="0" dirty="0">
              <a:latin typeface="+mn-lt"/>
              <a:ea typeface="+mn-ea"/>
              <a:cs typeface="+mn-cs"/>
            </a:rPr>
            <a:t>diminution of hard manual work, change of tasks and increased mental load due to digitalization and automatization</a:t>
          </a:r>
        </a:p>
      </dgm:t>
    </dgm:pt>
    <dgm:pt modelId="{6614684E-B70F-4D36-977C-59C4242B6E42}" type="parTrans" cxnId="{7AF80061-B48C-4F8C-86CD-06FD49463D2F}">
      <dgm:prSet/>
      <dgm:spPr/>
      <dgm:t>
        <a:bodyPr/>
        <a:lstStyle/>
        <a:p>
          <a:endParaRPr lang="de-DE"/>
        </a:p>
      </dgm:t>
    </dgm:pt>
    <dgm:pt modelId="{1F6DA264-774E-4313-9D5E-E843475F3A62}" type="sibTrans" cxnId="{7AF80061-B48C-4F8C-86CD-06FD49463D2F}">
      <dgm:prSet/>
      <dgm:spPr/>
      <dgm:t>
        <a:bodyPr/>
        <a:lstStyle/>
        <a:p>
          <a:endParaRPr lang="de-DE"/>
        </a:p>
      </dgm:t>
    </dgm:pt>
    <dgm:pt modelId="{17D85A3B-07AE-422C-98AF-9825F27CFEB9}">
      <dgm:prSet phldrT="[Text]" custT="1"/>
      <dgm:spPr/>
      <dgm:t>
        <a:bodyPr/>
        <a:lstStyle/>
        <a:p>
          <a:r>
            <a:rPr lang="en-US" sz="1400" b="1" kern="1200" noProof="0" dirty="0">
              <a:latin typeface="Calibri" panose="020F0502020204030204"/>
              <a:ea typeface="+mn-ea"/>
              <a:cs typeface="+mn-cs"/>
            </a:rPr>
            <a:t>increasing </a:t>
          </a:r>
          <a:r>
            <a:rPr lang="en-GB" sz="1400" b="1" kern="1200" dirty="0">
              <a:latin typeface="Calibri" panose="020F0502020204030204"/>
              <a:ea typeface="+mn-ea"/>
              <a:cs typeface="+mn-cs"/>
            </a:rPr>
            <a:t>share of skilled workers and academics</a:t>
          </a:r>
          <a:endParaRPr lang="en-US" sz="1400" b="1" kern="1200" noProof="0" dirty="0">
            <a:latin typeface="Calibri" panose="020F0502020204030204"/>
            <a:ea typeface="+mn-ea"/>
            <a:cs typeface="+mn-cs"/>
          </a:endParaRPr>
        </a:p>
      </dgm:t>
    </dgm:pt>
    <dgm:pt modelId="{A4EEFE19-410B-4B3A-B739-98108ABDA7E4}" type="parTrans" cxnId="{730C64A1-8109-4C90-8CF5-7D93E413E623}">
      <dgm:prSet/>
      <dgm:spPr/>
      <dgm:t>
        <a:bodyPr/>
        <a:lstStyle/>
        <a:p>
          <a:endParaRPr lang="de-DE"/>
        </a:p>
      </dgm:t>
    </dgm:pt>
    <dgm:pt modelId="{AEB90DAE-290E-4A5E-8FCE-D66F9BE437DC}" type="sibTrans" cxnId="{730C64A1-8109-4C90-8CF5-7D93E413E623}">
      <dgm:prSet/>
      <dgm:spPr/>
      <dgm:t>
        <a:bodyPr/>
        <a:lstStyle/>
        <a:p>
          <a:endParaRPr lang="de-DE"/>
        </a:p>
      </dgm:t>
    </dgm:pt>
    <dgm:pt modelId="{533ACA8C-AEF0-4F2E-AFA7-9D77D7C28C79}">
      <dgm:prSet phldrT="[Text]" custT="1"/>
      <dgm:spPr/>
      <dgm:t>
        <a:bodyPr/>
        <a:lstStyle/>
        <a:p>
          <a:r>
            <a:rPr lang="en-GB" sz="1400" b="1" kern="1200" dirty="0">
              <a:latin typeface="Calibri" panose="020F0502020204030204"/>
              <a:ea typeface="+mn-ea"/>
              <a:cs typeface="+mn-cs"/>
            </a:rPr>
            <a:t>new skills and competence requirements including </a:t>
          </a:r>
          <a:r>
            <a:rPr lang="en-US" sz="1400" b="1" kern="1200" dirty="0">
              <a:latin typeface="Calibri" panose="020F0502020204030204"/>
              <a:ea typeface="+mn-ea"/>
              <a:cs typeface="+mn-cs"/>
            </a:rPr>
            <a:t>engineering, technical, and scientific, digital, management and monitoring and soft skills</a:t>
          </a:r>
          <a:endParaRPr lang="en-US" sz="1400" b="1" kern="1200" noProof="0" dirty="0">
            <a:latin typeface="Calibri" panose="020F0502020204030204"/>
            <a:ea typeface="+mn-ea"/>
            <a:cs typeface="+mn-cs"/>
          </a:endParaRPr>
        </a:p>
      </dgm:t>
    </dgm:pt>
    <dgm:pt modelId="{B20869E7-DE99-40D4-93C2-C558F4659E26}" type="parTrans" cxnId="{E9940022-0FBC-49DA-8EB1-4D8E8A0C3EA5}">
      <dgm:prSet/>
      <dgm:spPr/>
      <dgm:t>
        <a:bodyPr/>
        <a:lstStyle/>
        <a:p>
          <a:endParaRPr lang="de-DE"/>
        </a:p>
      </dgm:t>
    </dgm:pt>
    <dgm:pt modelId="{915D6674-9178-43CD-B484-920CE0F79763}" type="sibTrans" cxnId="{E9940022-0FBC-49DA-8EB1-4D8E8A0C3EA5}">
      <dgm:prSet/>
      <dgm:spPr/>
      <dgm:t>
        <a:bodyPr/>
        <a:lstStyle/>
        <a:p>
          <a:endParaRPr lang="de-DE"/>
        </a:p>
      </dgm:t>
    </dgm:pt>
    <dgm:pt modelId="{7B5E10F7-B70A-459C-9C64-C054E57B4066}">
      <dgm:prSet phldrT="[Text]" custT="1"/>
      <dgm:spPr/>
      <dgm:t>
        <a:bodyPr/>
        <a:lstStyle/>
        <a:p>
          <a:r>
            <a:rPr lang="en-US" sz="1400" b="1" kern="1200" dirty="0">
              <a:latin typeface="+mn-lt"/>
              <a:ea typeface="+mn-ea"/>
              <a:cs typeface="+mn-cs"/>
            </a:rPr>
            <a:t>i</a:t>
          </a:r>
          <a:r>
            <a:rPr lang="en-US" sz="1400" b="1" kern="1200" dirty="0">
              <a:latin typeface="+mn-lt"/>
            </a:rPr>
            <a:t>ncreasing work intensity and workload</a:t>
          </a:r>
          <a:endParaRPr lang="en-US" sz="1400" b="1" kern="1200" noProof="0" dirty="0">
            <a:latin typeface="+mn-lt"/>
            <a:ea typeface="+mn-ea"/>
            <a:cs typeface="+mn-cs"/>
          </a:endParaRPr>
        </a:p>
      </dgm:t>
    </dgm:pt>
    <dgm:pt modelId="{FD3B2957-6AF3-4ECA-9E00-164B86BBB60C}" type="parTrans" cxnId="{B98439E7-992D-4DFA-B1C1-BBA55A1ADAE3}">
      <dgm:prSet/>
      <dgm:spPr/>
      <dgm:t>
        <a:bodyPr/>
        <a:lstStyle/>
        <a:p>
          <a:endParaRPr lang="de-DE"/>
        </a:p>
      </dgm:t>
    </dgm:pt>
    <dgm:pt modelId="{F747BF38-6C79-4253-8B04-1E675E8E9453}" type="sibTrans" cxnId="{B98439E7-992D-4DFA-B1C1-BBA55A1ADAE3}">
      <dgm:prSet/>
      <dgm:spPr/>
      <dgm:t>
        <a:bodyPr/>
        <a:lstStyle/>
        <a:p>
          <a:endParaRPr lang="de-DE"/>
        </a:p>
      </dgm:t>
    </dgm:pt>
    <dgm:pt modelId="{92DD1629-2B51-4E7B-8A5D-3405D1ADD509}">
      <dgm:prSet phldrT="[Text]" custT="1"/>
      <dgm:spPr/>
      <dgm:t>
        <a:bodyPr/>
        <a:lstStyle/>
        <a:p>
          <a:endParaRPr lang="en-US" sz="1400" b="1" kern="1200" noProof="0" dirty="0">
            <a:solidFill>
              <a:prstClr val="white"/>
            </a:solidFill>
            <a:latin typeface="Calibri" panose="020F0502020204030204"/>
            <a:ea typeface="+mn-ea"/>
            <a:cs typeface="+mn-cs"/>
          </a:endParaRPr>
        </a:p>
      </dgm:t>
    </dgm:pt>
    <dgm:pt modelId="{998EDF30-A28B-4B67-AEB0-966F4F7DFA20}" type="parTrans" cxnId="{4E73C1DF-33FB-44A6-9D26-6607E4CD0538}">
      <dgm:prSet/>
      <dgm:spPr/>
      <dgm:t>
        <a:bodyPr/>
        <a:lstStyle/>
        <a:p>
          <a:endParaRPr lang="de-DE"/>
        </a:p>
      </dgm:t>
    </dgm:pt>
    <dgm:pt modelId="{23D01C41-22CD-4357-B8EE-95F8DE231FBA}" type="sibTrans" cxnId="{4E73C1DF-33FB-44A6-9D26-6607E4CD0538}">
      <dgm:prSet/>
      <dgm:spPr/>
      <dgm:t>
        <a:bodyPr/>
        <a:lstStyle/>
        <a:p>
          <a:endParaRPr lang="de-DE"/>
        </a:p>
      </dgm:t>
    </dgm:pt>
    <dgm:pt modelId="{5C8AB8A3-83F3-49BD-BEFD-62ED5BEB76EC}">
      <dgm:prSet phldrT="[Text]" custT="1"/>
      <dgm:spPr/>
      <dgm:t>
        <a:bodyPr/>
        <a:lstStyle/>
        <a:p>
          <a:r>
            <a:rPr lang="en-US" sz="1400" b="1" kern="1200" noProof="0">
              <a:latin typeface="Calibri" panose="020F0502020204030204"/>
              <a:ea typeface="+mn-ea"/>
              <a:cs typeface="+mn-cs"/>
            </a:rPr>
            <a:t>no negative impact on general employment levels</a:t>
          </a:r>
          <a:endParaRPr lang="en-US" sz="1400" b="1" kern="1200" noProof="0" dirty="0">
            <a:latin typeface="Calibri" panose="020F0502020204030204"/>
            <a:ea typeface="+mn-ea"/>
            <a:cs typeface="+mn-cs"/>
          </a:endParaRPr>
        </a:p>
      </dgm:t>
    </dgm:pt>
    <dgm:pt modelId="{4327E7F5-CD0C-4084-81F4-2FB02B00EE89}" type="parTrans" cxnId="{37048D4A-C3E1-48BE-8332-BA4AD5D653DC}">
      <dgm:prSet/>
      <dgm:spPr/>
      <dgm:t>
        <a:bodyPr/>
        <a:lstStyle/>
        <a:p>
          <a:endParaRPr lang="de-DE"/>
        </a:p>
      </dgm:t>
    </dgm:pt>
    <dgm:pt modelId="{63C4F622-052D-4B03-9393-0B0205E44453}" type="sibTrans" cxnId="{37048D4A-C3E1-48BE-8332-BA4AD5D653DC}">
      <dgm:prSet/>
      <dgm:spPr/>
      <dgm:t>
        <a:bodyPr/>
        <a:lstStyle/>
        <a:p>
          <a:endParaRPr lang="de-DE"/>
        </a:p>
      </dgm:t>
    </dgm:pt>
    <dgm:pt modelId="{2B9E8AE9-6B68-48D4-A83E-A57A499D9CD8}" type="pres">
      <dgm:prSet presAssocID="{4D3EE708-35CC-47CF-AAD5-D2C2D5E18183}" presName="linearFlow" presStyleCnt="0">
        <dgm:presLayoutVars>
          <dgm:dir/>
          <dgm:animLvl val="lvl"/>
          <dgm:resizeHandles/>
        </dgm:presLayoutVars>
      </dgm:prSet>
      <dgm:spPr/>
    </dgm:pt>
    <dgm:pt modelId="{9829AB1F-E540-457F-A199-0EE095E27C3C}" type="pres">
      <dgm:prSet presAssocID="{CDF15FC3-6B5B-4E45-BC02-FA7BF2573423}" presName="compositeNode" presStyleCnt="0">
        <dgm:presLayoutVars>
          <dgm:bulletEnabled val="1"/>
        </dgm:presLayoutVars>
      </dgm:prSet>
      <dgm:spPr/>
    </dgm:pt>
    <dgm:pt modelId="{79645F8A-0B8D-4A13-BB49-63793581110A}" type="pres">
      <dgm:prSet presAssocID="{CDF15FC3-6B5B-4E45-BC02-FA7BF2573423}" presName="image" presStyleLbl="fgImgPlace1" presStyleIdx="0" presStyleCnt="3"/>
      <dgm:spPr/>
    </dgm:pt>
    <dgm:pt modelId="{5F228E36-43FC-47AC-98CC-9E95AA30918D}" type="pres">
      <dgm:prSet presAssocID="{CDF15FC3-6B5B-4E45-BC02-FA7BF2573423}" presName="childNode" presStyleLbl="node1" presStyleIdx="0" presStyleCnt="3">
        <dgm:presLayoutVars>
          <dgm:bulletEnabled val="1"/>
        </dgm:presLayoutVars>
      </dgm:prSet>
      <dgm:spPr/>
    </dgm:pt>
    <dgm:pt modelId="{048A8064-EA98-41DA-847D-9B8F31A6C221}" type="pres">
      <dgm:prSet presAssocID="{CDF15FC3-6B5B-4E45-BC02-FA7BF2573423}" presName="parentNode" presStyleLbl="revTx" presStyleIdx="0" presStyleCnt="3">
        <dgm:presLayoutVars>
          <dgm:chMax val="0"/>
          <dgm:bulletEnabled val="1"/>
        </dgm:presLayoutVars>
      </dgm:prSet>
      <dgm:spPr/>
    </dgm:pt>
    <dgm:pt modelId="{92BBE509-14DD-4836-8EBA-84C75D209A54}" type="pres">
      <dgm:prSet presAssocID="{9AEEE00D-8431-469C-B77F-9902A9BA2EBC}" presName="sibTrans" presStyleCnt="0"/>
      <dgm:spPr/>
    </dgm:pt>
    <dgm:pt modelId="{DE5A7BC5-1623-42F6-826E-E559AA783963}" type="pres">
      <dgm:prSet presAssocID="{55F8AEC0-A5B2-4320-9E17-2F148419B4EC}" presName="compositeNode" presStyleCnt="0">
        <dgm:presLayoutVars>
          <dgm:bulletEnabled val="1"/>
        </dgm:presLayoutVars>
      </dgm:prSet>
      <dgm:spPr/>
    </dgm:pt>
    <dgm:pt modelId="{C3C6EAF4-E748-4856-BB82-CCE34D77EBCD}" type="pres">
      <dgm:prSet presAssocID="{55F8AEC0-A5B2-4320-9E17-2F148419B4EC}" presName="image" presStyleLbl="fgImgPlace1" presStyleIdx="1" presStyleCnt="3"/>
      <dgm:spPr/>
    </dgm:pt>
    <dgm:pt modelId="{2C3D3043-69EA-4E71-BB3F-11D0FB033716}" type="pres">
      <dgm:prSet presAssocID="{55F8AEC0-A5B2-4320-9E17-2F148419B4EC}" presName="childNode" presStyleLbl="node1" presStyleIdx="1" presStyleCnt="3">
        <dgm:presLayoutVars>
          <dgm:bulletEnabled val="1"/>
        </dgm:presLayoutVars>
      </dgm:prSet>
      <dgm:spPr/>
    </dgm:pt>
    <dgm:pt modelId="{BB9F4360-5911-4390-BFC1-91B701326BB3}" type="pres">
      <dgm:prSet presAssocID="{55F8AEC0-A5B2-4320-9E17-2F148419B4EC}" presName="parentNode" presStyleLbl="revTx" presStyleIdx="1" presStyleCnt="3">
        <dgm:presLayoutVars>
          <dgm:chMax val="0"/>
          <dgm:bulletEnabled val="1"/>
        </dgm:presLayoutVars>
      </dgm:prSet>
      <dgm:spPr/>
    </dgm:pt>
    <dgm:pt modelId="{43455391-7CF8-4ED9-887A-F5B67F0DCF11}" type="pres">
      <dgm:prSet presAssocID="{D2557EB7-52BF-4286-9EAA-14B15B03E80C}" presName="sibTrans" presStyleCnt="0"/>
      <dgm:spPr/>
    </dgm:pt>
    <dgm:pt modelId="{EE5D12FF-84D6-4993-BFC9-A9C62A894AA3}" type="pres">
      <dgm:prSet presAssocID="{1D765F64-4586-433A-B533-1DB78EE96880}" presName="compositeNode" presStyleCnt="0">
        <dgm:presLayoutVars>
          <dgm:bulletEnabled val="1"/>
        </dgm:presLayoutVars>
      </dgm:prSet>
      <dgm:spPr/>
    </dgm:pt>
    <dgm:pt modelId="{E7D133DA-795C-4343-B32A-96FCB78E6650}" type="pres">
      <dgm:prSet presAssocID="{1D765F64-4586-433A-B533-1DB78EE96880}" presName="image" presStyleLbl="fgImgPlace1" presStyleIdx="2" presStyleCnt="3"/>
      <dgm:spPr/>
    </dgm:pt>
    <dgm:pt modelId="{29DC2DC4-541A-454A-BDB0-BCE404EAB63E}" type="pres">
      <dgm:prSet presAssocID="{1D765F64-4586-433A-B533-1DB78EE96880}" presName="childNode" presStyleLbl="node1" presStyleIdx="2" presStyleCnt="3" custLinFactNeighborX="2844" custLinFactNeighborY="-251">
        <dgm:presLayoutVars>
          <dgm:bulletEnabled val="1"/>
        </dgm:presLayoutVars>
      </dgm:prSet>
      <dgm:spPr/>
    </dgm:pt>
    <dgm:pt modelId="{D3E39269-CD1A-452A-B0A1-AB2F1B49649C}" type="pres">
      <dgm:prSet presAssocID="{1D765F64-4586-433A-B533-1DB78EE96880}" presName="parentNode" presStyleLbl="revTx" presStyleIdx="2" presStyleCnt="3">
        <dgm:presLayoutVars>
          <dgm:chMax val="0"/>
          <dgm:bulletEnabled val="1"/>
        </dgm:presLayoutVars>
      </dgm:prSet>
      <dgm:spPr/>
    </dgm:pt>
  </dgm:ptLst>
  <dgm:cxnLst>
    <dgm:cxn modelId="{B81BF30C-96A3-4AF0-9A09-F5E45512F3C0}" type="presOf" srcId="{DA8022FF-3118-4FA1-B4BC-88786DFCB8A2}" destId="{5F228E36-43FC-47AC-98CC-9E95AA30918D}" srcOrd="0" destOrd="1" presId="urn:microsoft.com/office/officeart/2005/8/layout/hList2"/>
    <dgm:cxn modelId="{0BADC412-949E-4C3F-943C-6E916D47004D}" type="presOf" srcId="{533ACA8C-AEF0-4F2E-AFA7-9D77D7C28C79}" destId="{29DC2DC4-541A-454A-BDB0-BCE404EAB63E}" srcOrd="0" destOrd="2" presId="urn:microsoft.com/office/officeart/2005/8/layout/hList2"/>
    <dgm:cxn modelId="{E477C512-3DE9-42F2-9632-6E0152FEE31C}" type="presOf" srcId="{92DD1629-2B51-4E7B-8A5D-3405D1ADD509}" destId="{5F228E36-43FC-47AC-98CC-9E95AA30918D}" srcOrd="0" destOrd="4" presId="urn:microsoft.com/office/officeart/2005/8/layout/hList2"/>
    <dgm:cxn modelId="{AE52BE1A-18FF-40C0-94F7-EA0D7BCA4C26}" srcId="{4D3EE708-35CC-47CF-AAD5-D2C2D5E18183}" destId="{1D765F64-4586-433A-B533-1DB78EE96880}" srcOrd="2" destOrd="0" parTransId="{4DB80B74-BB37-41F8-89DC-29F2B766F70C}" sibTransId="{CFFA0C06-6402-4B83-9D7C-3CF91DC7F4DF}"/>
    <dgm:cxn modelId="{F1F54B1D-3093-4BBF-A91B-9B1DF687F78A}" type="presOf" srcId="{5C8AB8A3-83F3-49BD-BEFD-62ED5BEB76EC}" destId="{5F228E36-43FC-47AC-98CC-9E95AA30918D}" srcOrd="0" destOrd="2" presId="urn:microsoft.com/office/officeart/2005/8/layout/hList2"/>
    <dgm:cxn modelId="{2CD4AF20-C0EF-42C3-B7F1-E420E93F54BF}" srcId="{55F8AEC0-A5B2-4320-9E17-2F148419B4EC}" destId="{133D71B6-E932-48ED-B0E6-061FAD2CF043}" srcOrd="0" destOrd="0" parTransId="{A6C46603-06EE-4975-8BE0-6018F4618443}" sibTransId="{29FFDEC0-A4E5-4DD2-8D71-3C116F46525F}"/>
    <dgm:cxn modelId="{E9940022-0FBC-49DA-8EB1-4D8E8A0C3EA5}" srcId="{1D765F64-4586-433A-B533-1DB78EE96880}" destId="{533ACA8C-AEF0-4F2E-AFA7-9D77D7C28C79}" srcOrd="2" destOrd="0" parTransId="{B20869E7-DE99-40D4-93C2-C558F4659E26}" sibTransId="{915D6674-9178-43CD-B484-920CE0F79763}"/>
    <dgm:cxn modelId="{54E19727-E81D-4476-89BF-2F9F94C1571D}" srcId="{1D765F64-4586-433A-B533-1DB78EE96880}" destId="{A1EB5458-A593-4806-ACFC-F2A7442FC051}" srcOrd="0" destOrd="0" parTransId="{395803E6-2712-4DB1-96E0-D413273B55F1}" sibTransId="{E1D594DB-CE25-4503-86CB-E5BF7D93D60E}"/>
    <dgm:cxn modelId="{1A95DC27-A4BB-4896-8F70-1556081436E6}" type="presOf" srcId="{7B5E10F7-B70A-459C-9C64-C054E57B4066}" destId="{2C3D3043-69EA-4E71-BB3F-11D0FB033716}" srcOrd="0" destOrd="1" presId="urn:microsoft.com/office/officeart/2005/8/layout/hList2"/>
    <dgm:cxn modelId="{B555A135-D66F-462B-BC54-4A3FC4496DF4}" type="presOf" srcId="{CDF15FC3-6B5B-4E45-BC02-FA7BF2573423}" destId="{048A8064-EA98-41DA-847D-9B8F31A6C221}" srcOrd="0" destOrd="0" presId="urn:microsoft.com/office/officeart/2005/8/layout/hList2"/>
    <dgm:cxn modelId="{D1D6A65B-5683-476A-82C1-DE83D6C13C26}" type="presOf" srcId="{133D71B6-E932-48ED-B0E6-061FAD2CF043}" destId="{2C3D3043-69EA-4E71-BB3F-11D0FB033716}" srcOrd="0" destOrd="0" presId="urn:microsoft.com/office/officeart/2005/8/layout/hList2"/>
    <dgm:cxn modelId="{7AF80061-B48C-4F8C-86CD-06FD49463D2F}" srcId="{55F8AEC0-A5B2-4320-9E17-2F148419B4EC}" destId="{F80C7172-7E5F-4D6C-8469-73B4BF34660F}" srcOrd="3" destOrd="0" parTransId="{6614684E-B70F-4D36-977C-59C4242B6E42}" sibTransId="{1F6DA264-774E-4313-9D5E-E843475F3A62}"/>
    <dgm:cxn modelId="{AB1C9F45-D6D9-4417-9850-1FBCD4BB1B1A}" srcId="{4D3EE708-35CC-47CF-AAD5-D2C2D5E18183}" destId="{CDF15FC3-6B5B-4E45-BC02-FA7BF2573423}" srcOrd="0" destOrd="0" parTransId="{0894D288-5E1C-4086-97F4-11AB6019C575}" sibTransId="{9AEEE00D-8431-469C-B77F-9902A9BA2EBC}"/>
    <dgm:cxn modelId="{37048D4A-C3E1-48BE-8332-BA4AD5D653DC}" srcId="{CDF15FC3-6B5B-4E45-BC02-FA7BF2573423}" destId="{5C8AB8A3-83F3-49BD-BEFD-62ED5BEB76EC}" srcOrd="2" destOrd="0" parTransId="{4327E7F5-CD0C-4084-81F4-2FB02B00EE89}" sibTransId="{63C4F622-052D-4B03-9393-0B0205E44453}"/>
    <dgm:cxn modelId="{42C83082-40E7-45D2-8E55-00042A9E09B2}" type="presOf" srcId="{55F8AEC0-A5B2-4320-9E17-2F148419B4EC}" destId="{BB9F4360-5911-4390-BFC1-91B701326BB3}" srcOrd="0" destOrd="0" presId="urn:microsoft.com/office/officeart/2005/8/layout/hList2"/>
    <dgm:cxn modelId="{6CAE508D-0839-4C5C-84FF-9CAC87465323}" type="presOf" srcId="{F80C7172-7E5F-4D6C-8469-73B4BF34660F}" destId="{2C3D3043-69EA-4E71-BB3F-11D0FB033716}" srcOrd="0" destOrd="3" presId="urn:microsoft.com/office/officeart/2005/8/layout/hList2"/>
    <dgm:cxn modelId="{6F39D492-6112-4927-813A-CB14805F9614}" srcId="{4D3EE708-35CC-47CF-AAD5-D2C2D5E18183}" destId="{55F8AEC0-A5B2-4320-9E17-2F148419B4EC}" srcOrd="1" destOrd="0" parTransId="{D3FD607A-0E63-4894-A096-CD982019598A}" sibTransId="{D2557EB7-52BF-4286-9EAA-14B15B03E80C}"/>
    <dgm:cxn modelId="{730C64A1-8109-4C90-8CF5-7D93E413E623}" srcId="{1D765F64-4586-433A-B533-1DB78EE96880}" destId="{17D85A3B-07AE-422C-98AF-9825F27CFEB9}" srcOrd="1" destOrd="0" parTransId="{A4EEFE19-410B-4B3A-B739-98108ABDA7E4}" sibTransId="{AEB90DAE-290E-4A5E-8FCE-D66F9BE437DC}"/>
    <dgm:cxn modelId="{581606A2-8EB5-4C18-BC80-52C639AADAD0}" srcId="{55F8AEC0-A5B2-4320-9E17-2F148419B4EC}" destId="{C85ABCA0-6D02-41CB-8D07-A330CBE7E8E7}" srcOrd="2" destOrd="0" parTransId="{9C609197-4FDD-425E-BD53-ABDE4E1D3611}" sibTransId="{0E07380B-0101-4B97-805B-FA32A1041ED1}"/>
    <dgm:cxn modelId="{4CBE94A3-2137-4468-95A3-FEF40864143D}" srcId="{CDF15FC3-6B5B-4E45-BC02-FA7BF2573423}" destId="{0BB035C2-5CF1-4C66-9BB7-9B5A7C22EF8D}" srcOrd="3" destOrd="0" parTransId="{52F09E54-65CA-40CE-966C-3A0FC38683D4}" sibTransId="{0E6C3CB3-5955-4460-BA9C-879A884A258D}"/>
    <dgm:cxn modelId="{D8F197AF-A049-4A59-8829-A40DFC44C8AA}" type="presOf" srcId="{AE4554DB-BFAE-490B-A08F-FF6347D1A99C}" destId="{5F228E36-43FC-47AC-98CC-9E95AA30918D}" srcOrd="0" destOrd="0" presId="urn:microsoft.com/office/officeart/2005/8/layout/hList2"/>
    <dgm:cxn modelId="{5F33FCB3-7364-4018-9533-6E2F4937F913}" srcId="{CDF15FC3-6B5B-4E45-BC02-FA7BF2573423}" destId="{AE4554DB-BFAE-490B-A08F-FF6347D1A99C}" srcOrd="0" destOrd="0" parTransId="{78F86CB5-85E8-44E8-9A41-3F6E905B6CC9}" sibTransId="{88064F8A-0400-4EDB-B277-CAFC2455DC52}"/>
    <dgm:cxn modelId="{0C850ACE-D61B-4516-A29D-BE1351EBB549}" type="presOf" srcId="{4D3EE708-35CC-47CF-AAD5-D2C2D5E18183}" destId="{2B9E8AE9-6B68-48D4-A83E-A57A499D9CD8}" srcOrd="0" destOrd="0" presId="urn:microsoft.com/office/officeart/2005/8/layout/hList2"/>
    <dgm:cxn modelId="{E4C218CF-53B0-413F-A8D7-19237C03A364}" type="presOf" srcId="{C85ABCA0-6D02-41CB-8D07-A330CBE7E8E7}" destId="{2C3D3043-69EA-4E71-BB3F-11D0FB033716}" srcOrd="0" destOrd="2" presId="urn:microsoft.com/office/officeart/2005/8/layout/hList2"/>
    <dgm:cxn modelId="{4E73C1DF-33FB-44A6-9D26-6607E4CD0538}" srcId="{CDF15FC3-6B5B-4E45-BC02-FA7BF2573423}" destId="{92DD1629-2B51-4E7B-8A5D-3405D1ADD509}" srcOrd="4" destOrd="0" parTransId="{998EDF30-A28B-4B67-AEB0-966F4F7DFA20}" sibTransId="{23D01C41-22CD-4357-B8EE-95F8DE231FBA}"/>
    <dgm:cxn modelId="{90727CE0-7890-4347-9E11-87BB29A433F0}" type="presOf" srcId="{1D765F64-4586-433A-B533-1DB78EE96880}" destId="{D3E39269-CD1A-452A-B0A1-AB2F1B49649C}" srcOrd="0" destOrd="0" presId="urn:microsoft.com/office/officeart/2005/8/layout/hList2"/>
    <dgm:cxn modelId="{B98439E7-992D-4DFA-B1C1-BBA55A1ADAE3}" srcId="{55F8AEC0-A5B2-4320-9E17-2F148419B4EC}" destId="{7B5E10F7-B70A-459C-9C64-C054E57B4066}" srcOrd="1" destOrd="0" parTransId="{FD3B2957-6AF3-4ECA-9E00-164B86BBB60C}" sibTransId="{F747BF38-6C79-4253-8B04-1E675E8E9453}"/>
    <dgm:cxn modelId="{FB2513F4-D887-41C3-86F9-F4A62C6D1392}" type="presOf" srcId="{0BB035C2-5CF1-4C66-9BB7-9B5A7C22EF8D}" destId="{5F228E36-43FC-47AC-98CC-9E95AA30918D}" srcOrd="0" destOrd="3" presId="urn:microsoft.com/office/officeart/2005/8/layout/hList2"/>
    <dgm:cxn modelId="{196D9EF7-E99D-4EBC-9BE8-82D4B1D7533C}" type="presOf" srcId="{A1EB5458-A593-4806-ACFC-F2A7442FC051}" destId="{29DC2DC4-541A-454A-BDB0-BCE404EAB63E}" srcOrd="0" destOrd="0" presId="urn:microsoft.com/office/officeart/2005/8/layout/hList2"/>
    <dgm:cxn modelId="{E17737F8-3E7F-480D-BB90-831D690586DB}" type="presOf" srcId="{17D85A3B-07AE-422C-98AF-9825F27CFEB9}" destId="{29DC2DC4-541A-454A-BDB0-BCE404EAB63E}" srcOrd="0" destOrd="1" presId="urn:microsoft.com/office/officeart/2005/8/layout/hList2"/>
    <dgm:cxn modelId="{C5FDE8FC-0C56-40FE-8B9E-BCA964A82320}" srcId="{CDF15FC3-6B5B-4E45-BC02-FA7BF2573423}" destId="{DA8022FF-3118-4FA1-B4BC-88786DFCB8A2}" srcOrd="1" destOrd="0" parTransId="{615B11A3-DE68-42D8-AE2B-3612241E9618}" sibTransId="{2ADDBFF3-B710-4312-ABF5-386FBFDDF915}"/>
    <dgm:cxn modelId="{A27DB310-308D-4DE7-AF54-294FF1CABA4C}" type="presParOf" srcId="{2B9E8AE9-6B68-48D4-A83E-A57A499D9CD8}" destId="{9829AB1F-E540-457F-A199-0EE095E27C3C}" srcOrd="0" destOrd="0" presId="urn:microsoft.com/office/officeart/2005/8/layout/hList2"/>
    <dgm:cxn modelId="{3E89873C-0829-4FBB-8F5A-67968272BD4F}" type="presParOf" srcId="{9829AB1F-E540-457F-A199-0EE095E27C3C}" destId="{79645F8A-0B8D-4A13-BB49-63793581110A}" srcOrd="0" destOrd="0" presId="urn:microsoft.com/office/officeart/2005/8/layout/hList2"/>
    <dgm:cxn modelId="{9AAC5294-4DB8-4952-A6E1-17457672980F}" type="presParOf" srcId="{9829AB1F-E540-457F-A199-0EE095E27C3C}" destId="{5F228E36-43FC-47AC-98CC-9E95AA30918D}" srcOrd="1" destOrd="0" presId="urn:microsoft.com/office/officeart/2005/8/layout/hList2"/>
    <dgm:cxn modelId="{DD9215FF-61BF-49D4-ACE6-AE4F39BA050C}" type="presParOf" srcId="{9829AB1F-E540-457F-A199-0EE095E27C3C}" destId="{048A8064-EA98-41DA-847D-9B8F31A6C221}" srcOrd="2" destOrd="0" presId="urn:microsoft.com/office/officeart/2005/8/layout/hList2"/>
    <dgm:cxn modelId="{8C841BFE-2680-4ECB-BA94-84199B38261D}" type="presParOf" srcId="{2B9E8AE9-6B68-48D4-A83E-A57A499D9CD8}" destId="{92BBE509-14DD-4836-8EBA-84C75D209A54}" srcOrd="1" destOrd="0" presId="urn:microsoft.com/office/officeart/2005/8/layout/hList2"/>
    <dgm:cxn modelId="{5E622D23-C24F-4757-B4BD-58B0679BAF99}" type="presParOf" srcId="{2B9E8AE9-6B68-48D4-A83E-A57A499D9CD8}" destId="{DE5A7BC5-1623-42F6-826E-E559AA783963}" srcOrd="2" destOrd="0" presId="urn:microsoft.com/office/officeart/2005/8/layout/hList2"/>
    <dgm:cxn modelId="{56ED04DC-0900-4718-BA1C-1C3E608989AF}" type="presParOf" srcId="{DE5A7BC5-1623-42F6-826E-E559AA783963}" destId="{C3C6EAF4-E748-4856-BB82-CCE34D77EBCD}" srcOrd="0" destOrd="0" presId="urn:microsoft.com/office/officeart/2005/8/layout/hList2"/>
    <dgm:cxn modelId="{280BB61A-F396-4709-97A4-16D3F9965205}" type="presParOf" srcId="{DE5A7BC5-1623-42F6-826E-E559AA783963}" destId="{2C3D3043-69EA-4E71-BB3F-11D0FB033716}" srcOrd="1" destOrd="0" presId="urn:microsoft.com/office/officeart/2005/8/layout/hList2"/>
    <dgm:cxn modelId="{94237BC7-8FE3-4F19-B3A1-C1F7303898C4}" type="presParOf" srcId="{DE5A7BC5-1623-42F6-826E-E559AA783963}" destId="{BB9F4360-5911-4390-BFC1-91B701326BB3}" srcOrd="2" destOrd="0" presId="urn:microsoft.com/office/officeart/2005/8/layout/hList2"/>
    <dgm:cxn modelId="{F2A05015-0BF7-4FBC-AEB3-8C561FCCE25B}" type="presParOf" srcId="{2B9E8AE9-6B68-48D4-A83E-A57A499D9CD8}" destId="{43455391-7CF8-4ED9-887A-F5B67F0DCF11}" srcOrd="3" destOrd="0" presId="urn:microsoft.com/office/officeart/2005/8/layout/hList2"/>
    <dgm:cxn modelId="{D5CF4031-7F51-4DAA-AE0C-AE69C6519682}" type="presParOf" srcId="{2B9E8AE9-6B68-48D4-A83E-A57A499D9CD8}" destId="{EE5D12FF-84D6-4993-BFC9-A9C62A894AA3}" srcOrd="4" destOrd="0" presId="urn:microsoft.com/office/officeart/2005/8/layout/hList2"/>
    <dgm:cxn modelId="{3DAFA5D8-A41E-48A3-985A-ECDCA88A5733}" type="presParOf" srcId="{EE5D12FF-84D6-4993-BFC9-A9C62A894AA3}" destId="{E7D133DA-795C-4343-B32A-96FCB78E6650}" srcOrd="0" destOrd="0" presId="urn:microsoft.com/office/officeart/2005/8/layout/hList2"/>
    <dgm:cxn modelId="{1125F65D-7BC6-4479-9C1B-3621AA7A667A}" type="presParOf" srcId="{EE5D12FF-84D6-4993-BFC9-A9C62A894AA3}" destId="{29DC2DC4-541A-454A-BDB0-BCE404EAB63E}" srcOrd="1" destOrd="0" presId="urn:microsoft.com/office/officeart/2005/8/layout/hList2"/>
    <dgm:cxn modelId="{30F606F8-0FB0-4502-9876-2612E1B87DAE}" type="presParOf" srcId="{EE5D12FF-84D6-4993-BFC9-A9C62A894AA3}" destId="{D3E39269-CD1A-452A-B0A1-AB2F1B49649C}"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CDDF10-283E-429E-902A-A0CF63090971}"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de-DE"/>
        </a:p>
      </dgm:t>
    </dgm:pt>
    <dgm:pt modelId="{F04BCC95-C2C1-4B4C-9567-98239BEB0E46}">
      <dgm:prSet phldrT="[Text]"/>
      <dgm:spPr/>
      <dgm:t>
        <a:bodyPr/>
        <a:lstStyle/>
        <a:p>
          <a:r>
            <a:rPr lang="de-DE" dirty="0" err="1"/>
            <a:t>works</a:t>
          </a:r>
          <a:r>
            <a:rPr lang="de-DE" dirty="0"/>
            <a:t> </a:t>
          </a:r>
          <a:r>
            <a:rPr lang="de-DE" dirty="0" err="1"/>
            <a:t>council</a:t>
          </a:r>
          <a:r>
            <a:rPr lang="de-DE" dirty="0"/>
            <a:t> initiatives</a:t>
          </a:r>
        </a:p>
      </dgm:t>
    </dgm:pt>
    <dgm:pt modelId="{25FA4C4B-F099-4BC4-B84F-0CD6ED7420CB}" type="parTrans" cxnId="{1ACAE1FF-A07E-42BA-B4AD-EE235F33FC9E}">
      <dgm:prSet/>
      <dgm:spPr/>
      <dgm:t>
        <a:bodyPr/>
        <a:lstStyle/>
        <a:p>
          <a:endParaRPr lang="de-DE"/>
        </a:p>
      </dgm:t>
    </dgm:pt>
    <dgm:pt modelId="{8BFCC3A9-CA4B-4247-BFFD-B73A9AF59945}" type="sibTrans" cxnId="{1ACAE1FF-A07E-42BA-B4AD-EE235F33FC9E}">
      <dgm:prSet/>
      <dgm:spPr/>
      <dgm:t>
        <a:bodyPr/>
        <a:lstStyle/>
        <a:p>
          <a:endParaRPr lang="de-DE"/>
        </a:p>
      </dgm:t>
    </dgm:pt>
    <dgm:pt modelId="{0B55F33C-1144-4439-A02E-35FF9BBCA2C1}">
      <dgm:prSet phldrT="[Text]"/>
      <dgm:spPr/>
      <dgm:t>
        <a:bodyPr/>
        <a:lstStyle/>
        <a:p>
          <a:r>
            <a:rPr lang="de-DE" dirty="0"/>
            <a:t>professional </a:t>
          </a:r>
          <a:r>
            <a:rPr lang="de-DE" dirty="0" err="1"/>
            <a:t>training</a:t>
          </a:r>
          <a:r>
            <a:rPr lang="de-DE" dirty="0"/>
            <a:t> </a:t>
          </a:r>
          <a:r>
            <a:rPr lang="de-DE" dirty="0" err="1"/>
            <a:t>plans</a:t>
          </a:r>
          <a:endParaRPr lang="de-DE" dirty="0"/>
        </a:p>
      </dgm:t>
    </dgm:pt>
    <dgm:pt modelId="{A2C109EA-C452-4306-B845-A4AE61F45529}" type="parTrans" cxnId="{38E0A96C-178D-4980-85E3-7D3F912907BC}">
      <dgm:prSet/>
      <dgm:spPr/>
      <dgm:t>
        <a:bodyPr/>
        <a:lstStyle/>
        <a:p>
          <a:endParaRPr lang="de-DE"/>
        </a:p>
      </dgm:t>
    </dgm:pt>
    <dgm:pt modelId="{2E4FDC90-9117-422A-AD3E-25BCD4D6C679}" type="sibTrans" cxnId="{38E0A96C-178D-4980-85E3-7D3F912907BC}">
      <dgm:prSet/>
      <dgm:spPr/>
      <dgm:t>
        <a:bodyPr/>
        <a:lstStyle/>
        <a:p>
          <a:endParaRPr lang="de-DE"/>
        </a:p>
      </dgm:t>
    </dgm:pt>
    <dgm:pt modelId="{8015905C-0FC6-409E-AA0F-054F994C8FE0}">
      <dgm:prSet phldrT="[Text]"/>
      <dgm:spPr/>
      <dgm:t>
        <a:bodyPr/>
        <a:lstStyle/>
        <a:p>
          <a:r>
            <a:rPr lang="en-US" dirty="0"/>
            <a:t>monitoring of training measures </a:t>
          </a:r>
          <a:endParaRPr lang="de-DE" dirty="0"/>
        </a:p>
      </dgm:t>
    </dgm:pt>
    <dgm:pt modelId="{2999A0B7-0056-43F8-B1B9-A20BF6A86E1A}" type="parTrans" cxnId="{D4E510EA-1F6A-437D-A782-37267CD6809D}">
      <dgm:prSet/>
      <dgm:spPr/>
      <dgm:t>
        <a:bodyPr/>
        <a:lstStyle/>
        <a:p>
          <a:endParaRPr lang="de-DE"/>
        </a:p>
      </dgm:t>
    </dgm:pt>
    <dgm:pt modelId="{7517AFF4-F3EE-49B1-AB36-D0BE1E9D7869}" type="sibTrans" cxnId="{D4E510EA-1F6A-437D-A782-37267CD6809D}">
      <dgm:prSet/>
      <dgm:spPr/>
      <dgm:t>
        <a:bodyPr/>
        <a:lstStyle/>
        <a:p>
          <a:endParaRPr lang="de-DE"/>
        </a:p>
      </dgm:t>
    </dgm:pt>
    <dgm:pt modelId="{8845D063-64E6-448B-BD0B-581FAA75E568}">
      <dgm:prSet phldrT="[Text]"/>
      <dgm:spPr/>
      <dgm:t>
        <a:bodyPr/>
        <a:lstStyle/>
        <a:p>
          <a:r>
            <a:rPr lang="de-DE" dirty="0" err="1"/>
            <a:t>negotiation</a:t>
          </a:r>
          <a:r>
            <a:rPr lang="de-DE" dirty="0"/>
            <a:t> </a:t>
          </a:r>
          <a:r>
            <a:rPr lang="de-DE" dirty="0" err="1"/>
            <a:t>of</a:t>
          </a:r>
          <a:r>
            <a:rPr lang="de-DE" dirty="0"/>
            <a:t> </a:t>
          </a:r>
          <a:r>
            <a:rPr lang="de-DE" dirty="0" err="1"/>
            <a:t>agreements</a:t>
          </a:r>
          <a:endParaRPr lang="de-DE" dirty="0"/>
        </a:p>
      </dgm:t>
    </dgm:pt>
    <dgm:pt modelId="{72A4CD28-0280-4C8A-8852-B2DF62FB6602}" type="parTrans" cxnId="{44560E28-447A-46D8-AEDE-08DD1FEA80F4}">
      <dgm:prSet/>
      <dgm:spPr/>
      <dgm:t>
        <a:bodyPr/>
        <a:lstStyle/>
        <a:p>
          <a:endParaRPr lang="de-DE"/>
        </a:p>
      </dgm:t>
    </dgm:pt>
    <dgm:pt modelId="{54B85A26-4E9A-4096-B51F-D0ADF3168B85}" type="sibTrans" cxnId="{44560E28-447A-46D8-AEDE-08DD1FEA80F4}">
      <dgm:prSet/>
      <dgm:spPr/>
      <dgm:t>
        <a:bodyPr/>
        <a:lstStyle/>
        <a:p>
          <a:endParaRPr lang="de-DE"/>
        </a:p>
      </dgm:t>
    </dgm:pt>
    <dgm:pt modelId="{80821512-E3CB-49A9-9836-5DB3C946B561}">
      <dgm:prSet phldrT="[Text]"/>
      <dgm:spPr/>
      <dgm:t>
        <a:bodyPr/>
        <a:lstStyle/>
        <a:p>
          <a:r>
            <a:rPr lang="de-DE" dirty="0" err="1"/>
            <a:t>information</a:t>
          </a:r>
          <a:r>
            <a:rPr lang="de-DE" dirty="0"/>
            <a:t> and </a:t>
          </a:r>
          <a:r>
            <a:rPr lang="de-DE" dirty="0" err="1"/>
            <a:t>consultation</a:t>
          </a:r>
          <a:r>
            <a:rPr lang="de-DE" dirty="0"/>
            <a:t> </a:t>
          </a:r>
          <a:r>
            <a:rPr lang="de-DE" dirty="0" err="1"/>
            <a:t>mechanisms</a:t>
          </a:r>
          <a:r>
            <a:rPr lang="de-DE" dirty="0"/>
            <a:t> </a:t>
          </a:r>
        </a:p>
      </dgm:t>
    </dgm:pt>
    <dgm:pt modelId="{C6F23722-A5E5-4C94-95EB-36AE051B49FD}" type="parTrans" cxnId="{E4C6F586-6A71-4976-8D67-BF2D1B0A1DCA}">
      <dgm:prSet/>
      <dgm:spPr/>
      <dgm:t>
        <a:bodyPr/>
        <a:lstStyle/>
        <a:p>
          <a:endParaRPr lang="de-DE"/>
        </a:p>
      </dgm:t>
    </dgm:pt>
    <dgm:pt modelId="{825DAC24-1F9A-47BD-887A-2A12E9548837}" type="sibTrans" cxnId="{E4C6F586-6A71-4976-8D67-BF2D1B0A1DCA}">
      <dgm:prSet/>
      <dgm:spPr/>
      <dgm:t>
        <a:bodyPr/>
        <a:lstStyle/>
        <a:p>
          <a:endParaRPr lang="de-DE"/>
        </a:p>
      </dgm:t>
    </dgm:pt>
    <dgm:pt modelId="{7CDB56B0-4668-458C-9C99-660EE931864B}">
      <dgm:prSet phldrT="[Text]"/>
      <dgm:spPr/>
      <dgm:t>
        <a:bodyPr/>
        <a:lstStyle/>
        <a:p>
          <a:r>
            <a:rPr lang="de-DE" dirty="0" err="1"/>
            <a:t>joint</a:t>
          </a:r>
          <a:r>
            <a:rPr lang="de-DE" dirty="0"/>
            <a:t> </a:t>
          </a:r>
          <a:r>
            <a:rPr lang="de-DE" dirty="0" err="1"/>
            <a:t>projects</a:t>
          </a:r>
          <a:endParaRPr lang="de-DE" dirty="0"/>
        </a:p>
      </dgm:t>
    </dgm:pt>
    <dgm:pt modelId="{CB819F26-CC3B-4D7F-8C9A-B81ED9C321C3}" type="parTrans" cxnId="{6EF58220-F417-4C95-821C-5CD280D80DB0}">
      <dgm:prSet/>
      <dgm:spPr/>
      <dgm:t>
        <a:bodyPr/>
        <a:lstStyle/>
        <a:p>
          <a:endParaRPr lang="de-DE"/>
        </a:p>
      </dgm:t>
    </dgm:pt>
    <dgm:pt modelId="{0DF0A590-5ABE-438F-8AEE-3FCF300737D1}" type="sibTrans" cxnId="{6EF58220-F417-4C95-821C-5CD280D80DB0}">
      <dgm:prSet/>
      <dgm:spPr/>
      <dgm:t>
        <a:bodyPr/>
        <a:lstStyle/>
        <a:p>
          <a:endParaRPr lang="de-DE"/>
        </a:p>
      </dgm:t>
    </dgm:pt>
    <dgm:pt modelId="{74920F2F-6230-4100-AFD9-5FFE73FCC242}">
      <dgm:prSet phldrT="[Text]"/>
      <dgm:spPr/>
      <dgm:t>
        <a:bodyPr/>
        <a:lstStyle/>
        <a:p>
          <a:r>
            <a:rPr lang="de-DE" dirty="0"/>
            <a:t>transnational </a:t>
          </a:r>
          <a:r>
            <a:rPr lang="de-DE" dirty="0" err="1"/>
            <a:t>agreements</a:t>
          </a:r>
          <a:endParaRPr lang="de-DE" dirty="0"/>
        </a:p>
      </dgm:t>
    </dgm:pt>
    <dgm:pt modelId="{0AEFEEF7-70B5-4AAA-99D3-D0BD061390A9}" type="parTrans" cxnId="{CB8EFE01-3537-4BA6-9D56-F9732E81336C}">
      <dgm:prSet/>
      <dgm:spPr/>
      <dgm:t>
        <a:bodyPr/>
        <a:lstStyle/>
        <a:p>
          <a:endParaRPr lang="de-DE"/>
        </a:p>
      </dgm:t>
    </dgm:pt>
    <dgm:pt modelId="{6C1CA59F-6C69-4FC1-B08A-9699E30CB30A}" type="sibTrans" cxnId="{CB8EFE01-3537-4BA6-9D56-F9732E81336C}">
      <dgm:prSet/>
      <dgm:spPr/>
      <dgm:t>
        <a:bodyPr/>
        <a:lstStyle/>
        <a:p>
          <a:endParaRPr lang="de-DE"/>
        </a:p>
      </dgm:t>
    </dgm:pt>
    <dgm:pt modelId="{DD91D8B7-DE4F-468A-83C0-8E8C5D876CB6}">
      <dgm:prSet phldrT="[Text]"/>
      <dgm:spPr/>
      <dgm:t>
        <a:bodyPr/>
        <a:lstStyle/>
        <a:p>
          <a:r>
            <a:rPr lang="de-DE" dirty="0" err="1"/>
            <a:t>education</a:t>
          </a:r>
          <a:r>
            <a:rPr lang="de-DE" dirty="0"/>
            <a:t> and </a:t>
          </a:r>
          <a:r>
            <a:rPr lang="de-DE" dirty="0" err="1"/>
            <a:t>communication</a:t>
          </a:r>
          <a:r>
            <a:rPr lang="de-DE" dirty="0"/>
            <a:t> </a:t>
          </a:r>
          <a:r>
            <a:rPr lang="de-DE" dirty="0" err="1"/>
            <a:t>campaigns</a:t>
          </a:r>
          <a:endParaRPr lang="de-DE" dirty="0"/>
        </a:p>
      </dgm:t>
    </dgm:pt>
    <dgm:pt modelId="{0EF52565-91F9-486B-8278-BC6AF5C94F18}" type="parTrans" cxnId="{26AACD0D-DA08-404A-9C02-09831835E480}">
      <dgm:prSet/>
      <dgm:spPr/>
      <dgm:t>
        <a:bodyPr/>
        <a:lstStyle/>
        <a:p>
          <a:endParaRPr lang="de-DE"/>
        </a:p>
      </dgm:t>
    </dgm:pt>
    <dgm:pt modelId="{C0B2233A-40F2-4E30-A973-D057F1023321}" type="sibTrans" cxnId="{26AACD0D-DA08-404A-9C02-09831835E480}">
      <dgm:prSet/>
      <dgm:spPr/>
      <dgm:t>
        <a:bodyPr/>
        <a:lstStyle/>
        <a:p>
          <a:endParaRPr lang="de-DE"/>
        </a:p>
      </dgm:t>
    </dgm:pt>
    <dgm:pt modelId="{B185506E-87C0-4685-AEF1-A4A497FF093E}">
      <dgm:prSet phldrT="[Text]"/>
      <dgm:spPr/>
      <dgm:t>
        <a:bodyPr/>
        <a:lstStyle/>
        <a:p>
          <a:r>
            <a:rPr lang="de-DE" dirty="0" err="1"/>
            <a:t>joint</a:t>
          </a:r>
          <a:r>
            <a:rPr lang="de-DE" dirty="0"/>
            <a:t> </a:t>
          </a:r>
          <a:r>
            <a:rPr lang="de-DE" dirty="0" err="1"/>
            <a:t>discourse</a:t>
          </a:r>
          <a:r>
            <a:rPr lang="de-DE" dirty="0"/>
            <a:t> </a:t>
          </a:r>
          <a:r>
            <a:rPr lang="de-DE" dirty="0" err="1"/>
            <a:t>with</a:t>
          </a:r>
          <a:r>
            <a:rPr lang="de-DE" dirty="0"/>
            <a:t> </a:t>
          </a:r>
          <a:r>
            <a:rPr lang="de-DE" dirty="0" err="1"/>
            <a:t>politics</a:t>
          </a:r>
          <a:endParaRPr lang="de-DE" dirty="0"/>
        </a:p>
      </dgm:t>
    </dgm:pt>
    <dgm:pt modelId="{0191F460-8C6A-4FFF-AF8F-9554412627A8}" type="parTrans" cxnId="{142EEE99-8097-47A7-B8A8-88035B06A0FC}">
      <dgm:prSet/>
      <dgm:spPr/>
      <dgm:t>
        <a:bodyPr/>
        <a:lstStyle/>
        <a:p>
          <a:endParaRPr lang="de-DE"/>
        </a:p>
      </dgm:t>
    </dgm:pt>
    <dgm:pt modelId="{B4807C5F-6297-4580-BD57-E64E4026462D}" type="sibTrans" cxnId="{142EEE99-8097-47A7-B8A8-88035B06A0FC}">
      <dgm:prSet/>
      <dgm:spPr/>
      <dgm:t>
        <a:bodyPr/>
        <a:lstStyle/>
        <a:p>
          <a:endParaRPr lang="de-DE"/>
        </a:p>
      </dgm:t>
    </dgm:pt>
    <dgm:pt modelId="{92B2F615-282D-4584-B15A-EF6852BAA276}">
      <dgm:prSet phldrT="[Text]"/>
      <dgm:spPr/>
      <dgm:t>
        <a:bodyPr/>
        <a:lstStyle/>
        <a:p>
          <a:r>
            <a:rPr lang="de-DE" dirty="0" err="1"/>
            <a:t>promotion</a:t>
          </a:r>
          <a:r>
            <a:rPr lang="de-DE" dirty="0"/>
            <a:t> </a:t>
          </a:r>
          <a:r>
            <a:rPr lang="de-DE" dirty="0" err="1"/>
            <a:t>of</a:t>
          </a:r>
          <a:r>
            <a:rPr lang="de-DE" dirty="0"/>
            <a:t> </a:t>
          </a:r>
          <a:r>
            <a:rPr lang="de-DE" dirty="0" err="1"/>
            <a:t>impact</a:t>
          </a:r>
          <a:r>
            <a:rPr lang="de-DE" dirty="0"/>
            <a:t>  </a:t>
          </a:r>
          <a:r>
            <a:rPr lang="de-DE" dirty="0" err="1"/>
            <a:t>assessments</a:t>
          </a:r>
          <a:endParaRPr lang="de-DE" dirty="0"/>
        </a:p>
      </dgm:t>
    </dgm:pt>
    <dgm:pt modelId="{F0B6F77F-74A6-4681-8C02-B3A61E854470}" type="parTrans" cxnId="{3E382FAD-3EF3-4B4F-A0EA-D87FBFB06AFC}">
      <dgm:prSet/>
      <dgm:spPr/>
      <dgm:t>
        <a:bodyPr/>
        <a:lstStyle/>
        <a:p>
          <a:endParaRPr lang="de-DE"/>
        </a:p>
      </dgm:t>
    </dgm:pt>
    <dgm:pt modelId="{FAF0FE85-896D-4CDF-AD56-27E196FFFDD1}" type="sibTrans" cxnId="{3E382FAD-3EF3-4B4F-A0EA-D87FBFB06AFC}">
      <dgm:prSet/>
      <dgm:spPr/>
      <dgm:t>
        <a:bodyPr/>
        <a:lstStyle/>
        <a:p>
          <a:endParaRPr lang="de-DE"/>
        </a:p>
      </dgm:t>
    </dgm:pt>
    <dgm:pt modelId="{75B5B29B-FE6D-445D-ACB7-F065D4052AEB}">
      <dgm:prSet phldrT="[Text]"/>
      <dgm:spPr/>
      <dgm:t>
        <a:bodyPr/>
        <a:lstStyle/>
        <a:p>
          <a:r>
            <a:rPr lang="de-DE" dirty="0" err="1"/>
            <a:t>anticipation</a:t>
          </a:r>
          <a:r>
            <a:rPr lang="de-DE" dirty="0"/>
            <a:t> </a:t>
          </a:r>
          <a:r>
            <a:rPr lang="de-DE" dirty="0" err="1"/>
            <a:t>strategies</a:t>
          </a:r>
          <a:endParaRPr lang="de-DE" dirty="0"/>
        </a:p>
      </dgm:t>
    </dgm:pt>
    <dgm:pt modelId="{2D47D862-DFD2-4A55-8D88-B52C04BDD25A}" type="parTrans" cxnId="{345A3B4D-87B3-473A-A763-DCCA37C582E0}">
      <dgm:prSet/>
      <dgm:spPr/>
    </dgm:pt>
    <dgm:pt modelId="{3C6C65E4-0D87-4079-81E7-7F1DD306CF8A}" type="sibTrans" cxnId="{345A3B4D-87B3-473A-A763-DCCA37C582E0}">
      <dgm:prSet/>
      <dgm:spPr/>
    </dgm:pt>
    <dgm:pt modelId="{8F08B77A-AE60-4471-8F70-0D73CCB3CD61}">
      <dgm:prSet phldrT="[Text]"/>
      <dgm:spPr/>
      <dgm:t>
        <a:bodyPr/>
        <a:lstStyle/>
        <a:p>
          <a:r>
            <a:rPr lang="de-DE" dirty="0" err="1"/>
            <a:t>skills</a:t>
          </a:r>
          <a:r>
            <a:rPr lang="de-DE" dirty="0"/>
            <a:t> </a:t>
          </a:r>
          <a:r>
            <a:rPr lang="de-DE" dirty="0" err="1"/>
            <a:t>forecasting</a:t>
          </a:r>
          <a:r>
            <a:rPr lang="de-DE" dirty="0"/>
            <a:t> </a:t>
          </a:r>
        </a:p>
      </dgm:t>
    </dgm:pt>
    <dgm:pt modelId="{6067D143-CBFC-41E9-9966-57D65D54647B}" type="parTrans" cxnId="{5E08E6C6-6955-457B-88AC-0331513C3F32}">
      <dgm:prSet/>
      <dgm:spPr/>
    </dgm:pt>
    <dgm:pt modelId="{32886C58-144A-4DFF-B75C-669B4EDCA68C}" type="sibTrans" cxnId="{5E08E6C6-6955-457B-88AC-0331513C3F32}">
      <dgm:prSet/>
      <dgm:spPr/>
    </dgm:pt>
    <dgm:pt modelId="{5AEADD92-5EEB-497D-BBCB-6A6E798B03B9}">
      <dgm:prSet phldrT="[Text]"/>
      <dgm:spPr/>
      <dgm:t>
        <a:bodyPr/>
        <a:lstStyle/>
        <a:p>
          <a:r>
            <a:rPr lang="de-DE" dirty="0" err="1"/>
            <a:t>joint</a:t>
          </a:r>
          <a:r>
            <a:rPr lang="de-DE" dirty="0"/>
            <a:t> </a:t>
          </a:r>
          <a:r>
            <a:rPr lang="de-DE" dirty="0" err="1"/>
            <a:t>recommendations</a:t>
          </a:r>
          <a:endParaRPr lang="de-DE" dirty="0"/>
        </a:p>
      </dgm:t>
    </dgm:pt>
    <dgm:pt modelId="{D6ECF958-D7C7-4CCB-B261-91DF6214AB63}" type="parTrans" cxnId="{B390531E-6FFE-430D-9F83-8FC07DC958AE}">
      <dgm:prSet/>
      <dgm:spPr/>
    </dgm:pt>
    <dgm:pt modelId="{F3A98CCE-21E4-4867-8EFE-FA73FD5BD4A9}" type="sibTrans" cxnId="{B390531E-6FFE-430D-9F83-8FC07DC958AE}">
      <dgm:prSet/>
      <dgm:spPr/>
    </dgm:pt>
    <dgm:pt modelId="{86918B49-E452-4787-885F-7393C4DD7F10}">
      <dgm:prSet phldrT="[Text]"/>
      <dgm:spPr/>
      <dgm:t>
        <a:bodyPr/>
        <a:lstStyle/>
        <a:p>
          <a:r>
            <a:rPr lang="de-DE" dirty="0" err="1"/>
            <a:t>promotion</a:t>
          </a:r>
          <a:r>
            <a:rPr lang="de-DE" dirty="0"/>
            <a:t> </a:t>
          </a:r>
          <a:r>
            <a:rPr lang="de-DE" dirty="0" err="1"/>
            <a:t>of</a:t>
          </a:r>
          <a:r>
            <a:rPr lang="de-DE" dirty="0"/>
            <a:t> </a:t>
          </a:r>
          <a:r>
            <a:rPr lang="de-DE" dirty="0" err="1"/>
            <a:t>new</a:t>
          </a:r>
          <a:r>
            <a:rPr lang="de-DE" dirty="0"/>
            <a:t> </a:t>
          </a:r>
          <a:r>
            <a:rPr lang="de-DE" dirty="0" err="1"/>
            <a:t>training</a:t>
          </a:r>
          <a:r>
            <a:rPr lang="de-DE" dirty="0"/>
            <a:t> </a:t>
          </a:r>
          <a:r>
            <a:rPr lang="de-DE" dirty="0" err="1"/>
            <a:t>measures</a:t>
          </a:r>
          <a:endParaRPr lang="de-DE" dirty="0"/>
        </a:p>
      </dgm:t>
    </dgm:pt>
    <dgm:pt modelId="{D3D1B323-01D9-4409-8A52-B349D0265560}" type="parTrans" cxnId="{82CE46C5-4356-447A-97F0-4B3BD96656E0}">
      <dgm:prSet/>
      <dgm:spPr/>
    </dgm:pt>
    <dgm:pt modelId="{806F6E2D-ADEE-43F0-AE14-EDBC5B3A0BD4}" type="sibTrans" cxnId="{82CE46C5-4356-447A-97F0-4B3BD96656E0}">
      <dgm:prSet/>
      <dgm:spPr/>
    </dgm:pt>
    <dgm:pt modelId="{7FC21C1A-4CEE-410B-BC91-91F50A1A8BC9}">
      <dgm:prSet phldrT="[Text]"/>
      <dgm:spPr/>
      <dgm:t>
        <a:bodyPr/>
        <a:lstStyle/>
        <a:p>
          <a:r>
            <a:rPr lang="de-DE" dirty="0"/>
            <a:t>…</a:t>
          </a:r>
        </a:p>
      </dgm:t>
    </dgm:pt>
    <dgm:pt modelId="{D23AB4DE-7311-4552-B49F-B23D8437323A}" type="parTrans" cxnId="{B1C69C32-F51E-4326-BF0B-4B429E8E3B1A}">
      <dgm:prSet/>
      <dgm:spPr/>
    </dgm:pt>
    <dgm:pt modelId="{947B348D-E196-4B19-801F-C1A3C8D4DD99}" type="sibTrans" cxnId="{B1C69C32-F51E-4326-BF0B-4B429E8E3B1A}">
      <dgm:prSet/>
      <dgm:spPr/>
    </dgm:pt>
    <dgm:pt modelId="{DDB9CD96-BDDB-47F9-9B2E-FF3C950563C9}" type="pres">
      <dgm:prSet presAssocID="{2BCDDF10-283E-429E-902A-A0CF63090971}" presName="diagram" presStyleCnt="0">
        <dgm:presLayoutVars>
          <dgm:dir/>
          <dgm:resizeHandles val="exact"/>
        </dgm:presLayoutVars>
      </dgm:prSet>
      <dgm:spPr/>
    </dgm:pt>
    <dgm:pt modelId="{AD2457AD-23D1-4411-BC3F-5FAAC79149E9}" type="pres">
      <dgm:prSet presAssocID="{F04BCC95-C2C1-4B4C-9567-98239BEB0E46}" presName="node" presStyleLbl="node1" presStyleIdx="0" presStyleCnt="15">
        <dgm:presLayoutVars>
          <dgm:bulletEnabled val="1"/>
        </dgm:presLayoutVars>
      </dgm:prSet>
      <dgm:spPr/>
    </dgm:pt>
    <dgm:pt modelId="{8025856E-4EC4-4999-89F6-6ED8715B7274}" type="pres">
      <dgm:prSet presAssocID="{8BFCC3A9-CA4B-4247-BFFD-B73A9AF59945}" presName="sibTrans" presStyleCnt="0"/>
      <dgm:spPr/>
    </dgm:pt>
    <dgm:pt modelId="{451BB533-574D-421A-AB69-38DD724DACA5}" type="pres">
      <dgm:prSet presAssocID="{0B55F33C-1144-4439-A02E-35FF9BBCA2C1}" presName="node" presStyleLbl="node1" presStyleIdx="1" presStyleCnt="15">
        <dgm:presLayoutVars>
          <dgm:bulletEnabled val="1"/>
        </dgm:presLayoutVars>
      </dgm:prSet>
      <dgm:spPr/>
    </dgm:pt>
    <dgm:pt modelId="{58CD604E-5EEB-4F5C-B690-BE25807ADD75}" type="pres">
      <dgm:prSet presAssocID="{2E4FDC90-9117-422A-AD3E-25BCD4D6C679}" presName="sibTrans" presStyleCnt="0"/>
      <dgm:spPr/>
    </dgm:pt>
    <dgm:pt modelId="{8FAE1B7D-7F6C-4349-8988-E69710513AD0}" type="pres">
      <dgm:prSet presAssocID="{86918B49-E452-4787-885F-7393C4DD7F10}" presName="node" presStyleLbl="node1" presStyleIdx="2" presStyleCnt="15">
        <dgm:presLayoutVars>
          <dgm:bulletEnabled val="1"/>
        </dgm:presLayoutVars>
      </dgm:prSet>
      <dgm:spPr/>
    </dgm:pt>
    <dgm:pt modelId="{1FCD356F-3FB7-46B3-B5B5-061FCC63DD15}" type="pres">
      <dgm:prSet presAssocID="{806F6E2D-ADEE-43F0-AE14-EDBC5B3A0BD4}" presName="sibTrans" presStyleCnt="0"/>
      <dgm:spPr/>
    </dgm:pt>
    <dgm:pt modelId="{7A721A6D-5180-417D-B096-6516A9DD7EE7}" type="pres">
      <dgm:prSet presAssocID="{8015905C-0FC6-409E-AA0F-054F994C8FE0}" presName="node" presStyleLbl="node1" presStyleIdx="3" presStyleCnt="15">
        <dgm:presLayoutVars>
          <dgm:bulletEnabled val="1"/>
        </dgm:presLayoutVars>
      </dgm:prSet>
      <dgm:spPr/>
    </dgm:pt>
    <dgm:pt modelId="{D1A0802A-1D61-4378-927A-795F0D68A0BB}" type="pres">
      <dgm:prSet presAssocID="{7517AFF4-F3EE-49B1-AB36-D0BE1E9D7869}" presName="sibTrans" presStyleCnt="0"/>
      <dgm:spPr/>
    </dgm:pt>
    <dgm:pt modelId="{B9C1B056-32B0-4E22-9D48-0F60793654CC}" type="pres">
      <dgm:prSet presAssocID="{8845D063-64E6-448B-BD0B-581FAA75E568}" presName="node" presStyleLbl="node1" presStyleIdx="4" presStyleCnt="15">
        <dgm:presLayoutVars>
          <dgm:bulletEnabled val="1"/>
        </dgm:presLayoutVars>
      </dgm:prSet>
      <dgm:spPr/>
    </dgm:pt>
    <dgm:pt modelId="{0A3D72A8-83FD-4CF7-8216-12BA759C2C03}" type="pres">
      <dgm:prSet presAssocID="{54B85A26-4E9A-4096-B51F-D0ADF3168B85}" presName="sibTrans" presStyleCnt="0"/>
      <dgm:spPr/>
    </dgm:pt>
    <dgm:pt modelId="{8CF9970C-BB15-4EEB-B5A0-6ACFE80C782C}" type="pres">
      <dgm:prSet presAssocID="{80821512-E3CB-49A9-9836-5DB3C946B561}" presName="node" presStyleLbl="node1" presStyleIdx="5" presStyleCnt="15">
        <dgm:presLayoutVars>
          <dgm:bulletEnabled val="1"/>
        </dgm:presLayoutVars>
      </dgm:prSet>
      <dgm:spPr/>
    </dgm:pt>
    <dgm:pt modelId="{7BB55919-E057-4EF6-8D63-253CD5E27735}" type="pres">
      <dgm:prSet presAssocID="{825DAC24-1F9A-47BD-887A-2A12E9548837}" presName="sibTrans" presStyleCnt="0"/>
      <dgm:spPr/>
    </dgm:pt>
    <dgm:pt modelId="{4B2B11FA-4844-4C57-B1DB-A024A3418D63}" type="pres">
      <dgm:prSet presAssocID="{7CDB56B0-4668-458C-9C99-660EE931864B}" presName="node" presStyleLbl="node1" presStyleIdx="6" presStyleCnt="15">
        <dgm:presLayoutVars>
          <dgm:bulletEnabled val="1"/>
        </dgm:presLayoutVars>
      </dgm:prSet>
      <dgm:spPr/>
    </dgm:pt>
    <dgm:pt modelId="{F07ED214-37C4-4E9B-B2D8-A83E064A7F2B}" type="pres">
      <dgm:prSet presAssocID="{0DF0A590-5ABE-438F-8AEE-3FCF300737D1}" presName="sibTrans" presStyleCnt="0"/>
      <dgm:spPr/>
    </dgm:pt>
    <dgm:pt modelId="{69B7175C-31EA-4AA4-A287-D947165EE377}" type="pres">
      <dgm:prSet presAssocID="{74920F2F-6230-4100-AFD9-5FFE73FCC242}" presName="node" presStyleLbl="node1" presStyleIdx="7" presStyleCnt="15">
        <dgm:presLayoutVars>
          <dgm:bulletEnabled val="1"/>
        </dgm:presLayoutVars>
      </dgm:prSet>
      <dgm:spPr/>
    </dgm:pt>
    <dgm:pt modelId="{D9B522BB-7982-46B3-98B9-BC74AF500265}" type="pres">
      <dgm:prSet presAssocID="{6C1CA59F-6C69-4FC1-B08A-9699E30CB30A}" presName="sibTrans" presStyleCnt="0"/>
      <dgm:spPr/>
    </dgm:pt>
    <dgm:pt modelId="{52986427-C5A5-41F0-864A-16A8505564B0}" type="pres">
      <dgm:prSet presAssocID="{DD91D8B7-DE4F-468A-83C0-8E8C5D876CB6}" presName="node" presStyleLbl="node1" presStyleIdx="8" presStyleCnt="15">
        <dgm:presLayoutVars>
          <dgm:bulletEnabled val="1"/>
        </dgm:presLayoutVars>
      </dgm:prSet>
      <dgm:spPr/>
    </dgm:pt>
    <dgm:pt modelId="{5F325528-C82C-4955-B61E-0E5855FA69FD}" type="pres">
      <dgm:prSet presAssocID="{C0B2233A-40F2-4E30-A973-D057F1023321}" presName="sibTrans" presStyleCnt="0"/>
      <dgm:spPr/>
    </dgm:pt>
    <dgm:pt modelId="{11982D25-B40F-4408-BCDF-5C3BC4D983A1}" type="pres">
      <dgm:prSet presAssocID="{B185506E-87C0-4685-AEF1-A4A497FF093E}" presName="node" presStyleLbl="node1" presStyleIdx="9" presStyleCnt="15">
        <dgm:presLayoutVars>
          <dgm:bulletEnabled val="1"/>
        </dgm:presLayoutVars>
      </dgm:prSet>
      <dgm:spPr/>
    </dgm:pt>
    <dgm:pt modelId="{E3712D32-7691-4B5F-BFBD-EE7F9C9AC2DC}" type="pres">
      <dgm:prSet presAssocID="{B4807C5F-6297-4580-BD57-E64E4026462D}" presName="sibTrans" presStyleCnt="0"/>
      <dgm:spPr/>
    </dgm:pt>
    <dgm:pt modelId="{800BF127-C4C6-4039-929A-E3D45083DFD7}" type="pres">
      <dgm:prSet presAssocID="{92B2F615-282D-4584-B15A-EF6852BAA276}" presName="node" presStyleLbl="node1" presStyleIdx="10" presStyleCnt="15">
        <dgm:presLayoutVars>
          <dgm:bulletEnabled val="1"/>
        </dgm:presLayoutVars>
      </dgm:prSet>
      <dgm:spPr/>
    </dgm:pt>
    <dgm:pt modelId="{B5BB804A-22AC-4C0F-83EF-FFE4D1530F18}" type="pres">
      <dgm:prSet presAssocID="{FAF0FE85-896D-4CDF-AD56-27E196FFFDD1}" presName="sibTrans" presStyleCnt="0"/>
      <dgm:spPr/>
    </dgm:pt>
    <dgm:pt modelId="{C7941A5D-EB10-40ED-9FA4-33EDC2080EC5}" type="pres">
      <dgm:prSet presAssocID="{75B5B29B-FE6D-445D-ACB7-F065D4052AEB}" presName="node" presStyleLbl="node1" presStyleIdx="11" presStyleCnt="15">
        <dgm:presLayoutVars>
          <dgm:bulletEnabled val="1"/>
        </dgm:presLayoutVars>
      </dgm:prSet>
      <dgm:spPr/>
    </dgm:pt>
    <dgm:pt modelId="{1DA70EE8-FCC8-41B0-BCD8-35CB98164ED7}" type="pres">
      <dgm:prSet presAssocID="{3C6C65E4-0D87-4079-81E7-7F1DD306CF8A}" presName="sibTrans" presStyleCnt="0"/>
      <dgm:spPr/>
    </dgm:pt>
    <dgm:pt modelId="{251B14E8-985F-4E29-939B-A6EF47BFE7B8}" type="pres">
      <dgm:prSet presAssocID="{8F08B77A-AE60-4471-8F70-0D73CCB3CD61}" presName="node" presStyleLbl="node1" presStyleIdx="12" presStyleCnt="15">
        <dgm:presLayoutVars>
          <dgm:bulletEnabled val="1"/>
        </dgm:presLayoutVars>
      </dgm:prSet>
      <dgm:spPr/>
    </dgm:pt>
    <dgm:pt modelId="{06CD1354-FAED-460C-90E9-E3BFA89CC67A}" type="pres">
      <dgm:prSet presAssocID="{32886C58-144A-4DFF-B75C-669B4EDCA68C}" presName="sibTrans" presStyleCnt="0"/>
      <dgm:spPr/>
    </dgm:pt>
    <dgm:pt modelId="{97DE96E9-B780-4157-80F8-9CCBC0CBFB58}" type="pres">
      <dgm:prSet presAssocID="{5AEADD92-5EEB-497D-BBCB-6A6E798B03B9}" presName="node" presStyleLbl="node1" presStyleIdx="13" presStyleCnt="15">
        <dgm:presLayoutVars>
          <dgm:bulletEnabled val="1"/>
        </dgm:presLayoutVars>
      </dgm:prSet>
      <dgm:spPr/>
    </dgm:pt>
    <dgm:pt modelId="{2D2834E5-669D-4B77-B795-6ACE300BDAB0}" type="pres">
      <dgm:prSet presAssocID="{F3A98CCE-21E4-4867-8EFE-FA73FD5BD4A9}" presName="sibTrans" presStyleCnt="0"/>
      <dgm:spPr/>
    </dgm:pt>
    <dgm:pt modelId="{969F3D7E-4BBC-4CB1-A7D2-4569807AD6FC}" type="pres">
      <dgm:prSet presAssocID="{7FC21C1A-4CEE-410B-BC91-91F50A1A8BC9}" presName="node" presStyleLbl="node1" presStyleIdx="14" presStyleCnt="15">
        <dgm:presLayoutVars>
          <dgm:bulletEnabled val="1"/>
        </dgm:presLayoutVars>
      </dgm:prSet>
      <dgm:spPr/>
    </dgm:pt>
  </dgm:ptLst>
  <dgm:cxnLst>
    <dgm:cxn modelId="{CB8EFE01-3537-4BA6-9D56-F9732E81336C}" srcId="{2BCDDF10-283E-429E-902A-A0CF63090971}" destId="{74920F2F-6230-4100-AFD9-5FFE73FCC242}" srcOrd="7" destOrd="0" parTransId="{0AEFEEF7-70B5-4AAA-99D3-D0BD061390A9}" sibTransId="{6C1CA59F-6C69-4FC1-B08A-9699E30CB30A}"/>
    <dgm:cxn modelId="{92FFAB0A-93A3-422F-BE86-F2F875FBD90C}" type="presOf" srcId="{8F08B77A-AE60-4471-8F70-0D73CCB3CD61}" destId="{251B14E8-985F-4E29-939B-A6EF47BFE7B8}" srcOrd="0" destOrd="0" presId="urn:microsoft.com/office/officeart/2005/8/layout/default"/>
    <dgm:cxn modelId="{26AACD0D-DA08-404A-9C02-09831835E480}" srcId="{2BCDDF10-283E-429E-902A-A0CF63090971}" destId="{DD91D8B7-DE4F-468A-83C0-8E8C5D876CB6}" srcOrd="8" destOrd="0" parTransId="{0EF52565-91F9-486B-8278-BC6AF5C94F18}" sibTransId="{C0B2233A-40F2-4E30-A973-D057F1023321}"/>
    <dgm:cxn modelId="{B390531E-6FFE-430D-9F83-8FC07DC958AE}" srcId="{2BCDDF10-283E-429E-902A-A0CF63090971}" destId="{5AEADD92-5EEB-497D-BBCB-6A6E798B03B9}" srcOrd="13" destOrd="0" parTransId="{D6ECF958-D7C7-4CCB-B261-91DF6214AB63}" sibTransId="{F3A98CCE-21E4-4867-8EFE-FA73FD5BD4A9}"/>
    <dgm:cxn modelId="{6EF58220-F417-4C95-821C-5CD280D80DB0}" srcId="{2BCDDF10-283E-429E-902A-A0CF63090971}" destId="{7CDB56B0-4668-458C-9C99-660EE931864B}" srcOrd="6" destOrd="0" parTransId="{CB819F26-CC3B-4D7F-8C9A-B81ED9C321C3}" sibTransId="{0DF0A590-5ABE-438F-8AEE-3FCF300737D1}"/>
    <dgm:cxn modelId="{44560E28-447A-46D8-AEDE-08DD1FEA80F4}" srcId="{2BCDDF10-283E-429E-902A-A0CF63090971}" destId="{8845D063-64E6-448B-BD0B-581FAA75E568}" srcOrd="4" destOrd="0" parTransId="{72A4CD28-0280-4C8A-8852-B2DF62FB6602}" sibTransId="{54B85A26-4E9A-4096-B51F-D0ADF3168B85}"/>
    <dgm:cxn modelId="{B1C69C32-F51E-4326-BF0B-4B429E8E3B1A}" srcId="{2BCDDF10-283E-429E-902A-A0CF63090971}" destId="{7FC21C1A-4CEE-410B-BC91-91F50A1A8BC9}" srcOrd="14" destOrd="0" parTransId="{D23AB4DE-7311-4552-B49F-B23D8437323A}" sibTransId="{947B348D-E196-4B19-801F-C1A3C8D4DD99}"/>
    <dgm:cxn modelId="{64D85B3F-C91A-4293-AE81-23F1DC43536C}" type="presOf" srcId="{2BCDDF10-283E-429E-902A-A0CF63090971}" destId="{DDB9CD96-BDDB-47F9-9B2E-FF3C950563C9}" srcOrd="0" destOrd="0" presId="urn:microsoft.com/office/officeart/2005/8/layout/default"/>
    <dgm:cxn modelId="{7035975D-CD4C-4E00-84BC-833F21BDB3D9}" type="presOf" srcId="{74920F2F-6230-4100-AFD9-5FFE73FCC242}" destId="{69B7175C-31EA-4AA4-A287-D947165EE377}" srcOrd="0" destOrd="0" presId="urn:microsoft.com/office/officeart/2005/8/layout/default"/>
    <dgm:cxn modelId="{38E0A96C-178D-4980-85E3-7D3F912907BC}" srcId="{2BCDDF10-283E-429E-902A-A0CF63090971}" destId="{0B55F33C-1144-4439-A02E-35FF9BBCA2C1}" srcOrd="1" destOrd="0" parTransId="{A2C109EA-C452-4306-B845-A4AE61F45529}" sibTransId="{2E4FDC90-9117-422A-AD3E-25BCD4D6C679}"/>
    <dgm:cxn modelId="{345A3B4D-87B3-473A-A763-DCCA37C582E0}" srcId="{2BCDDF10-283E-429E-902A-A0CF63090971}" destId="{75B5B29B-FE6D-445D-ACB7-F065D4052AEB}" srcOrd="11" destOrd="0" parTransId="{2D47D862-DFD2-4A55-8D88-B52C04BDD25A}" sibTransId="{3C6C65E4-0D87-4079-81E7-7F1DD306CF8A}"/>
    <dgm:cxn modelId="{DA5A747B-9137-45CE-8019-0417D99A42A7}" type="presOf" srcId="{80821512-E3CB-49A9-9836-5DB3C946B561}" destId="{8CF9970C-BB15-4EEB-B5A0-6ACFE80C782C}" srcOrd="0" destOrd="0" presId="urn:microsoft.com/office/officeart/2005/8/layout/default"/>
    <dgm:cxn modelId="{E4C6F586-6A71-4976-8D67-BF2D1B0A1DCA}" srcId="{2BCDDF10-283E-429E-902A-A0CF63090971}" destId="{80821512-E3CB-49A9-9836-5DB3C946B561}" srcOrd="5" destOrd="0" parTransId="{C6F23722-A5E5-4C94-95EB-36AE051B49FD}" sibTransId="{825DAC24-1F9A-47BD-887A-2A12E9548837}"/>
    <dgm:cxn modelId="{DA073F92-BA26-44B2-9702-C06BC22DA05E}" type="presOf" srcId="{F04BCC95-C2C1-4B4C-9567-98239BEB0E46}" destId="{AD2457AD-23D1-4411-BC3F-5FAAC79149E9}" srcOrd="0" destOrd="0" presId="urn:microsoft.com/office/officeart/2005/8/layout/default"/>
    <dgm:cxn modelId="{142EEE99-8097-47A7-B8A8-88035B06A0FC}" srcId="{2BCDDF10-283E-429E-902A-A0CF63090971}" destId="{B185506E-87C0-4685-AEF1-A4A497FF093E}" srcOrd="9" destOrd="0" parTransId="{0191F460-8C6A-4FFF-AF8F-9554412627A8}" sibTransId="{B4807C5F-6297-4580-BD57-E64E4026462D}"/>
    <dgm:cxn modelId="{2C9FAE9B-CD2A-4BA2-B6C7-CF3863A76E4C}" type="presOf" srcId="{B185506E-87C0-4685-AEF1-A4A497FF093E}" destId="{11982D25-B40F-4408-BCDF-5C3BC4D983A1}" srcOrd="0" destOrd="0" presId="urn:microsoft.com/office/officeart/2005/8/layout/default"/>
    <dgm:cxn modelId="{3E382FAD-3EF3-4B4F-A0EA-D87FBFB06AFC}" srcId="{2BCDDF10-283E-429E-902A-A0CF63090971}" destId="{92B2F615-282D-4584-B15A-EF6852BAA276}" srcOrd="10" destOrd="0" parTransId="{F0B6F77F-74A6-4681-8C02-B3A61E854470}" sibTransId="{FAF0FE85-896D-4CDF-AD56-27E196FFFDD1}"/>
    <dgm:cxn modelId="{3E825DBB-EE87-4BD2-B3BF-9F2B824EBF48}" type="presOf" srcId="{8015905C-0FC6-409E-AA0F-054F994C8FE0}" destId="{7A721A6D-5180-417D-B096-6516A9DD7EE7}" srcOrd="0" destOrd="0" presId="urn:microsoft.com/office/officeart/2005/8/layout/default"/>
    <dgm:cxn modelId="{8A1E89C0-B286-48C3-8C6B-251B8867E9E9}" type="presOf" srcId="{5AEADD92-5EEB-497D-BBCB-6A6E798B03B9}" destId="{97DE96E9-B780-4157-80F8-9CCBC0CBFB58}" srcOrd="0" destOrd="0" presId="urn:microsoft.com/office/officeart/2005/8/layout/default"/>
    <dgm:cxn modelId="{2417ADC0-3C31-42AD-A92D-AA187801DC62}" type="presOf" srcId="{DD91D8B7-DE4F-468A-83C0-8E8C5D876CB6}" destId="{52986427-C5A5-41F0-864A-16A8505564B0}" srcOrd="0" destOrd="0" presId="urn:microsoft.com/office/officeart/2005/8/layout/default"/>
    <dgm:cxn modelId="{82CE46C5-4356-447A-97F0-4B3BD96656E0}" srcId="{2BCDDF10-283E-429E-902A-A0CF63090971}" destId="{86918B49-E452-4787-885F-7393C4DD7F10}" srcOrd="2" destOrd="0" parTransId="{D3D1B323-01D9-4409-8A52-B349D0265560}" sibTransId="{806F6E2D-ADEE-43F0-AE14-EDBC5B3A0BD4}"/>
    <dgm:cxn modelId="{5E08E6C6-6955-457B-88AC-0331513C3F32}" srcId="{2BCDDF10-283E-429E-902A-A0CF63090971}" destId="{8F08B77A-AE60-4471-8F70-0D73CCB3CD61}" srcOrd="12" destOrd="0" parTransId="{6067D143-CBFC-41E9-9966-57D65D54647B}" sibTransId="{32886C58-144A-4DFF-B75C-669B4EDCA68C}"/>
    <dgm:cxn modelId="{52DA48C9-F0E0-4A3C-9715-CB5E446E6D78}" type="presOf" srcId="{7CDB56B0-4668-458C-9C99-660EE931864B}" destId="{4B2B11FA-4844-4C57-B1DB-A024A3418D63}" srcOrd="0" destOrd="0" presId="urn:microsoft.com/office/officeart/2005/8/layout/default"/>
    <dgm:cxn modelId="{F02FA2D4-6AC8-4335-82F8-442B3286F8E1}" type="presOf" srcId="{7FC21C1A-4CEE-410B-BC91-91F50A1A8BC9}" destId="{969F3D7E-4BBC-4CB1-A7D2-4569807AD6FC}" srcOrd="0" destOrd="0" presId="urn:microsoft.com/office/officeart/2005/8/layout/default"/>
    <dgm:cxn modelId="{45CAB3DA-A9A6-46AA-BA75-880A412ACAAE}" type="presOf" srcId="{0B55F33C-1144-4439-A02E-35FF9BBCA2C1}" destId="{451BB533-574D-421A-AB69-38DD724DACA5}" srcOrd="0" destOrd="0" presId="urn:microsoft.com/office/officeart/2005/8/layout/default"/>
    <dgm:cxn modelId="{15DA3FE1-5B5C-4E15-AEF3-A9EC5DE57427}" type="presOf" srcId="{92B2F615-282D-4584-B15A-EF6852BAA276}" destId="{800BF127-C4C6-4039-929A-E3D45083DFD7}" srcOrd="0" destOrd="0" presId="urn:microsoft.com/office/officeart/2005/8/layout/default"/>
    <dgm:cxn modelId="{B14454E1-AFF7-47ED-87E4-6EBFD682D023}" type="presOf" srcId="{8845D063-64E6-448B-BD0B-581FAA75E568}" destId="{B9C1B056-32B0-4E22-9D48-0F60793654CC}" srcOrd="0" destOrd="0" presId="urn:microsoft.com/office/officeart/2005/8/layout/default"/>
    <dgm:cxn modelId="{D4E510EA-1F6A-437D-A782-37267CD6809D}" srcId="{2BCDDF10-283E-429E-902A-A0CF63090971}" destId="{8015905C-0FC6-409E-AA0F-054F994C8FE0}" srcOrd="3" destOrd="0" parTransId="{2999A0B7-0056-43F8-B1B9-A20BF6A86E1A}" sibTransId="{7517AFF4-F3EE-49B1-AB36-D0BE1E9D7869}"/>
    <dgm:cxn modelId="{859CC0EA-FA83-40A7-A25C-1E10BDAF0140}" type="presOf" srcId="{75B5B29B-FE6D-445D-ACB7-F065D4052AEB}" destId="{C7941A5D-EB10-40ED-9FA4-33EDC2080EC5}" srcOrd="0" destOrd="0" presId="urn:microsoft.com/office/officeart/2005/8/layout/default"/>
    <dgm:cxn modelId="{55230FFD-2D81-46F6-8950-D939746C4B9E}" type="presOf" srcId="{86918B49-E452-4787-885F-7393C4DD7F10}" destId="{8FAE1B7D-7F6C-4349-8988-E69710513AD0}" srcOrd="0" destOrd="0" presId="urn:microsoft.com/office/officeart/2005/8/layout/default"/>
    <dgm:cxn modelId="{1ACAE1FF-A07E-42BA-B4AD-EE235F33FC9E}" srcId="{2BCDDF10-283E-429E-902A-A0CF63090971}" destId="{F04BCC95-C2C1-4B4C-9567-98239BEB0E46}" srcOrd="0" destOrd="0" parTransId="{25FA4C4B-F099-4BC4-B84F-0CD6ED7420CB}" sibTransId="{8BFCC3A9-CA4B-4247-BFFD-B73A9AF59945}"/>
    <dgm:cxn modelId="{AEA619F6-9CAC-4B15-ADB0-33A69D70B8BF}" type="presParOf" srcId="{DDB9CD96-BDDB-47F9-9B2E-FF3C950563C9}" destId="{AD2457AD-23D1-4411-BC3F-5FAAC79149E9}" srcOrd="0" destOrd="0" presId="urn:microsoft.com/office/officeart/2005/8/layout/default"/>
    <dgm:cxn modelId="{F08B782E-F5D5-4184-B798-D75432213003}" type="presParOf" srcId="{DDB9CD96-BDDB-47F9-9B2E-FF3C950563C9}" destId="{8025856E-4EC4-4999-89F6-6ED8715B7274}" srcOrd="1" destOrd="0" presId="urn:microsoft.com/office/officeart/2005/8/layout/default"/>
    <dgm:cxn modelId="{783F0B0C-F7E0-4893-A499-3B7C037967BC}" type="presParOf" srcId="{DDB9CD96-BDDB-47F9-9B2E-FF3C950563C9}" destId="{451BB533-574D-421A-AB69-38DD724DACA5}" srcOrd="2" destOrd="0" presId="urn:microsoft.com/office/officeart/2005/8/layout/default"/>
    <dgm:cxn modelId="{B712704B-4451-4C37-9514-828A802BC0AE}" type="presParOf" srcId="{DDB9CD96-BDDB-47F9-9B2E-FF3C950563C9}" destId="{58CD604E-5EEB-4F5C-B690-BE25807ADD75}" srcOrd="3" destOrd="0" presId="urn:microsoft.com/office/officeart/2005/8/layout/default"/>
    <dgm:cxn modelId="{BA16BD54-3AAE-4A51-BBA0-21E3E1C12489}" type="presParOf" srcId="{DDB9CD96-BDDB-47F9-9B2E-FF3C950563C9}" destId="{8FAE1B7D-7F6C-4349-8988-E69710513AD0}" srcOrd="4" destOrd="0" presId="urn:microsoft.com/office/officeart/2005/8/layout/default"/>
    <dgm:cxn modelId="{F54547A1-2385-4731-BFCD-FC0384E0BF86}" type="presParOf" srcId="{DDB9CD96-BDDB-47F9-9B2E-FF3C950563C9}" destId="{1FCD356F-3FB7-46B3-B5B5-061FCC63DD15}" srcOrd="5" destOrd="0" presId="urn:microsoft.com/office/officeart/2005/8/layout/default"/>
    <dgm:cxn modelId="{E5BEB67F-A6BF-4094-B92A-A96247F83383}" type="presParOf" srcId="{DDB9CD96-BDDB-47F9-9B2E-FF3C950563C9}" destId="{7A721A6D-5180-417D-B096-6516A9DD7EE7}" srcOrd="6" destOrd="0" presId="urn:microsoft.com/office/officeart/2005/8/layout/default"/>
    <dgm:cxn modelId="{24001CF0-0A04-47AE-BEBB-3935B6B0476B}" type="presParOf" srcId="{DDB9CD96-BDDB-47F9-9B2E-FF3C950563C9}" destId="{D1A0802A-1D61-4378-927A-795F0D68A0BB}" srcOrd="7" destOrd="0" presId="urn:microsoft.com/office/officeart/2005/8/layout/default"/>
    <dgm:cxn modelId="{1416D4B2-1CD1-4B86-831C-2C79BB989C30}" type="presParOf" srcId="{DDB9CD96-BDDB-47F9-9B2E-FF3C950563C9}" destId="{B9C1B056-32B0-4E22-9D48-0F60793654CC}" srcOrd="8" destOrd="0" presId="urn:microsoft.com/office/officeart/2005/8/layout/default"/>
    <dgm:cxn modelId="{BF93AA56-44BC-4289-9215-53B0FD803960}" type="presParOf" srcId="{DDB9CD96-BDDB-47F9-9B2E-FF3C950563C9}" destId="{0A3D72A8-83FD-4CF7-8216-12BA759C2C03}" srcOrd="9" destOrd="0" presId="urn:microsoft.com/office/officeart/2005/8/layout/default"/>
    <dgm:cxn modelId="{727811B8-B098-4456-9B69-A621F355A6A6}" type="presParOf" srcId="{DDB9CD96-BDDB-47F9-9B2E-FF3C950563C9}" destId="{8CF9970C-BB15-4EEB-B5A0-6ACFE80C782C}" srcOrd="10" destOrd="0" presId="urn:microsoft.com/office/officeart/2005/8/layout/default"/>
    <dgm:cxn modelId="{D76349F3-5495-4240-AA0D-314D1089BAD8}" type="presParOf" srcId="{DDB9CD96-BDDB-47F9-9B2E-FF3C950563C9}" destId="{7BB55919-E057-4EF6-8D63-253CD5E27735}" srcOrd="11" destOrd="0" presId="urn:microsoft.com/office/officeart/2005/8/layout/default"/>
    <dgm:cxn modelId="{2CA6218F-BAC7-4713-9B2A-6EC5C4FF87EE}" type="presParOf" srcId="{DDB9CD96-BDDB-47F9-9B2E-FF3C950563C9}" destId="{4B2B11FA-4844-4C57-B1DB-A024A3418D63}" srcOrd="12" destOrd="0" presId="urn:microsoft.com/office/officeart/2005/8/layout/default"/>
    <dgm:cxn modelId="{3141EAA5-6008-4EC5-9FAF-A79D5C710636}" type="presParOf" srcId="{DDB9CD96-BDDB-47F9-9B2E-FF3C950563C9}" destId="{F07ED214-37C4-4E9B-B2D8-A83E064A7F2B}" srcOrd="13" destOrd="0" presId="urn:microsoft.com/office/officeart/2005/8/layout/default"/>
    <dgm:cxn modelId="{45CAB639-7F37-47BA-8E60-9A8F01B6D801}" type="presParOf" srcId="{DDB9CD96-BDDB-47F9-9B2E-FF3C950563C9}" destId="{69B7175C-31EA-4AA4-A287-D947165EE377}" srcOrd="14" destOrd="0" presId="urn:microsoft.com/office/officeart/2005/8/layout/default"/>
    <dgm:cxn modelId="{B7365BC4-FFBA-47A1-9BDA-D4A94F4F01ED}" type="presParOf" srcId="{DDB9CD96-BDDB-47F9-9B2E-FF3C950563C9}" destId="{D9B522BB-7982-46B3-98B9-BC74AF500265}" srcOrd="15" destOrd="0" presId="urn:microsoft.com/office/officeart/2005/8/layout/default"/>
    <dgm:cxn modelId="{F60EAC8C-94FC-4015-801E-A620022CAD06}" type="presParOf" srcId="{DDB9CD96-BDDB-47F9-9B2E-FF3C950563C9}" destId="{52986427-C5A5-41F0-864A-16A8505564B0}" srcOrd="16" destOrd="0" presId="urn:microsoft.com/office/officeart/2005/8/layout/default"/>
    <dgm:cxn modelId="{9465FEDF-643B-47E3-B43A-4B306229043F}" type="presParOf" srcId="{DDB9CD96-BDDB-47F9-9B2E-FF3C950563C9}" destId="{5F325528-C82C-4955-B61E-0E5855FA69FD}" srcOrd="17" destOrd="0" presId="urn:microsoft.com/office/officeart/2005/8/layout/default"/>
    <dgm:cxn modelId="{A9DE15F1-4439-4FA2-B047-7ECCF9B4F2E7}" type="presParOf" srcId="{DDB9CD96-BDDB-47F9-9B2E-FF3C950563C9}" destId="{11982D25-B40F-4408-BCDF-5C3BC4D983A1}" srcOrd="18" destOrd="0" presId="urn:microsoft.com/office/officeart/2005/8/layout/default"/>
    <dgm:cxn modelId="{A64B61E6-5782-40BA-90A6-55F08452A210}" type="presParOf" srcId="{DDB9CD96-BDDB-47F9-9B2E-FF3C950563C9}" destId="{E3712D32-7691-4B5F-BFBD-EE7F9C9AC2DC}" srcOrd="19" destOrd="0" presId="urn:microsoft.com/office/officeart/2005/8/layout/default"/>
    <dgm:cxn modelId="{0CCCB574-4D53-4221-A94E-896FDEC99B39}" type="presParOf" srcId="{DDB9CD96-BDDB-47F9-9B2E-FF3C950563C9}" destId="{800BF127-C4C6-4039-929A-E3D45083DFD7}" srcOrd="20" destOrd="0" presId="urn:microsoft.com/office/officeart/2005/8/layout/default"/>
    <dgm:cxn modelId="{812E4D4D-58A5-44FE-B234-B1518450E46E}" type="presParOf" srcId="{DDB9CD96-BDDB-47F9-9B2E-FF3C950563C9}" destId="{B5BB804A-22AC-4C0F-83EF-FFE4D1530F18}" srcOrd="21" destOrd="0" presId="urn:microsoft.com/office/officeart/2005/8/layout/default"/>
    <dgm:cxn modelId="{FB7DB437-AFBD-4FEC-96F6-F39351BE59AC}" type="presParOf" srcId="{DDB9CD96-BDDB-47F9-9B2E-FF3C950563C9}" destId="{C7941A5D-EB10-40ED-9FA4-33EDC2080EC5}" srcOrd="22" destOrd="0" presId="urn:microsoft.com/office/officeart/2005/8/layout/default"/>
    <dgm:cxn modelId="{6273C64E-89E6-4362-A697-71E8390D94DE}" type="presParOf" srcId="{DDB9CD96-BDDB-47F9-9B2E-FF3C950563C9}" destId="{1DA70EE8-FCC8-41B0-BCD8-35CB98164ED7}" srcOrd="23" destOrd="0" presId="urn:microsoft.com/office/officeart/2005/8/layout/default"/>
    <dgm:cxn modelId="{44FDCB84-D5BC-4D1C-83C3-38A552986665}" type="presParOf" srcId="{DDB9CD96-BDDB-47F9-9B2E-FF3C950563C9}" destId="{251B14E8-985F-4E29-939B-A6EF47BFE7B8}" srcOrd="24" destOrd="0" presId="urn:microsoft.com/office/officeart/2005/8/layout/default"/>
    <dgm:cxn modelId="{51349313-5D52-4BF5-8F6F-2FAF49C17533}" type="presParOf" srcId="{DDB9CD96-BDDB-47F9-9B2E-FF3C950563C9}" destId="{06CD1354-FAED-460C-90E9-E3BFA89CC67A}" srcOrd="25" destOrd="0" presId="urn:microsoft.com/office/officeart/2005/8/layout/default"/>
    <dgm:cxn modelId="{C0FFAA8F-5B61-4C2B-9B90-2C31537DAE7F}" type="presParOf" srcId="{DDB9CD96-BDDB-47F9-9B2E-FF3C950563C9}" destId="{97DE96E9-B780-4157-80F8-9CCBC0CBFB58}" srcOrd="26" destOrd="0" presId="urn:microsoft.com/office/officeart/2005/8/layout/default"/>
    <dgm:cxn modelId="{58D6CA20-A6EF-4585-AB2D-E7B22702CDCB}" type="presParOf" srcId="{DDB9CD96-BDDB-47F9-9B2E-FF3C950563C9}" destId="{2D2834E5-669D-4B77-B795-6ACE300BDAB0}" srcOrd="27" destOrd="0" presId="urn:microsoft.com/office/officeart/2005/8/layout/default"/>
    <dgm:cxn modelId="{6C0EEBAC-0268-4970-8B73-6CDC047D5D2B}" type="presParOf" srcId="{DDB9CD96-BDDB-47F9-9B2E-FF3C950563C9}" destId="{969F3D7E-4BBC-4CB1-A7D2-4569807AD6FC}"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221EF1-00B9-47A5-908F-7BC3D1A420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43955A-26FA-4073-8367-C90949649380}">
      <dgm:prSet/>
      <dgm:spPr/>
      <dgm:t>
        <a:bodyPr/>
        <a:lstStyle/>
        <a:p>
          <a:r>
            <a:rPr lang="de-DE" b="0" i="0" dirty="0">
              <a:latin typeface="+mn-lt"/>
            </a:rPr>
            <a:t>Company </a:t>
          </a:r>
          <a:r>
            <a:rPr lang="de-DE" b="0" i="0" dirty="0" err="1">
              <a:latin typeface="+mn-lt"/>
            </a:rPr>
            <a:t>agreements</a:t>
          </a:r>
          <a:endParaRPr lang="en-US" dirty="0">
            <a:latin typeface="+mn-lt"/>
          </a:endParaRPr>
        </a:p>
      </dgm:t>
    </dgm:pt>
    <dgm:pt modelId="{31AD4248-74EE-47D9-8AE7-0F19DC87FDC5}" type="parTrans" cxnId="{B9A24CC2-57CB-4DA1-9A3B-ADF236170F50}">
      <dgm:prSet/>
      <dgm:spPr/>
      <dgm:t>
        <a:bodyPr/>
        <a:lstStyle/>
        <a:p>
          <a:endParaRPr lang="de-DE"/>
        </a:p>
      </dgm:t>
    </dgm:pt>
    <dgm:pt modelId="{875D432D-84F9-4676-9BBD-EF4746F99518}" type="sibTrans" cxnId="{B9A24CC2-57CB-4DA1-9A3B-ADF236170F50}">
      <dgm:prSet/>
      <dgm:spPr/>
      <dgm:t>
        <a:bodyPr/>
        <a:lstStyle/>
        <a:p>
          <a:endParaRPr lang="de-DE"/>
        </a:p>
      </dgm:t>
    </dgm:pt>
    <dgm:pt modelId="{C52BDAF6-2AA4-442F-AF69-9FA459366D17}">
      <dgm:prSet/>
      <dgm:spPr/>
      <dgm:t>
        <a:bodyPr/>
        <a:lstStyle/>
        <a:p>
          <a:r>
            <a:rPr lang="de-DE" b="0" i="0" dirty="0" err="1"/>
            <a:t>Worlée</a:t>
          </a:r>
          <a:r>
            <a:rPr lang="de-DE" b="0" i="0" dirty="0"/>
            <a:t>: </a:t>
          </a:r>
          <a:r>
            <a:rPr lang="en-GB" b="0" i="0" dirty="0"/>
            <a:t>joint goal-setting agreement </a:t>
          </a:r>
          <a:endParaRPr lang="en-US" dirty="0"/>
        </a:p>
      </dgm:t>
    </dgm:pt>
    <dgm:pt modelId="{11791A23-FC43-4713-B09E-9B00D7E9F75A}" type="parTrans" cxnId="{97D9932C-B7A9-4442-B1DD-BD43188592C9}">
      <dgm:prSet/>
      <dgm:spPr/>
      <dgm:t>
        <a:bodyPr/>
        <a:lstStyle/>
        <a:p>
          <a:endParaRPr lang="de-DE"/>
        </a:p>
      </dgm:t>
    </dgm:pt>
    <dgm:pt modelId="{E14D9D77-1226-41A3-9739-B324BEB06AA4}" type="sibTrans" cxnId="{97D9932C-B7A9-4442-B1DD-BD43188592C9}">
      <dgm:prSet/>
      <dgm:spPr/>
      <dgm:t>
        <a:bodyPr/>
        <a:lstStyle/>
        <a:p>
          <a:endParaRPr lang="de-DE"/>
        </a:p>
      </dgm:t>
    </dgm:pt>
    <dgm:pt modelId="{BD5749A6-6210-4222-B797-E4B306DA140D}">
      <dgm:prSet/>
      <dgm:spPr/>
      <dgm:t>
        <a:bodyPr/>
        <a:lstStyle/>
        <a:p>
          <a:r>
            <a:rPr lang="en-US" b="0" i="0" dirty="0"/>
            <a:t>Regional level</a:t>
          </a:r>
          <a:endParaRPr lang="en-US" dirty="0"/>
        </a:p>
      </dgm:t>
    </dgm:pt>
    <dgm:pt modelId="{A88B354A-BB56-45CB-9788-00D8CEBD9F14}" type="parTrans" cxnId="{AB0503C5-69F2-4C43-921D-4BAD48E951D3}">
      <dgm:prSet/>
      <dgm:spPr/>
      <dgm:t>
        <a:bodyPr/>
        <a:lstStyle/>
        <a:p>
          <a:endParaRPr lang="de-DE"/>
        </a:p>
      </dgm:t>
    </dgm:pt>
    <dgm:pt modelId="{8DA28107-FB6E-489D-9115-A9E372C4FE29}" type="sibTrans" cxnId="{AB0503C5-69F2-4C43-921D-4BAD48E951D3}">
      <dgm:prSet/>
      <dgm:spPr/>
      <dgm:t>
        <a:bodyPr/>
        <a:lstStyle/>
        <a:p>
          <a:endParaRPr lang="de-DE"/>
        </a:p>
      </dgm:t>
    </dgm:pt>
    <dgm:pt modelId="{56B26B01-9FF6-4B4B-8DD9-DD342E636758}">
      <dgm:prSet/>
      <dgm:spPr/>
      <dgm:t>
        <a:bodyPr/>
        <a:lstStyle/>
        <a:p>
          <a:r>
            <a:rPr lang="en-GB" b="0" i="0" dirty="0"/>
            <a:t>Regional hubs for decarbonisation with skills anticipation strategies </a:t>
          </a:r>
          <a:endParaRPr lang="en-US" dirty="0"/>
        </a:p>
      </dgm:t>
    </dgm:pt>
    <dgm:pt modelId="{F5F9FCB1-10EE-4DED-A478-4B0AAA079885}" type="parTrans" cxnId="{E908AFCB-590E-4641-B5B1-7524DDD8A100}">
      <dgm:prSet/>
      <dgm:spPr/>
      <dgm:t>
        <a:bodyPr/>
        <a:lstStyle/>
        <a:p>
          <a:endParaRPr lang="de-DE"/>
        </a:p>
      </dgm:t>
    </dgm:pt>
    <dgm:pt modelId="{1449AEDD-0D77-4ADF-BDD4-CD0DC4573201}" type="sibTrans" cxnId="{E908AFCB-590E-4641-B5B1-7524DDD8A100}">
      <dgm:prSet/>
      <dgm:spPr/>
      <dgm:t>
        <a:bodyPr/>
        <a:lstStyle/>
        <a:p>
          <a:endParaRPr lang="de-DE"/>
        </a:p>
      </dgm:t>
    </dgm:pt>
    <dgm:pt modelId="{C6D94941-FD9B-4CB6-969B-A50ABBAA21CC}">
      <dgm:prSet/>
      <dgm:spPr/>
      <dgm:t>
        <a:bodyPr/>
        <a:lstStyle/>
        <a:p>
          <a:r>
            <a:rPr lang="en-GB" b="0" i="0" dirty="0"/>
            <a:t>Social Partner involvement  in the Social and Economic Council of Flanders (SERV)</a:t>
          </a:r>
          <a:endParaRPr lang="en-US" dirty="0"/>
        </a:p>
      </dgm:t>
    </dgm:pt>
    <dgm:pt modelId="{87BC6DD4-1C43-4FC6-9BB2-3F436C00FF72}" type="parTrans" cxnId="{AAA6FCC7-51CE-4782-AE54-77E8D55BB816}">
      <dgm:prSet/>
      <dgm:spPr/>
      <dgm:t>
        <a:bodyPr/>
        <a:lstStyle/>
        <a:p>
          <a:endParaRPr lang="de-DE"/>
        </a:p>
      </dgm:t>
    </dgm:pt>
    <dgm:pt modelId="{19B3B98B-8500-4C97-A42F-591261BD0054}" type="sibTrans" cxnId="{AAA6FCC7-51CE-4782-AE54-77E8D55BB816}">
      <dgm:prSet/>
      <dgm:spPr/>
      <dgm:t>
        <a:bodyPr/>
        <a:lstStyle/>
        <a:p>
          <a:endParaRPr lang="de-DE"/>
        </a:p>
      </dgm:t>
    </dgm:pt>
    <dgm:pt modelId="{390D1034-7006-4853-8E4C-A8A5F06C2362}" type="pres">
      <dgm:prSet presAssocID="{8D221EF1-00B9-47A5-908F-7BC3D1A42094}" presName="linear" presStyleCnt="0">
        <dgm:presLayoutVars>
          <dgm:animLvl val="lvl"/>
          <dgm:resizeHandles val="exact"/>
        </dgm:presLayoutVars>
      </dgm:prSet>
      <dgm:spPr/>
    </dgm:pt>
    <dgm:pt modelId="{D611F06F-6712-4A1F-8C13-4AFEB13FB797}" type="pres">
      <dgm:prSet presAssocID="{6443955A-26FA-4073-8367-C90949649380}" presName="parentText" presStyleLbl="node1" presStyleIdx="0" presStyleCnt="2">
        <dgm:presLayoutVars>
          <dgm:chMax val="0"/>
          <dgm:bulletEnabled val="1"/>
        </dgm:presLayoutVars>
      </dgm:prSet>
      <dgm:spPr/>
    </dgm:pt>
    <dgm:pt modelId="{2269015E-4E1B-4A5F-A98C-E92D11AF90FE}" type="pres">
      <dgm:prSet presAssocID="{6443955A-26FA-4073-8367-C90949649380}" presName="childText" presStyleLbl="revTx" presStyleIdx="0" presStyleCnt="2">
        <dgm:presLayoutVars>
          <dgm:bulletEnabled val="1"/>
        </dgm:presLayoutVars>
      </dgm:prSet>
      <dgm:spPr/>
    </dgm:pt>
    <dgm:pt modelId="{59696BA5-064A-4BCD-98F6-620D67226D77}" type="pres">
      <dgm:prSet presAssocID="{BD5749A6-6210-4222-B797-E4B306DA140D}" presName="parentText" presStyleLbl="node1" presStyleIdx="1" presStyleCnt="2">
        <dgm:presLayoutVars>
          <dgm:chMax val="0"/>
          <dgm:bulletEnabled val="1"/>
        </dgm:presLayoutVars>
      </dgm:prSet>
      <dgm:spPr/>
    </dgm:pt>
    <dgm:pt modelId="{7554C8FB-B198-4E63-8F06-99CFBDD7D584}" type="pres">
      <dgm:prSet presAssocID="{BD5749A6-6210-4222-B797-E4B306DA140D}" presName="childText" presStyleLbl="revTx" presStyleIdx="1" presStyleCnt="2">
        <dgm:presLayoutVars>
          <dgm:bulletEnabled val="1"/>
        </dgm:presLayoutVars>
      </dgm:prSet>
      <dgm:spPr/>
    </dgm:pt>
  </dgm:ptLst>
  <dgm:cxnLst>
    <dgm:cxn modelId="{D838C208-04FA-4F19-B156-B51F977FE41A}" type="presOf" srcId="{6443955A-26FA-4073-8367-C90949649380}" destId="{D611F06F-6712-4A1F-8C13-4AFEB13FB797}" srcOrd="0" destOrd="0" presId="urn:microsoft.com/office/officeart/2005/8/layout/vList2"/>
    <dgm:cxn modelId="{97D9932C-B7A9-4442-B1DD-BD43188592C9}" srcId="{6443955A-26FA-4073-8367-C90949649380}" destId="{C52BDAF6-2AA4-442F-AF69-9FA459366D17}" srcOrd="0" destOrd="0" parTransId="{11791A23-FC43-4713-B09E-9B00D7E9F75A}" sibTransId="{E14D9D77-1226-41A3-9739-B324BEB06AA4}"/>
    <dgm:cxn modelId="{187A8D67-4E64-4C5C-A8BB-2DB4F243F6F6}" type="presOf" srcId="{8D221EF1-00B9-47A5-908F-7BC3D1A42094}" destId="{390D1034-7006-4853-8E4C-A8A5F06C2362}" srcOrd="0" destOrd="0" presId="urn:microsoft.com/office/officeart/2005/8/layout/vList2"/>
    <dgm:cxn modelId="{CE9EBD59-102F-4A5D-97F1-76BEB43E6198}" type="presOf" srcId="{C52BDAF6-2AA4-442F-AF69-9FA459366D17}" destId="{2269015E-4E1B-4A5F-A98C-E92D11AF90FE}" srcOrd="0" destOrd="0" presId="urn:microsoft.com/office/officeart/2005/8/layout/vList2"/>
    <dgm:cxn modelId="{2781ADA4-6A37-481D-853E-53998E40A166}" type="presOf" srcId="{C6D94941-FD9B-4CB6-969B-A50ABBAA21CC}" destId="{7554C8FB-B198-4E63-8F06-99CFBDD7D584}" srcOrd="0" destOrd="1" presId="urn:microsoft.com/office/officeart/2005/8/layout/vList2"/>
    <dgm:cxn modelId="{B8E1C7A4-DBAE-4FED-AF01-F46F5C9C0010}" type="presOf" srcId="{BD5749A6-6210-4222-B797-E4B306DA140D}" destId="{59696BA5-064A-4BCD-98F6-620D67226D77}" srcOrd="0" destOrd="0" presId="urn:microsoft.com/office/officeart/2005/8/layout/vList2"/>
    <dgm:cxn modelId="{B9A24CC2-57CB-4DA1-9A3B-ADF236170F50}" srcId="{8D221EF1-00B9-47A5-908F-7BC3D1A42094}" destId="{6443955A-26FA-4073-8367-C90949649380}" srcOrd="0" destOrd="0" parTransId="{31AD4248-74EE-47D9-8AE7-0F19DC87FDC5}" sibTransId="{875D432D-84F9-4676-9BBD-EF4746F99518}"/>
    <dgm:cxn modelId="{AB0503C5-69F2-4C43-921D-4BAD48E951D3}" srcId="{8D221EF1-00B9-47A5-908F-7BC3D1A42094}" destId="{BD5749A6-6210-4222-B797-E4B306DA140D}" srcOrd="1" destOrd="0" parTransId="{A88B354A-BB56-45CB-9788-00D8CEBD9F14}" sibTransId="{8DA28107-FB6E-489D-9115-A9E372C4FE29}"/>
    <dgm:cxn modelId="{AAA6FCC7-51CE-4782-AE54-77E8D55BB816}" srcId="{BD5749A6-6210-4222-B797-E4B306DA140D}" destId="{C6D94941-FD9B-4CB6-969B-A50ABBAA21CC}" srcOrd="1" destOrd="0" parTransId="{87BC6DD4-1C43-4FC6-9BB2-3F436C00FF72}" sibTransId="{19B3B98B-8500-4C97-A42F-591261BD0054}"/>
    <dgm:cxn modelId="{E908AFCB-590E-4641-B5B1-7524DDD8A100}" srcId="{BD5749A6-6210-4222-B797-E4B306DA140D}" destId="{56B26B01-9FF6-4B4B-8DD9-DD342E636758}" srcOrd="0" destOrd="0" parTransId="{F5F9FCB1-10EE-4DED-A478-4B0AAA079885}" sibTransId="{1449AEDD-0D77-4ADF-BDD4-CD0DC4573201}"/>
    <dgm:cxn modelId="{5C3111E4-2F39-4B27-952C-4396692C8694}" type="presOf" srcId="{56B26B01-9FF6-4B4B-8DD9-DD342E636758}" destId="{7554C8FB-B198-4E63-8F06-99CFBDD7D584}" srcOrd="0" destOrd="0" presId="urn:microsoft.com/office/officeart/2005/8/layout/vList2"/>
    <dgm:cxn modelId="{003D2854-3013-4EF8-B8E2-49659EB96584}" type="presParOf" srcId="{390D1034-7006-4853-8E4C-A8A5F06C2362}" destId="{D611F06F-6712-4A1F-8C13-4AFEB13FB797}" srcOrd="0" destOrd="0" presId="urn:microsoft.com/office/officeart/2005/8/layout/vList2"/>
    <dgm:cxn modelId="{5E885413-608C-41C5-AD8F-7F01A0CF28D7}" type="presParOf" srcId="{390D1034-7006-4853-8E4C-A8A5F06C2362}" destId="{2269015E-4E1B-4A5F-A98C-E92D11AF90FE}" srcOrd="1" destOrd="0" presId="urn:microsoft.com/office/officeart/2005/8/layout/vList2"/>
    <dgm:cxn modelId="{694DEA6D-CA4C-4FB9-BED8-FC019197D407}" type="presParOf" srcId="{390D1034-7006-4853-8E4C-A8A5F06C2362}" destId="{59696BA5-064A-4BCD-98F6-620D67226D77}" srcOrd="2" destOrd="0" presId="urn:microsoft.com/office/officeart/2005/8/layout/vList2"/>
    <dgm:cxn modelId="{05ABC7D3-FE02-4D7F-8CBC-B3D503F28BDC}" type="presParOf" srcId="{390D1034-7006-4853-8E4C-A8A5F06C2362}" destId="{7554C8FB-B198-4E63-8F06-99CFBDD7D58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7DF28-778F-4739-B15A-6F0DCA5FE293}">
      <dsp:nvSpPr>
        <dsp:cNvPr id="0" name=""/>
        <dsp:cNvSpPr/>
      </dsp:nvSpPr>
      <dsp:spPr>
        <a:xfrm>
          <a:off x="814048" y="0"/>
          <a:ext cx="9225882" cy="29071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EB351-5E61-4452-AC66-6013ECBB800E}">
      <dsp:nvSpPr>
        <dsp:cNvPr id="0" name=""/>
        <dsp:cNvSpPr/>
      </dsp:nvSpPr>
      <dsp:spPr>
        <a:xfrm>
          <a:off x="132" y="872134"/>
          <a:ext cx="1588348" cy="1162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Desk </a:t>
          </a:r>
          <a:r>
            <a:rPr lang="de-DE" sz="2000" kern="1200" dirty="0" err="1"/>
            <a:t>research</a:t>
          </a:r>
          <a:endParaRPr lang="de-DE" sz="2000" kern="1200" dirty="0"/>
        </a:p>
      </dsp:txBody>
      <dsp:txXfrm>
        <a:off x="56897" y="928899"/>
        <a:ext cx="1474818" cy="1049316"/>
      </dsp:txXfrm>
    </dsp:sp>
    <dsp:sp modelId="{4DE23A39-62AD-451E-8C3C-60DD35100AEC}">
      <dsp:nvSpPr>
        <dsp:cNvPr id="0" name=""/>
        <dsp:cNvSpPr/>
      </dsp:nvSpPr>
      <dsp:spPr>
        <a:xfrm>
          <a:off x="1853205" y="872134"/>
          <a:ext cx="1588348" cy="1162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Interviews</a:t>
          </a:r>
        </a:p>
      </dsp:txBody>
      <dsp:txXfrm>
        <a:off x="1909970" y="928899"/>
        <a:ext cx="1474818" cy="1049316"/>
      </dsp:txXfrm>
    </dsp:sp>
    <dsp:sp modelId="{0E130ACA-FEAC-4AF2-84F2-6F23A3393DB1}">
      <dsp:nvSpPr>
        <dsp:cNvPr id="0" name=""/>
        <dsp:cNvSpPr/>
      </dsp:nvSpPr>
      <dsp:spPr>
        <a:xfrm>
          <a:off x="3706278" y="872134"/>
          <a:ext cx="1588348" cy="1162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Draft report </a:t>
          </a:r>
        </a:p>
      </dsp:txBody>
      <dsp:txXfrm>
        <a:off x="3763043" y="928899"/>
        <a:ext cx="1474818" cy="1049316"/>
      </dsp:txXfrm>
    </dsp:sp>
    <dsp:sp modelId="{DD0A75F7-DF7B-467D-A7C5-8553D1118C36}">
      <dsp:nvSpPr>
        <dsp:cNvPr id="0" name=""/>
        <dsp:cNvSpPr/>
      </dsp:nvSpPr>
      <dsp:spPr>
        <a:xfrm>
          <a:off x="5559351" y="872134"/>
          <a:ext cx="1588348" cy="1162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3 workshops</a:t>
          </a:r>
        </a:p>
      </dsp:txBody>
      <dsp:txXfrm>
        <a:off x="5616116" y="928899"/>
        <a:ext cx="1474818" cy="1049316"/>
      </dsp:txXfrm>
    </dsp:sp>
    <dsp:sp modelId="{BF49D5FB-3886-46DB-B88B-A57CAAEAF8A0}">
      <dsp:nvSpPr>
        <dsp:cNvPr id="0" name=""/>
        <dsp:cNvSpPr/>
      </dsp:nvSpPr>
      <dsp:spPr>
        <a:xfrm>
          <a:off x="7412424" y="872134"/>
          <a:ext cx="1588348" cy="1162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Toolbox</a:t>
          </a:r>
        </a:p>
      </dsp:txBody>
      <dsp:txXfrm>
        <a:off x="7469189" y="928899"/>
        <a:ext cx="1474818" cy="1049316"/>
      </dsp:txXfrm>
    </dsp:sp>
    <dsp:sp modelId="{C6E775DC-CF86-43A4-A61C-F105671C1424}">
      <dsp:nvSpPr>
        <dsp:cNvPr id="0" name=""/>
        <dsp:cNvSpPr/>
      </dsp:nvSpPr>
      <dsp:spPr>
        <a:xfrm>
          <a:off x="9265498" y="872134"/>
          <a:ext cx="1588348" cy="1162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Final </a:t>
          </a:r>
          <a:r>
            <a:rPr lang="de-DE" sz="2000" kern="1200" dirty="0" err="1"/>
            <a:t>conference</a:t>
          </a:r>
          <a:endParaRPr lang="de-DE" sz="2000" kern="1200" dirty="0"/>
        </a:p>
      </dsp:txBody>
      <dsp:txXfrm>
        <a:off x="9322263" y="928899"/>
        <a:ext cx="1474818" cy="10493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A47A0-00E9-4FBE-A352-244B201E7F80}">
      <dsp:nvSpPr>
        <dsp:cNvPr id="0" name=""/>
        <dsp:cNvSpPr/>
      </dsp:nvSpPr>
      <dsp:spPr>
        <a:xfrm>
          <a:off x="0" y="203676"/>
          <a:ext cx="11554142"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de-DE" sz="3600" b="0" i="0" kern="1200" dirty="0">
              <a:latin typeface="+mn-lt"/>
            </a:rPr>
            <a:t>National </a:t>
          </a:r>
          <a:r>
            <a:rPr lang="de-DE" sz="3600" b="0" i="0" kern="1200" dirty="0" err="1">
              <a:latin typeface="+mn-lt"/>
            </a:rPr>
            <a:t>sectoral</a:t>
          </a:r>
          <a:r>
            <a:rPr lang="de-DE" sz="3600" b="0" i="0" kern="1200" dirty="0">
              <a:latin typeface="+mn-lt"/>
            </a:rPr>
            <a:t> level</a:t>
          </a:r>
          <a:endParaRPr lang="en-US" sz="3600" kern="1200" dirty="0">
            <a:latin typeface="+mn-lt"/>
          </a:endParaRPr>
        </a:p>
      </dsp:txBody>
      <dsp:txXfrm>
        <a:off x="59399" y="263075"/>
        <a:ext cx="11435344" cy="1098002"/>
      </dsp:txXfrm>
    </dsp:sp>
    <dsp:sp modelId="{525EF5FA-B8C4-4197-8340-852425E84D21}">
      <dsp:nvSpPr>
        <dsp:cNvPr id="0" name=""/>
        <dsp:cNvSpPr/>
      </dsp:nvSpPr>
      <dsp:spPr>
        <a:xfrm>
          <a:off x="0" y="1420476"/>
          <a:ext cx="11554142"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84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n-lt"/>
              <a:hlinkClick xmlns:r="http://schemas.openxmlformats.org/officeDocument/2006/relationships" r:id="rId1"/>
            </a:rPr>
            <a:t>Transformation Camp </a:t>
          </a:r>
          <a:r>
            <a:rPr lang="en-US" sz="2000" kern="1200" dirty="0">
              <a:latin typeface="+mn-lt"/>
            </a:rPr>
            <a:t>and </a:t>
          </a:r>
          <a:r>
            <a:rPr lang="en-US" sz="2000" kern="1200" dirty="0">
              <a:latin typeface="+mn-lt"/>
              <a:hlinkClick xmlns:r="http://schemas.openxmlformats.org/officeDocument/2006/relationships" r:id="rId2"/>
            </a:rPr>
            <a:t>process </a:t>
          </a:r>
          <a:r>
            <a:rPr lang="en-GB" sz="2000" kern="1200" dirty="0">
              <a:latin typeface="+mn-lt"/>
              <a:hlinkClick xmlns:r="http://schemas.openxmlformats.org/officeDocument/2006/relationships" r:id="rId2"/>
            </a:rPr>
            <a:t>“Perspectives 2030+” </a:t>
          </a:r>
          <a:r>
            <a:rPr lang="en-GB" sz="2000" kern="1200" dirty="0">
              <a:latin typeface="+mn-lt"/>
            </a:rPr>
            <a:t>launched by IGBCE</a:t>
          </a:r>
          <a:endParaRPr lang="en-US" sz="2000" kern="1200" dirty="0">
            <a:latin typeface="+mn-lt"/>
          </a:endParaRPr>
        </a:p>
        <a:p>
          <a:pPr marL="228600" lvl="1" indent="-228600" algn="l" defTabSz="889000">
            <a:lnSpc>
              <a:spcPct val="90000"/>
            </a:lnSpc>
            <a:spcBef>
              <a:spcPct val="0"/>
            </a:spcBef>
            <a:spcAft>
              <a:spcPct val="20000"/>
            </a:spcAft>
            <a:buChar char="•"/>
          </a:pPr>
          <a:r>
            <a:rPr lang="en-US" sz="2000" kern="1200" dirty="0">
              <a:latin typeface="+mn-lt"/>
            </a:rPr>
            <a:t>Roadmaps for the chemical industry to become climate or carbon neutral by industrial associations in </a:t>
          </a:r>
          <a:r>
            <a:rPr lang="en-US" sz="2000" kern="1200" dirty="0">
              <a:latin typeface="+mn-lt"/>
              <a:hlinkClick xmlns:r="http://schemas.openxmlformats.org/officeDocument/2006/relationships" r:id="rId3"/>
            </a:rPr>
            <a:t>DE</a:t>
          </a:r>
          <a:r>
            <a:rPr lang="en-US" sz="2000" kern="1200" dirty="0">
              <a:latin typeface="+mn-lt"/>
            </a:rPr>
            <a:t>, </a:t>
          </a:r>
          <a:r>
            <a:rPr lang="en-US" sz="2000" kern="1200" dirty="0">
              <a:latin typeface="+mn-lt"/>
              <a:hlinkClick xmlns:r="http://schemas.openxmlformats.org/officeDocument/2006/relationships" r:id="rId4"/>
            </a:rPr>
            <a:t>FR</a:t>
          </a:r>
          <a:r>
            <a:rPr lang="en-US" sz="2000" kern="1200" dirty="0">
              <a:latin typeface="+mn-lt"/>
            </a:rPr>
            <a:t>, </a:t>
          </a:r>
          <a:r>
            <a:rPr lang="en-US" sz="2000" kern="1200" dirty="0">
              <a:latin typeface="+mn-lt"/>
              <a:hlinkClick xmlns:r="http://schemas.openxmlformats.org/officeDocument/2006/relationships" r:id="rId5"/>
            </a:rPr>
            <a:t>FI</a:t>
          </a:r>
          <a:endParaRPr lang="en-US" sz="2000" kern="1200" dirty="0">
            <a:latin typeface="+mn-lt"/>
          </a:endParaRPr>
        </a:p>
        <a:p>
          <a:pPr marL="228600" lvl="1" indent="-228600" algn="l" defTabSz="889000">
            <a:lnSpc>
              <a:spcPct val="90000"/>
            </a:lnSpc>
            <a:spcBef>
              <a:spcPct val="0"/>
            </a:spcBef>
            <a:spcAft>
              <a:spcPct val="20000"/>
            </a:spcAft>
            <a:buChar char="•"/>
          </a:pPr>
          <a:r>
            <a:rPr lang="en-US" sz="2000" kern="1200" dirty="0">
              <a:latin typeface="+mn-lt"/>
            </a:rPr>
            <a:t>Future skills needs addressed by chemical industry federations in the</a:t>
          </a:r>
          <a:r>
            <a:rPr lang="en-US" sz="2000" kern="1200" dirty="0">
              <a:solidFill>
                <a:srgbClr val="494848">
                  <a:hueOff val="0"/>
                  <a:satOff val="0"/>
                  <a:lumOff val="0"/>
                  <a:alphaOff val="0"/>
                </a:srgbClr>
              </a:solidFill>
              <a:latin typeface="Calibri" panose="020F0502020204030204"/>
              <a:ea typeface="+mn-ea"/>
              <a:cs typeface="+mn-cs"/>
            </a:rPr>
            <a:t> </a:t>
          </a:r>
          <a:r>
            <a:rPr lang="en-US" sz="2000" kern="1200" dirty="0">
              <a:solidFill>
                <a:srgbClr val="494848">
                  <a:hueOff val="0"/>
                  <a:satOff val="0"/>
                  <a:lumOff val="0"/>
                  <a:alphaOff val="0"/>
                </a:srgbClr>
              </a:solidFill>
              <a:latin typeface="Calibri" panose="020F0502020204030204"/>
              <a:ea typeface="+mn-ea"/>
              <a:cs typeface="+mn-cs"/>
              <a:hlinkClick xmlns:r="http://schemas.openxmlformats.org/officeDocument/2006/relationships" r:id="rId6"/>
            </a:rPr>
            <a:t>NL</a:t>
          </a:r>
          <a:r>
            <a:rPr lang="en-US" sz="2000" kern="1200" dirty="0">
              <a:solidFill>
                <a:srgbClr val="494848">
                  <a:hueOff val="0"/>
                  <a:satOff val="0"/>
                  <a:lumOff val="0"/>
                  <a:alphaOff val="0"/>
                </a:srgbClr>
              </a:solidFill>
              <a:latin typeface="Calibri" panose="020F0502020204030204"/>
              <a:ea typeface="+mn-ea"/>
              <a:cs typeface="+mn-cs"/>
            </a:rPr>
            <a:t> </a:t>
          </a:r>
          <a:r>
            <a:rPr lang="en-US" sz="2000" kern="1200" dirty="0">
              <a:latin typeface="+mn-lt"/>
            </a:rPr>
            <a:t>and </a:t>
          </a:r>
          <a:r>
            <a:rPr lang="en-US" sz="2000" kern="1200" dirty="0">
              <a:latin typeface="+mn-lt"/>
              <a:hlinkClick xmlns:r="http://schemas.openxmlformats.org/officeDocument/2006/relationships" r:id="rId7"/>
            </a:rPr>
            <a:t>BE</a:t>
          </a:r>
          <a:endParaRPr lang="en-US" sz="2000" kern="1200" dirty="0">
            <a:latin typeface="+mn-lt"/>
          </a:endParaRPr>
        </a:p>
        <a:p>
          <a:pPr marL="228600" lvl="1" indent="-228600" algn="l" defTabSz="889000">
            <a:lnSpc>
              <a:spcPct val="90000"/>
            </a:lnSpc>
            <a:spcBef>
              <a:spcPct val="0"/>
            </a:spcBef>
            <a:spcAft>
              <a:spcPct val="20000"/>
            </a:spcAft>
            <a:buChar char="•"/>
          </a:pPr>
          <a:r>
            <a:rPr lang="en-US" sz="2000" kern="1200" dirty="0">
              <a:latin typeface="+mn-lt"/>
            </a:rPr>
            <a:t>Several joint initiatives by the German Social Partners: </a:t>
          </a:r>
          <a:r>
            <a:rPr lang="en-GB" sz="2000" kern="1200" dirty="0">
              <a:latin typeface="+mn-lt"/>
              <a:hlinkClick xmlns:r="http://schemas.openxmlformats.org/officeDocument/2006/relationships" r:id="rId8"/>
            </a:rPr>
            <a:t>Chemie³ sustainability initiative</a:t>
          </a:r>
          <a:r>
            <a:rPr lang="en-GB" sz="2000" kern="1200" dirty="0">
              <a:latin typeface="+mn-lt"/>
            </a:rPr>
            <a:t>, Social Partner Workshop for Innovation and Sustainability </a:t>
          </a:r>
          <a:r>
            <a:rPr lang="en-GB" sz="2000" kern="1200" dirty="0">
              <a:latin typeface="+mn-lt"/>
              <a:hlinkClick xmlns:r="http://schemas.openxmlformats.org/officeDocument/2006/relationships" r:id="rId9"/>
            </a:rPr>
            <a:t>So.WIN</a:t>
          </a:r>
          <a:r>
            <a:rPr lang="en-GB" sz="2000" kern="1200" dirty="0">
              <a:latin typeface="+mn-lt"/>
            </a:rPr>
            <a:t>, qualification offensive, </a:t>
          </a:r>
          <a:r>
            <a:rPr lang="en-GB" sz="2000" kern="1200" dirty="0">
              <a:latin typeface="+mn-lt"/>
              <a:hlinkClick xmlns:r="http://schemas.openxmlformats.org/officeDocument/2006/relationships" r:id="rId10"/>
            </a:rPr>
            <a:t>Future skills report</a:t>
          </a:r>
          <a:r>
            <a:rPr lang="en-GB" sz="2000" kern="1200" dirty="0">
              <a:latin typeface="+mn-lt"/>
            </a:rPr>
            <a:t>, …</a:t>
          </a:r>
          <a:endParaRPr lang="en-US" sz="2000" kern="1200" dirty="0">
            <a:latin typeface="+mn-lt"/>
          </a:endParaRPr>
        </a:p>
        <a:p>
          <a:pPr marL="228600" lvl="1" indent="-228600" algn="l" defTabSz="889000">
            <a:lnSpc>
              <a:spcPct val="90000"/>
            </a:lnSpc>
            <a:spcBef>
              <a:spcPct val="0"/>
            </a:spcBef>
            <a:spcAft>
              <a:spcPct val="20000"/>
            </a:spcAft>
            <a:buChar char="•"/>
          </a:pPr>
          <a:r>
            <a:rPr lang="en-GB" sz="2000" kern="1200" dirty="0">
              <a:latin typeface="+mn-lt"/>
              <a:ea typeface="+mn-ea"/>
              <a:cs typeface="+mn-cs"/>
            </a:rPr>
            <a:t>Feasibility and impact study of the European Green Deal and of industry decarbonisation on the chemical sector </a:t>
          </a:r>
          <a:r>
            <a:rPr lang="en-US" sz="2000" kern="1200" dirty="0">
              <a:latin typeface="+mn-lt"/>
              <a:ea typeface="+mn-ea"/>
              <a:cs typeface="+mn-cs"/>
            </a:rPr>
            <a:t>commissioned by the Czech social partners in the chemical industry</a:t>
          </a:r>
        </a:p>
        <a:p>
          <a:pPr marL="228600" lvl="1" indent="-228600" algn="l" defTabSz="889000">
            <a:lnSpc>
              <a:spcPct val="90000"/>
            </a:lnSpc>
            <a:spcBef>
              <a:spcPct val="0"/>
            </a:spcBef>
            <a:spcAft>
              <a:spcPct val="20000"/>
            </a:spcAft>
            <a:buChar char="•"/>
          </a:pPr>
          <a:r>
            <a:rPr lang="en-GB" sz="2000" kern="1200" dirty="0">
              <a:latin typeface="+mn-lt"/>
              <a:ea typeface="+mn-ea"/>
              <a:cs typeface="+mn-cs"/>
              <a:hlinkClick xmlns:r="http://schemas.openxmlformats.org/officeDocument/2006/relationships" r:id="rId11"/>
            </a:rPr>
            <a:t>Responsible Care- </a:t>
          </a:r>
          <a:r>
            <a:rPr lang="en-GB" sz="2000" kern="1200" dirty="0">
              <a:latin typeface="+mn-lt"/>
              <a:ea typeface="+mn-ea"/>
              <a:cs typeface="+mn-cs"/>
            </a:rPr>
            <a:t>implemented and monitored by Social Partners in Finland</a:t>
          </a:r>
          <a:endParaRPr lang="en-US" sz="2000" kern="1200" dirty="0">
            <a:latin typeface="+mn-lt"/>
            <a:ea typeface="+mn-ea"/>
            <a:cs typeface="+mn-cs"/>
          </a:endParaRPr>
        </a:p>
        <a:p>
          <a:pPr marL="228600" lvl="1" indent="-228600" algn="l" defTabSz="889000">
            <a:lnSpc>
              <a:spcPct val="90000"/>
            </a:lnSpc>
            <a:spcBef>
              <a:spcPct val="0"/>
            </a:spcBef>
            <a:spcAft>
              <a:spcPct val="20000"/>
            </a:spcAft>
            <a:buChar char="•"/>
          </a:pPr>
          <a:r>
            <a:rPr lang="en-US" sz="2000" kern="1200" dirty="0">
              <a:latin typeface="+mn-lt"/>
              <a:ea typeface="+mn-ea"/>
              <a:cs typeface="+mn-cs"/>
              <a:hlinkClick xmlns:r="http://schemas.openxmlformats.org/officeDocument/2006/relationships" r:id="rId12"/>
            </a:rPr>
            <a:t>Strategic contract of the sector “</a:t>
          </a:r>
          <a:r>
            <a:rPr lang="de-DE" sz="2000" kern="1200" dirty="0">
              <a:latin typeface="+mn-lt"/>
              <a:ea typeface="+mn-ea"/>
              <a:cs typeface="+mn-cs"/>
              <a:hlinkClick xmlns:r="http://schemas.openxmlformats.org/officeDocument/2006/relationships" r:id="rId12"/>
            </a:rPr>
            <a:t>Chemistry and </a:t>
          </a:r>
          <a:r>
            <a:rPr lang="de-DE" sz="2000" kern="1200" dirty="0" err="1">
              <a:latin typeface="+mn-lt"/>
              <a:ea typeface="+mn-ea"/>
              <a:cs typeface="+mn-cs"/>
              <a:hlinkClick xmlns:r="http://schemas.openxmlformats.org/officeDocument/2006/relationships" r:id="rId12"/>
            </a:rPr>
            <a:t>materials</a:t>
          </a:r>
          <a:r>
            <a:rPr lang="de-DE" sz="2000" kern="1200" dirty="0">
              <a:latin typeface="+mn-lt"/>
              <a:ea typeface="+mn-ea"/>
              <a:cs typeface="+mn-cs"/>
              <a:hlinkClick xmlns:r="http://schemas.openxmlformats.org/officeDocument/2006/relationships" r:id="rId12"/>
            </a:rPr>
            <a:t>“ </a:t>
          </a:r>
          <a:r>
            <a:rPr lang="de-DE" sz="2000" kern="1200" dirty="0">
              <a:latin typeface="+mn-lt"/>
              <a:ea typeface="+mn-ea"/>
              <a:cs typeface="+mn-cs"/>
            </a:rPr>
            <a:t>in France</a:t>
          </a:r>
          <a:endParaRPr lang="en-US" sz="2000" kern="1200" dirty="0">
            <a:latin typeface="+mn-lt"/>
            <a:ea typeface="+mn-ea"/>
            <a:cs typeface="+mn-cs"/>
          </a:endParaRPr>
        </a:p>
      </dsp:txBody>
      <dsp:txXfrm>
        <a:off x="0" y="1420476"/>
        <a:ext cx="11554142" cy="32292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E03F1-8BBB-49F2-BCD6-716404880BBA}">
      <dsp:nvSpPr>
        <dsp:cNvPr id="0" name=""/>
        <dsp:cNvSpPr/>
      </dsp:nvSpPr>
      <dsp:spPr>
        <a:xfrm>
          <a:off x="0" y="506414"/>
          <a:ext cx="11554142"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de-DE" sz="3600" kern="1200" dirty="0">
              <a:latin typeface="+mn-lt"/>
              <a:ea typeface="+mn-ea"/>
              <a:cs typeface="+mn-cs"/>
            </a:rPr>
            <a:t>European/transnational level</a:t>
          </a:r>
          <a:endParaRPr lang="en-US" sz="3600" kern="1200" dirty="0">
            <a:latin typeface="+mn-lt"/>
            <a:ea typeface="+mn-ea"/>
            <a:cs typeface="+mn-cs"/>
          </a:endParaRPr>
        </a:p>
      </dsp:txBody>
      <dsp:txXfrm>
        <a:off x="59399" y="565813"/>
        <a:ext cx="11435344" cy="1098002"/>
      </dsp:txXfrm>
    </dsp:sp>
    <dsp:sp modelId="{4FD5DA6C-098B-44AE-A345-F62C92B24691}">
      <dsp:nvSpPr>
        <dsp:cNvPr id="0" name=""/>
        <dsp:cNvSpPr/>
      </dsp:nvSpPr>
      <dsp:spPr>
        <a:xfrm>
          <a:off x="0" y="1723214"/>
          <a:ext cx="11554142"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84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latin typeface="+mn-lt"/>
              <a:ea typeface="+mn-ea"/>
              <a:cs typeface="+mn-cs"/>
            </a:rPr>
            <a:t>“</a:t>
          </a:r>
          <a:r>
            <a:rPr lang="en-US" sz="2800" kern="1200" dirty="0">
              <a:latin typeface="+mn-lt"/>
              <a:ea typeface="+mn-ea"/>
              <a:cs typeface="+mn-cs"/>
              <a:hlinkClick xmlns:r="http://schemas.openxmlformats.org/officeDocument/2006/relationships" r:id="rId1"/>
            </a:rPr>
            <a:t>The Road Towards a Carbon-Free Society. A Nordic-German Trade Union Cooperation on Just Transition</a:t>
          </a:r>
          <a:r>
            <a:rPr lang="en-US" sz="2800" kern="1200" dirty="0">
              <a:latin typeface="+mn-lt"/>
              <a:ea typeface="+mn-ea"/>
              <a:cs typeface="+mn-cs"/>
            </a:rPr>
            <a:t>”</a:t>
          </a:r>
          <a:endParaRPr lang="de-DE" sz="2800" kern="1200" dirty="0">
            <a:latin typeface="+mn-lt"/>
            <a:ea typeface="+mn-ea"/>
            <a:cs typeface="+mn-cs"/>
          </a:endParaRPr>
        </a:p>
        <a:p>
          <a:pPr marL="285750" lvl="1" indent="-285750" algn="l" defTabSz="1244600">
            <a:lnSpc>
              <a:spcPct val="90000"/>
            </a:lnSpc>
            <a:spcBef>
              <a:spcPct val="0"/>
            </a:spcBef>
            <a:spcAft>
              <a:spcPct val="20000"/>
            </a:spcAft>
            <a:buChar char="•"/>
          </a:pPr>
          <a:r>
            <a:rPr lang="en-US" sz="2800" kern="1200" dirty="0">
              <a:latin typeface="+mn-lt"/>
              <a:ea typeface="+mn-ea"/>
              <a:cs typeface="+mn-cs"/>
            </a:rPr>
            <a:t>“</a:t>
          </a:r>
          <a:r>
            <a:rPr lang="en-US" sz="2800" kern="1200" dirty="0">
              <a:latin typeface="+mn-lt"/>
              <a:ea typeface="+mn-ea"/>
              <a:cs typeface="+mn-cs"/>
              <a:hlinkClick xmlns:r="http://schemas.openxmlformats.org/officeDocument/2006/relationships" r:id="rId2"/>
            </a:rPr>
            <a:t>Employees as leverage for a circular economy</a:t>
          </a:r>
          <a:r>
            <a:rPr lang="en-US" sz="2800" kern="1200" dirty="0">
              <a:latin typeface="+mn-lt"/>
              <a:ea typeface="+mn-ea"/>
              <a:cs typeface="+mn-cs"/>
            </a:rPr>
            <a:t>” , project initiated by Flemish trade unions</a:t>
          </a:r>
          <a:endParaRPr lang="de-DE" sz="2800" kern="1200" dirty="0">
            <a:latin typeface="+mn-lt"/>
            <a:ea typeface="+mn-ea"/>
            <a:cs typeface="+mn-cs"/>
          </a:endParaRPr>
        </a:p>
        <a:p>
          <a:pPr marL="285750" lvl="1" indent="-285750" algn="l" defTabSz="1244600">
            <a:lnSpc>
              <a:spcPct val="90000"/>
            </a:lnSpc>
            <a:spcBef>
              <a:spcPct val="0"/>
            </a:spcBef>
            <a:spcAft>
              <a:spcPct val="20000"/>
            </a:spcAft>
            <a:buChar char="•"/>
          </a:pPr>
          <a:r>
            <a:rPr lang="en-US" sz="2800" kern="1200" dirty="0">
              <a:latin typeface="+mn-lt"/>
              <a:ea typeface="+mn-ea"/>
              <a:cs typeface="+mn-cs"/>
            </a:rPr>
            <a:t> Forward-looking skills for the rubber and tyre industry via a Pact for Skills, </a:t>
          </a:r>
          <a:r>
            <a:rPr lang="en-US" sz="2800" kern="1200" dirty="0">
              <a:latin typeface="+mn-lt"/>
              <a:ea typeface="+mn-ea"/>
              <a:cs typeface="+mn-cs"/>
              <a:hlinkClick xmlns:r="http://schemas.openxmlformats.org/officeDocument/2006/relationships" r:id="rId3"/>
            </a:rPr>
            <a:t>strategy</a:t>
          </a:r>
          <a:r>
            <a:rPr lang="en-US" sz="2800" kern="1200" dirty="0">
              <a:latin typeface="+mn-lt"/>
              <a:ea typeface="+mn-ea"/>
              <a:cs typeface="+mn-cs"/>
            </a:rPr>
            <a:t> proposed by ETRMA in cooperation with DRIVES and ALBATTS</a:t>
          </a:r>
          <a:endParaRPr lang="de-DE" sz="2800" kern="1200" dirty="0">
            <a:latin typeface="+mn-lt"/>
            <a:ea typeface="+mn-ea"/>
            <a:cs typeface="+mn-cs"/>
          </a:endParaRPr>
        </a:p>
      </dsp:txBody>
      <dsp:txXfrm>
        <a:off x="0" y="1723214"/>
        <a:ext cx="11554142" cy="26237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68AD7-0B79-4590-9BA3-761D20DA5A07}">
      <dsp:nvSpPr>
        <dsp:cNvPr id="0" name=""/>
        <dsp:cNvSpPr/>
      </dsp:nvSpPr>
      <dsp:spPr>
        <a:xfrm>
          <a:off x="0" y="3893"/>
          <a:ext cx="7421563" cy="829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BF5D25-335D-4DCF-A452-948CDDCC3F0F}">
      <dsp:nvSpPr>
        <dsp:cNvPr id="0" name=""/>
        <dsp:cNvSpPr/>
      </dsp:nvSpPr>
      <dsp:spPr>
        <a:xfrm>
          <a:off x="250841" y="190469"/>
          <a:ext cx="456076" cy="4560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3E7E4C-697A-4BB0-8E94-A194614B3F45}">
      <dsp:nvSpPr>
        <dsp:cNvPr id="0" name=""/>
        <dsp:cNvSpPr/>
      </dsp:nvSpPr>
      <dsp:spPr>
        <a:xfrm>
          <a:off x="957759" y="3893"/>
          <a:ext cx="6463803" cy="82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60" tIns="87760" rIns="87760" bIns="87760" numCol="1" spcCol="1270" anchor="ctr" anchorCtr="0">
          <a:noAutofit/>
        </a:bodyPr>
        <a:lstStyle/>
        <a:p>
          <a:pPr marL="0" lvl="0" indent="0" algn="l" defTabSz="844550">
            <a:lnSpc>
              <a:spcPct val="100000"/>
            </a:lnSpc>
            <a:spcBef>
              <a:spcPct val="0"/>
            </a:spcBef>
            <a:spcAft>
              <a:spcPct val="35000"/>
            </a:spcAft>
            <a:buNone/>
          </a:pPr>
          <a:r>
            <a:rPr lang="en-US" sz="1900" b="0" i="0" kern="1200"/>
            <a:t>“Storytelling”</a:t>
          </a:r>
          <a:endParaRPr lang="en-US" sz="1900" kern="1200"/>
        </a:p>
      </dsp:txBody>
      <dsp:txXfrm>
        <a:off x="957759" y="3893"/>
        <a:ext cx="6463803" cy="829229"/>
      </dsp:txXfrm>
    </dsp:sp>
    <dsp:sp modelId="{EF95536B-8E0C-4AF9-998A-2F6560BB38D8}">
      <dsp:nvSpPr>
        <dsp:cNvPr id="0" name=""/>
        <dsp:cNvSpPr/>
      </dsp:nvSpPr>
      <dsp:spPr>
        <a:xfrm>
          <a:off x="0" y="1040429"/>
          <a:ext cx="7421563" cy="829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624208-AABC-40B0-A54B-36DFBB608CB3}">
      <dsp:nvSpPr>
        <dsp:cNvPr id="0" name=""/>
        <dsp:cNvSpPr/>
      </dsp:nvSpPr>
      <dsp:spPr>
        <a:xfrm>
          <a:off x="250841" y="1227006"/>
          <a:ext cx="456076" cy="4560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C4627E-6161-4A85-AA43-ABEB67E1C492}">
      <dsp:nvSpPr>
        <dsp:cNvPr id="0" name=""/>
        <dsp:cNvSpPr/>
      </dsp:nvSpPr>
      <dsp:spPr>
        <a:xfrm>
          <a:off x="957759" y="1040429"/>
          <a:ext cx="6463803" cy="82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60" tIns="87760" rIns="87760" bIns="87760" numCol="1" spcCol="1270" anchor="ctr" anchorCtr="0">
          <a:noAutofit/>
        </a:bodyPr>
        <a:lstStyle/>
        <a:p>
          <a:pPr marL="0" lvl="0" indent="0" algn="l" defTabSz="844550">
            <a:lnSpc>
              <a:spcPct val="100000"/>
            </a:lnSpc>
            <a:spcBef>
              <a:spcPct val="0"/>
            </a:spcBef>
            <a:spcAft>
              <a:spcPct val="35000"/>
            </a:spcAft>
            <a:buNone/>
          </a:pPr>
          <a:r>
            <a:rPr lang="en-US" sz="1900" b="0" i="0" kern="1200"/>
            <a:t>Checklist for social partners at company level</a:t>
          </a:r>
          <a:endParaRPr lang="en-US" sz="1900" kern="1200"/>
        </a:p>
      </dsp:txBody>
      <dsp:txXfrm>
        <a:off x="957759" y="1040429"/>
        <a:ext cx="6463803" cy="829229"/>
      </dsp:txXfrm>
    </dsp:sp>
    <dsp:sp modelId="{704FA31C-ADAC-4E60-A981-6565A99BC2DF}">
      <dsp:nvSpPr>
        <dsp:cNvPr id="0" name=""/>
        <dsp:cNvSpPr/>
      </dsp:nvSpPr>
      <dsp:spPr>
        <a:xfrm>
          <a:off x="0" y="2076966"/>
          <a:ext cx="7421563" cy="829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0ECBC-D8C2-4A3C-9E78-9C9FC262B6E2}">
      <dsp:nvSpPr>
        <dsp:cNvPr id="0" name=""/>
        <dsp:cNvSpPr/>
      </dsp:nvSpPr>
      <dsp:spPr>
        <a:xfrm>
          <a:off x="250841" y="2263542"/>
          <a:ext cx="456076" cy="4560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A80002-5BFB-4B84-9DAE-9DB864D6D8F2}">
      <dsp:nvSpPr>
        <dsp:cNvPr id="0" name=""/>
        <dsp:cNvSpPr/>
      </dsp:nvSpPr>
      <dsp:spPr>
        <a:xfrm>
          <a:off x="957759" y="2076966"/>
          <a:ext cx="6463803" cy="82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60" tIns="87760" rIns="87760" bIns="87760" numCol="1" spcCol="1270" anchor="ctr" anchorCtr="0">
          <a:noAutofit/>
        </a:bodyPr>
        <a:lstStyle/>
        <a:p>
          <a:pPr marL="0" lvl="0" indent="0" algn="l" defTabSz="844550">
            <a:lnSpc>
              <a:spcPct val="100000"/>
            </a:lnSpc>
            <a:spcBef>
              <a:spcPct val="0"/>
            </a:spcBef>
            <a:spcAft>
              <a:spcPct val="35000"/>
            </a:spcAft>
            <a:buNone/>
          </a:pPr>
          <a:r>
            <a:rPr lang="en-US" sz="1900" b="0" i="0" kern="1200" dirty="0"/>
            <a:t>Project glossary</a:t>
          </a:r>
          <a:endParaRPr lang="en-US" sz="1900" kern="1200" dirty="0"/>
        </a:p>
      </dsp:txBody>
      <dsp:txXfrm>
        <a:off x="957759" y="2076966"/>
        <a:ext cx="6463803" cy="829229"/>
      </dsp:txXfrm>
    </dsp:sp>
    <dsp:sp modelId="{0426A107-2401-42F5-80E4-38441142DC07}">
      <dsp:nvSpPr>
        <dsp:cNvPr id="0" name=""/>
        <dsp:cNvSpPr/>
      </dsp:nvSpPr>
      <dsp:spPr>
        <a:xfrm>
          <a:off x="0" y="3113502"/>
          <a:ext cx="7421563" cy="829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0C64D-0593-4993-8F15-791FE77F69E8}">
      <dsp:nvSpPr>
        <dsp:cNvPr id="0" name=""/>
        <dsp:cNvSpPr/>
      </dsp:nvSpPr>
      <dsp:spPr>
        <a:xfrm>
          <a:off x="250841" y="3300079"/>
          <a:ext cx="456076" cy="4560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EBF9CE-D65E-49B6-A536-4EEABE83EADE}">
      <dsp:nvSpPr>
        <dsp:cNvPr id="0" name=""/>
        <dsp:cNvSpPr/>
      </dsp:nvSpPr>
      <dsp:spPr>
        <a:xfrm>
          <a:off x="957759" y="3113502"/>
          <a:ext cx="6463803" cy="82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60" tIns="87760" rIns="87760" bIns="87760" numCol="1" spcCol="1270" anchor="ctr" anchorCtr="0">
          <a:noAutofit/>
        </a:bodyPr>
        <a:lstStyle/>
        <a:p>
          <a:pPr marL="0" lvl="0" indent="0" algn="l" defTabSz="844550">
            <a:lnSpc>
              <a:spcPct val="100000"/>
            </a:lnSpc>
            <a:spcBef>
              <a:spcPct val="0"/>
            </a:spcBef>
            <a:spcAft>
              <a:spcPct val="35000"/>
            </a:spcAft>
            <a:buNone/>
          </a:pPr>
          <a:r>
            <a:rPr lang="en-US" sz="1900" b="0" i="0" kern="1200"/>
            <a:t>Environmental coordinators</a:t>
          </a:r>
          <a:endParaRPr lang="en-US" sz="1900" kern="1200"/>
        </a:p>
      </dsp:txBody>
      <dsp:txXfrm>
        <a:off x="957759" y="3113502"/>
        <a:ext cx="6463803" cy="829229"/>
      </dsp:txXfrm>
    </dsp:sp>
    <dsp:sp modelId="{668010F9-5BFC-4E4A-B7D7-44E2A92F599F}">
      <dsp:nvSpPr>
        <dsp:cNvPr id="0" name=""/>
        <dsp:cNvSpPr/>
      </dsp:nvSpPr>
      <dsp:spPr>
        <a:xfrm>
          <a:off x="0" y="4150039"/>
          <a:ext cx="7421563" cy="829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ADBAC-8A53-40AC-857F-DAD900C99590}">
      <dsp:nvSpPr>
        <dsp:cNvPr id="0" name=""/>
        <dsp:cNvSpPr/>
      </dsp:nvSpPr>
      <dsp:spPr>
        <a:xfrm>
          <a:off x="250841" y="4336616"/>
          <a:ext cx="456076" cy="4560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06F900-DA3D-4E61-88A4-347C854FF1A2}">
      <dsp:nvSpPr>
        <dsp:cNvPr id="0" name=""/>
        <dsp:cNvSpPr/>
      </dsp:nvSpPr>
      <dsp:spPr>
        <a:xfrm>
          <a:off x="957759" y="4150039"/>
          <a:ext cx="6463803" cy="82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60" tIns="87760" rIns="87760" bIns="87760" numCol="1" spcCol="1270" anchor="ctr" anchorCtr="0">
          <a:noAutofit/>
        </a:bodyPr>
        <a:lstStyle/>
        <a:p>
          <a:pPr marL="0" lvl="0" indent="0" algn="l" defTabSz="844550">
            <a:lnSpc>
              <a:spcPct val="100000"/>
            </a:lnSpc>
            <a:spcBef>
              <a:spcPct val="0"/>
            </a:spcBef>
            <a:spcAft>
              <a:spcPct val="35000"/>
            </a:spcAft>
            <a:buNone/>
          </a:pPr>
          <a:r>
            <a:rPr lang="en-US" sz="1900" b="0" i="0" kern="1200"/>
            <a:t>Agendas for kick-off events for regional cooperation</a:t>
          </a:r>
          <a:endParaRPr lang="en-US" sz="1900" kern="1200"/>
        </a:p>
      </dsp:txBody>
      <dsp:txXfrm>
        <a:off x="957759" y="4150039"/>
        <a:ext cx="6463803" cy="829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5B9F2-BEE7-429B-A5CD-B42E571018E3}">
      <dsp:nvSpPr>
        <dsp:cNvPr id="0" name=""/>
        <dsp:cNvSpPr/>
      </dsp:nvSpPr>
      <dsp:spPr>
        <a:xfrm>
          <a:off x="0" y="0"/>
          <a:ext cx="11083397" cy="455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Overall </a:t>
          </a:r>
          <a:r>
            <a:rPr lang="de-DE" sz="2400" kern="1200" dirty="0" err="1"/>
            <a:t>aim</a:t>
          </a:r>
          <a:endParaRPr lang="de-DE" sz="2400" kern="1200" dirty="0"/>
        </a:p>
      </dsp:txBody>
      <dsp:txXfrm>
        <a:off x="22255" y="22255"/>
        <a:ext cx="11038887" cy="411390"/>
      </dsp:txXfrm>
    </dsp:sp>
    <dsp:sp modelId="{50CE6D59-D57E-415B-BCCF-2853B80B20EC}">
      <dsp:nvSpPr>
        <dsp:cNvPr id="0" name=""/>
        <dsp:cNvSpPr/>
      </dsp:nvSpPr>
      <dsp:spPr>
        <a:xfrm>
          <a:off x="0" y="457343"/>
          <a:ext cx="11083397" cy="199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89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analysis of the transition to climate neutral chemical, pharmaceutical, plastics and rubber industries</a:t>
          </a:r>
          <a:endParaRPr lang="de-DE" sz="2400" kern="1200" dirty="0"/>
        </a:p>
        <a:p>
          <a:pPr marL="228600" lvl="1" indent="-228600" algn="l" defTabSz="1066800">
            <a:lnSpc>
              <a:spcPct val="90000"/>
            </a:lnSpc>
            <a:spcBef>
              <a:spcPct val="0"/>
            </a:spcBef>
            <a:spcAft>
              <a:spcPct val="20000"/>
            </a:spcAft>
            <a:buChar char="•"/>
          </a:pPr>
          <a:r>
            <a:rPr lang="en-US" sz="2400" kern="1200" dirty="0"/>
            <a:t>to equip social partners with better knowledge of future technologies and the consequences of their implementation on companies and employees </a:t>
          </a:r>
          <a:endParaRPr lang="de-DE" sz="2400" kern="1200" dirty="0"/>
        </a:p>
      </dsp:txBody>
      <dsp:txXfrm>
        <a:off x="0" y="457343"/>
        <a:ext cx="11083397" cy="1992429"/>
      </dsp:txXfrm>
    </dsp:sp>
    <dsp:sp modelId="{A0A66776-C753-4ED7-BEDC-B882FE73D2BB}">
      <dsp:nvSpPr>
        <dsp:cNvPr id="0" name=""/>
        <dsp:cNvSpPr/>
      </dsp:nvSpPr>
      <dsp:spPr>
        <a:xfrm>
          <a:off x="0" y="1925474"/>
          <a:ext cx="11083397" cy="455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Project </a:t>
          </a:r>
          <a:r>
            <a:rPr lang="de-DE" sz="2400" kern="1200" dirty="0" err="1"/>
            <a:t>steps</a:t>
          </a:r>
          <a:endParaRPr lang="de-DE" sz="2400" kern="1200" dirty="0"/>
        </a:p>
      </dsp:txBody>
      <dsp:txXfrm>
        <a:off x="22255" y="1947729"/>
        <a:ext cx="11038887" cy="411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28779-CA4F-41FA-BD22-B3DE548FC648}">
      <dsp:nvSpPr>
        <dsp:cNvPr id="0" name=""/>
        <dsp:cNvSpPr/>
      </dsp:nvSpPr>
      <dsp:spPr>
        <a:xfrm>
          <a:off x="0" y="172342"/>
          <a:ext cx="2319238" cy="13915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New </a:t>
          </a:r>
          <a:r>
            <a:rPr lang="de-DE" sz="2100" kern="1200" dirty="0" err="1"/>
            <a:t>raw</a:t>
          </a:r>
          <a:r>
            <a:rPr lang="de-DE" sz="2100" kern="1200" dirty="0"/>
            <a:t> material and </a:t>
          </a:r>
          <a:r>
            <a:rPr lang="de-DE" sz="2100" kern="1200" dirty="0" err="1"/>
            <a:t>carbon</a:t>
          </a:r>
          <a:r>
            <a:rPr lang="de-DE" sz="2100" kern="1200" dirty="0"/>
            <a:t> </a:t>
          </a:r>
          <a:r>
            <a:rPr lang="de-DE" sz="2100" kern="1200" dirty="0" err="1"/>
            <a:t>sources</a:t>
          </a:r>
          <a:endParaRPr lang="en-US" sz="2100" kern="1200" dirty="0"/>
        </a:p>
      </dsp:txBody>
      <dsp:txXfrm>
        <a:off x="0" y="172342"/>
        <a:ext cx="2319238" cy="1391543"/>
      </dsp:txXfrm>
    </dsp:sp>
    <dsp:sp modelId="{480B33A1-A492-432C-8ED1-46BEFC0C679D}">
      <dsp:nvSpPr>
        <dsp:cNvPr id="0" name=""/>
        <dsp:cNvSpPr/>
      </dsp:nvSpPr>
      <dsp:spPr>
        <a:xfrm>
          <a:off x="2551162" y="172342"/>
          <a:ext cx="2319238" cy="13915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Alternative </a:t>
          </a:r>
          <a:r>
            <a:rPr lang="de-DE" sz="2100" kern="1200" dirty="0" err="1"/>
            <a:t>energy</a:t>
          </a:r>
          <a:r>
            <a:rPr lang="de-DE" sz="2100" kern="1200" dirty="0"/>
            <a:t> </a:t>
          </a:r>
          <a:r>
            <a:rPr lang="de-DE" sz="2100" kern="1200" dirty="0" err="1"/>
            <a:t>sources</a:t>
          </a:r>
          <a:endParaRPr lang="en-US" sz="2100" kern="1200" dirty="0"/>
        </a:p>
      </dsp:txBody>
      <dsp:txXfrm>
        <a:off x="2551162" y="172342"/>
        <a:ext cx="2319238" cy="1391543"/>
      </dsp:txXfrm>
    </dsp:sp>
    <dsp:sp modelId="{65EAA3C9-DDBC-4DDA-9C51-DEBD0AA085FC}">
      <dsp:nvSpPr>
        <dsp:cNvPr id="0" name=""/>
        <dsp:cNvSpPr/>
      </dsp:nvSpPr>
      <dsp:spPr>
        <a:xfrm>
          <a:off x="5102324" y="172342"/>
          <a:ext cx="2319238" cy="13915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Improvement of energy efficiency</a:t>
          </a:r>
          <a:endParaRPr lang="en-US" sz="2100" kern="1200"/>
        </a:p>
      </dsp:txBody>
      <dsp:txXfrm>
        <a:off x="5102324" y="172342"/>
        <a:ext cx="2319238" cy="1391543"/>
      </dsp:txXfrm>
    </dsp:sp>
    <dsp:sp modelId="{4D3F8085-93DC-4CC7-A842-AB2538F30D0B}">
      <dsp:nvSpPr>
        <dsp:cNvPr id="0" name=""/>
        <dsp:cNvSpPr/>
      </dsp:nvSpPr>
      <dsp:spPr>
        <a:xfrm>
          <a:off x="0" y="1795809"/>
          <a:ext cx="2319238" cy="13915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err="1"/>
            <a:t>Electrification</a:t>
          </a:r>
          <a:r>
            <a:rPr lang="de-DE" sz="2100" kern="1200" dirty="0"/>
            <a:t> </a:t>
          </a:r>
          <a:r>
            <a:rPr lang="de-DE" sz="2100" kern="1200" dirty="0" err="1"/>
            <a:t>of</a:t>
          </a:r>
          <a:r>
            <a:rPr lang="de-DE" sz="2100" kern="1200" dirty="0"/>
            <a:t> </a:t>
          </a:r>
          <a:r>
            <a:rPr lang="de-DE" sz="2100" kern="1200" dirty="0" err="1"/>
            <a:t>processes</a:t>
          </a:r>
          <a:endParaRPr lang="en-US" sz="2100" kern="1200" dirty="0"/>
        </a:p>
      </dsp:txBody>
      <dsp:txXfrm>
        <a:off x="0" y="1795809"/>
        <a:ext cx="2319238" cy="1391543"/>
      </dsp:txXfrm>
    </dsp:sp>
    <dsp:sp modelId="{A61DA9E8-EEFD-49DC-888C-D4F988BD7F17}">
      <dsp:nvSpPr>
        <dsp:cNvPr id="0" name=""/>
        <dsp:cNvSpPr/>
      </dsp:nvSpPr>
      <dsp:spPr>
        <a:xfrm>
          <a:off x="2551162" y="1795809"/>
          <a:ext cx="2319238" cy="13915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Development of new processes</a:t>
          </a:r>
          <a:endParaRPr lang="en-US" sz="2100" kern="1200"/>
        </a:p>
      </dsp:txBody>
      <dsp:txXfrm>
        <a:off x="2551162" y="1795809"/>
        <a:ext cx="2319238" cy="1391543"/>
      </dsp:txXfrm>
    </dsp:sp>
    <dsp:sp modelId="{384BB897-0305-416E-9E65-339F09C20059}">
      <dsp:nvSpPr>
        <dsp:cNvPr id="0" name=""/>
        <dsp:cNvSpPr/>
      </dsp:nvSpPr>
      <dsp:spPr>
        <a:xfrm>
          <a:off x="5102324" y="1795809"/>
          <a:ext cx="2319238" cy="13915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err="1"/>
            <a:t>Sustainable</a:t>
          </a:r>
          <a:r>
            <a:rPr lang="de-DE" sz="2100" kern="1200" dirty="0"/>
            <a:t> </a:t>
          </a:r>
          <a:r>
            <a:rPr lang="de-DE" sz="2100" kern="1200" dirty="0" err="1"/>
            <a:t>business</a:t>
          </a:r>
          <a:r>
            <a:rPr lang="de-DE" sz="2100" kern="1200" dirty="0"/>
            <a:t> </a:t>
          </a:r>
          <a:r>
            <a:rPr lang="de-DE" sz="2100" kern="1200" dirty="0" err="1"/>
            <a:t>process</a:t>
          </a:r>
          <a:r>
            <a:rPr lang="de-DE" sz="2100" kern="1200" dirty="0"/>
            <a:t> and </a:t>
          </a:r>
          <a:r>
            <a:rPr lang="de-DE" sz="2100" kern="1200" dirty="0" err="1"/>
            <a:t>working</a:t>
          </a:r>
          <a:r>
            <a:rPr lang="de-DE" sz="2100" kern="1200" dirty="0"/>
            <a:t> </a:t>
          </a:r>
          <a:r>
            <a:rPr lang="de-DE" sz="2100" kern="1200" dirty="0" err="1"/>
            <a:t>methods</a:t>
          </a:r>
          <a:endParaRPr lang="en-US" sz="2100" kern="1200" dirty="0"/>
        </a:p>
      </dsp:txBody>
      <dsp:txXfrm>
        <a:off x="5102324" y="1795809"/>
        <a:ext cx="2319238" cy="1391543"/>
      </dsp:txXfrm>
    </dsp:sp>
    <dsp:sp modelId="{BACB19CE-6CC9-4EA8-A884-3D8C8A28D1E5}">
      <dsp:nvSpPr>
        <dsp:cNvPr id="0" name=""/>
        <dsp:cNvSpPr/>
      </dsp:nvSpPr>
      <dsp:spPr>
        <a:xfrm>
          <a:off x="0" y="3419276"/>
          <a:ext cx="2319238" cy="13915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a:t>
          </a:r>
          <a:r>
            <a:rPr lang="de-DE" sz="2100" kern="1200" dirty="0" err="1"/>
            <a:t>Mechanical</a:t>
          </a:r>
          <a:r>
            <a:rPr lang="de-DE" sz="2100" kern="1200" dirty="0"/>
            <a:t> and </a:t>
          </a:r>
          <a:r>
            <a:rPr lang="de-DE" sz="2100" kern="1200" dirty="0" err="1"/>
            <a:t>chemical</a:t>
          </a:r>
          <a:r>
            <a:rPr lang="de-DE" sz="2100" kern="1200" dirty="0"/>
            <a:t>) </a:t>
          </a:r>
          <a:r>
            <a:rPr lang="de-DE" sz="2100" kern="1200" dirty="0" err="1"/>
            <a:t>recycling</a:t>
          </a:r>
          <a:endParaRPr lang="en-US" sz="2100" kern="1200" dirty="0"/>
        </a:p>
      </dsp:txBody>
      <dsp:txXfrm>
        <a:off x="0" y="3419276"/>
        <a:ext cx="2319238" cy="1391543"/>
      </dsp:txXfrm>
    </dsp:sp>
    <dsp:sp modelId="{3CEC9FF3-6C96-41A8-B969-23F265A96774}">
      <dsp:nvSpPr>
        <dsp:cNvPr id="0" name=""/>
        <dsp:cNvSpPr/>
      </dsp:nvSpPr>
      <dsp:spPr>
        <a:xfrm>
          <a:off x="2551162" y="3419276"/>
          <a:ext cx="2319238" cy="13915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Capture and </a:t>
          </a:r>
          <a:r>
            <a:rPr lang="de-DE" sz="2100" kern="1200" dirty="0" err="1"/>
            <a:t>storage</a:t>
          </a:r>
          <a:r>
            <a:rPr lang="de-DE" sz="2100" kern="1200" dirty="0"/>
            <a:t> </a:t>
          </a:r>
          <a:r>
            <a:rPr lang="de-DE" sz="2100" kern="1200" dirty="0" err="1"/>
            <a:t>of</a:t>
          </a:r>
          <a:r>
            <a:rPr lang="de-DE" sz="2100" kern="1200" dirty="0"/>
            <a:t> CO2</a:t>
          </a:r>
          <a:endParaRPr lang="en-US" sz="2100" kern="1200" dirty="0"/>
        </a:p>
      </dsp:txBody>
      <dsp:txXfrm>
        <a:off x="2551162" y="3419276"/>
        <a:ext cx="2319238" cy="1391543"/>
      </dsp:txXfrm>
    </dsp:sp>
    <dsp:sp modelId="{CDCB6D9B-81ED-49E1-8486-929895F015CD}">
      <dsp:nvSpPr>
        <dsp:cNvPr id="0" name=""/>
        <dsp:cNvSpPr/>
      </dsp:nvSpPr>
      <dsp:spPr>
        <a:xfrm>
          <a:off x="5102324" y="3419276"/>
          <a:ext cx="2319238" cy="13915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err="1"/>
            <a:t>Circular</a:t>
          </a:r>
          <a:r>
            <a:rPr lang="de-DE" sz="2100" kern="1200" dirty="0"/>
            <a:t> </a:t>
          </a:r>
          <a:r>
            <a:rPr lang="de-DE" sz="2100" kern="1200" dirty="0" err="1"/>
            <a:t>economy</a:t>
          </a:r>
          <a:endParaRPr lang="en-US" sz="2100" kern="1200" dirty="0"/>
        </a:p>
      </dsp:txBody>
      <dsp:txXfrm>
        <a:off x="5102324" y="3419276"/>
        <a:ext cx="2319238" cy="1391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A808B-9E35-4AE6-B659-40CF7436AF8A}">
      <dsp:nvSpPr>
        <dsp:cNvPr id="0" name=""/>
        <dsp:cNvSpPr/>
      </dsp:nvSpPr>
      <dsp:spPr>
        <a:xfrm rot="16200000">
          <a:off x="1699785" y="-1699785"/>
          <a:ext cx="2180492" cy="5580062"/>
        </a:xfrm>
        <a:prstGeom prst="round1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latin typeface="Calibri" panose="020F0502020204030204"/>
              <a:ea typeface="+mn-ea"/>
              <a:cs typeface="+mn-cs"/>
            </a:rPr>
            <a:t>Climate neutrality</a:t>
          </a:r>
        </a:p>
        <a:p>
          <a:pPr marL="0" lvl="0" indent="0" algn="l" defTabSz="889000">
            <a:lnSpc>
              <a:spcPct val="90000"/>
            </a:lnSpc>
            <a:spcBef>
              <a:spcPct val="0"/>
            </a:spcBef>
            <a:spcAft>
              <a:spcPct val="35000"/>
            </a:spcAft>
            <a:buNone/>
          </a:pPr>
          <a:endParaRPr lang="en-US" sz="3600" b="1" kern="1200" noProof="0" dirty="0">
            <a:latin typeface="Calibri" panose="020F0502020204030204"/>
            <a:ea typeface="+mn-ea"/>
            <a:cs typeface="+mn-cs"/>
          </a:endParaRPr>
        </a:p>
        <a:p>
          <a:pPr marL="0" lvl="0" indent="0" algn="l" defTabSz="889000">
            <a:lnSpc>
              <a:spcPct val="90000"/>
            </a:lnSpc>
            <a:spcBef>
              <a:spcPct val="0"/>
            </a:spcBef>
            <a:spcAft>
              <a:spcPct val="35000"/>
            </a:spcAft>
            <a:buNone/>
          </a:pPr>
          <a:endParaRPr lang="en-US" sz="3600" b="1" kern="1200" noProof="0" dirty="0">
            <a:latin typeface="Calibri" panose="020F0502020204030204"/>
            <a:ea typeface="+mn-ea"/>
            <a:cs typeface="+mn-cs"/>
          </a:endParaRPr>
        </a:p>
      </dsp:txBody>
      <dsp:txXfrm rot="5400000">
        <a:off x="0" y="79832"/>
        <a:ext cx="5580062" cy="1555537"/>
      </dsp:txXfrm>
    </dsp:sp>
    <dsp:sp modelId="{8F26470E-4FCF-4117-A144-408925A9F2E9}">
      <dsp:nvSpPr>
        <dsp:cNvPr id="0" name=""/>
        <dsp:cNvSpPr/>
      </dsp:nvSpPr>
      <dsp:spPr>
        <a:xfrm>
          <a:off x="5580062" y="0"/>
          <a:ext cx="5580062" cy="2180492"/>
        </a:xfrm>
        <a:prstGeom prst="round1Rect">
          <a:avLst/>
        </a:prstGeom>
        <a:gradFill rotWithShape="0">
          <a:gsLst>
            <a:gs pos="0">
              <a:schemeClr val="accent1">
                <a:shade val="80000"/>
                <a:hueOff val="138889"/>
                <a:satOff val="-13690"/>
                <a:lumOff val="11694"/>
                <a:alphaOff val="0"/>
                <a:satMod val="103000"/>
                <a:lumMod val="102000"/>
                <a:tint val="94000"/>
              </a:schemeClr>
            </a:gs>
            <a:gs pos="50000">
              <a:schemeClr val="accent1">
                <a:shade val="80000"/>
                <a:hueOff val="138889"/>
                <a:satOff val="-13690"/>
                <a:lumOff val="11694"/>
                <a:alphaOff val="0"/>
                <a:satMod val="110000"/>
                <a:lumMod val="100000"/>
                <a:shade val="100000"/>
              </a:schemeClr>
            </a:gs>
            <a:gs pos="100000">
              <a:schemeClr val="accent1">
                <a:shade val="80000"/>
                <a:hueOff val="138889"/>
                <a:satOff val="-13690"/>
                <a:lumOff val="116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r" defTabSz="889000">
            <a:lnSpc>
              <a:spcPct val="90000"/>
            </a:lnSpc>
            <a:spcBef>
              <a:spcPct val="0"/>
            </a:spcBef>
            <a:spcAft>
              <a:spcPct val="35000"/>
            </a:spcAft>
            <a:buNone/>
          </a:pPr>
          <a:r>
            <a:rPr lang="en-US" sz="2000" b="1" kern="1200" noProof="0" dirty="0">
              <a:latin typeface="Calibri" panose="020F0502020204030204"/>
              <a:ea typeface="+mn-ea"/>
              <a:cs typeface="+mn-cs"/>
            </a:rPr>
            <a:t>Circular economy</a:t>
          </a:r>
        </a:p>
        <a:p>
          <a:pPr marL="0" lvl="0" indent="0" algn="r" defTabSz="889000">
            <a:lnSpc>
              <a:spcPct val="90000"/>
            </a:lnSpc>
            <a:spcBef>
              <a:spcPct val="0"/>
            </a:spcBef>
            <a:spcAft>
              <a:spcPct val="35000"/>
            </a:spcAft>
            <a:buNone/>
          </a:pPr>
          <a:endParaRPr lang="en-US" sz="2000" b="1" kern="1200" noProof="0" dirty="0">
            <a:latin typeface="Calibri" panose="020F0502020204030204"/>
            <a:ea typeface="+mn-ea"/>
            <a:cs typeface="+mn-cs"/>
          </a:endParaRPr>
        </a:p>
        <a:p>
          <a:pPr marL="0" lvl="0" indent="0" algn="r" defTabSz="889000">
            <a:lnSpc>
              <a:spcPct val="90000"/>
            </a:lnSpc>
            <a:spcBef>
              <a:spcPct val="0"/>
            </a:spcBef>
            <a:spcAft>
              <a:spcPct val="35000"/>
            </a:spcAft>
            <a:buNone/>
          </a:pPr>
          <a:endParaRPr lang="en-US" sz="2000" b="1" kern="1200" noProof="0" dirty="0">
            <a:latin typeface="Calibri" panose="020F0502020204030204"/>
            <a:ea typeface="+mn-ea"/>
            <a:cs typeface="+mn-cs"/>
          </a:endParaRPr>
        </a:p>
        <a:p>
          <a:pPr marL="0" lvl="0" indent="0" algn="r" defTabSz="889000">
            <a:lnSpc>
              <a:spcPct val="90000"/>
            </a:lnSpc>
            <a:spcBef>
              <a:spcPct val="0"/>
            </a:spcBef>
            <a:spcAft>
              <a:spcPct val="35000"/>
            </a:spcAft>
            <a:buNone/>
          </a:pPr>
          <a:endParaRPr lang="en-US" sz="2000" b="1" kern="1200" noProof="0" dirty="0">
            <a:latin typeface="Calibri" panose="020F0502020204030204"/>
            <a:ea typeface="+mn-ea"/>
            <a:cs typeface="+mn-cs"/>
          </a:endParaRPr>
        </a:p>
      </dsp:txBody>
      <dsp:txXfrm>
        <a:off x="5580062" y="0"/>
        <a:ext cx="5500230" cy="1635369"/>
      </dsp:txXfrm>
    </dsp:sp>
    <dsp:sp modelId="{A32E5922-45B8-488F-A30C-B1B5DC04D34D}">
      <dsp:nvSpPr>
        <dsp:cNvPr id="0" name=""/>
        <dsp:cNvSpPr/>
      </dsp:nvSpPr>
      <dsp:spPr>
        <a:xfrm rot="10800000">
          <a:off x="0" y="2180492"/>
          <a:ext cx="5580062" cy="2180492"/>
        </a:xfrm>
        <a:prstGeom prst="round1Rect">
          <a:avLst/>
        </a:prstGeom>
        <a:gradFill rotWithShape="0">
          <a:gsLst>
            <a:gs pos="0">
              <a:schemeClr val="accent1">
                <a:shade val="80000"/>
                <a:hueOff val="277779"/>
                <a:satOff val="-27380"/>
                <a:lumOff val="23387"/>
                <a:alphaOff val="0"/>
                <a:satMod val="103000"/>
                <a:lumMod val="102000"/>
                <a:tint val="94000"/>
              </a:schemeClr>
            </a:gs>
            <a:gs pos="50000">
              <a:schemeClr val="accent1">
                <a:shade val="80000"/>
                <a:hueOff val="277779"/>
                <a:satOff val="-27380"/>
                <a:lumOff val="23387"/>
                <a:alphaOff val="0"/>
                <a:satMod val="110000"/>
                <a:lumMod val="100000"/>
                <a:shade val="100000"/>
              </a:schemeClr>
            </a:gs>
            <a:gs pos="100000">
              <a:schemeClr val="accent1">
                <a:shade val="80000"/>
                <a:hueOff val="277779"/>
                <a:satOff val="-27380"/>
                <a:lumOff val="233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endParaRPr lang="en-US" sz="2000" b="1" kern="1200" noProof="0" dirty="0">
            <a:latin typeface="Calibri" panose="020F0502020204030204"/>
            <a:ea typeface="+mn-ea"/>
            <a:cs typeface="+mn-cs"/>
          </a:endParaRPr>
        </a:p>
        <a:p>
          <a:pPr marL="0" lvl="0" indent="0" algn="l" defTabSz="889000">
            <a:lnSpc>
              <a:spcPct val="90000"/>
            </a:lnSpc>
            <a:spcBef>
              <a:spcPct val="0"/>
            </a:spcBef>
            <a:spcAft>
              <a:spcPct val="35000"/>
            </a:spcAft>
            <a:buNone/>
          </a:pPr>
          <a:endParaRPr lang="en-US" sz="2000" b="1" kern="1200" noProof="0" dirty="0">
            <a:latin typeface="Calibri" panose="020F0502020204030204"/>
            <a:ea typeface="+mn-ea"/>
            <a:cs typeface="+mn-cs"/>
          </a:endParaRPr>
        </a:p>
        <a:p>
          <a:pPr marL="0" lvl="0" indent="0" algn="l" defTabSz="889000">
            <a:lnSpc>
              <a:spcPct val="90000"/>
            </a:lnSpc>
            <a:spcBef>
              <a:spcPct val="0"/>
            </a:spcBef>
            <a:spcAft>
              <a:spcPct val="35000"/>
            </a:spcAft>
            <a:buNone/>
          </a:pPr>
          <a:r>
            <a:rPr lang="en-US" sz="2000" b="1" kern="1200" noProof="0" dirty="0">
              <a:latin typeface="Calibri" panose="020F0502020204030204"/>
              <a:ea typeface="+mn-ea"/>
              <a:cs typeface="+mn-cs"/>
            </a:rPr>
            <a:t>Digitalization</a:t>
          </a:r>
        </a:p>
      </dsp:txBody>
      <dsp:txXfrm rot="10800000">
        <a:off x="79832" y="2725615"/>
        <a:ext cx="5500230" cy="1635369"/>
      </dsp:txXfrm>
    </dsp:sp>
    <dsp:sp modelId="{ED36A8CF-34B0-4998-82B4-BE44CAF0E638}">
      <dsp:nvSpPr>
        <dsp:cNvPr id="0" name=""/>
        <dsp:cNvSpPr/>
      </dsp:nvSpPr>
      <dsp:spPr>
        <a:xfrm rot="5400000">
          <a:off x="7279847" y="480706"/>
          <a:ext cx="2180492" cy="5580062"/>
        </a:xfrm>
        <a:prstGeom prst="round1Rect">
          <a:avLst/>
        </a:prstGeom>
        <a:gradFill rotWithShape="0">
          <a:gsLst>
            <a:gs pos="0">
              <a:schemeClr val="accent1">
                <a:shade val="80000"/>
                <a:hueOff val="416668"/>
                <a:satOff val="-41070"/>
                <a:lumOff val="35081"/>
                <a:alphaOff val="0"/>
                <a:satMod val="103000"/>
                <a:lumMod val="102000"/>
                <a:tint val="94000"/>
              </a:schemeClr>
            </a:gs>
            <a:gs pos="50000">
              <a:schemeClr val="accent1">
                <a:shade val="80000"/>
                <a:hueOff val="416668"/>
                <a:satOff val="-41070"/>
                <a:lumOff val="35081"/>
                <a:alphaOff val="0"/>
                <a:satMod val="110000"/>
                <a:lumMod val="100000"/>
                <a:shade val="100000"/>
              </a:schemeClr>
            </a:gs>
            <a:gs pos="100000">
              <a:schemeClr val="accent1">
                <a:shade val="80000"/>
                <a:hueOff val="416668"/>
                <a:satOff val="-41070"/>
                <a:lumOff val="350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r" defTabSz="889000">
            <a:lnSpc>
              <a:spcPct val="90000"/>
            </a:lnSpc>
            <a:spcBef>
              <a:spcPct val="0"/>
            </a:spcBef>
            <a:spcAft>
              <a:spcPct val="35000"/>
            </a:spcAft>
            <a:buNone/>
          </a:pPr>
          <a:endParaRPr lang="en-US" sz="2000" b="1" kern="1200" noProof="0" dirty="0">
            <a:latin typeface="Calibri" panose="020F0502020204030204"/>
            <a:ea typeface="+mn-ea"/>
            <a:cs typeface="+mn-cs"/>
          </a:endParaRPr>
        </a:p>
        <a:p>
          <a:pPr marL="0" lvl="0" indent="0" algn="r" defTabSz="889000">
            <a:lnSpc>
              <a:spcPct val="90000"/>
            </a:lnSpc>
            <a:spcBef>
              <a:spcPct val="0"/>
            </a:spcBef>
            <a:spcAft>
              <a:spcPct val="35000"/>
            </a:spcAft>
            <a:buNone/>
          </a:pPr>
          <a:endParaRPr lang="en-US" sz="2000" b="1" kern="1200" noProof="0" dirty="0">
            <a:latin typeface="Calibri" panose="020F0502020204030204"/>
            <a:ea typeface="+mn-ea"/>
            <a:cs typeface="+mn-cs"/>
          </a:endParaRPr>
        </a:p>
        <a:p>
          <a:pPr marL="0" lvl="0" indent="0" algn="r" defTabSz="889000">
            <a:lnSpc>
              <a:spcPct val="90000"/>
            </a:lnSpc>
            <a:spcBef>
              <a:spcPct val="0"/>
            </a:spcBef>
            <a:spcAft>
              <a:spcPct val="35000"/>
            </a:spcAft>
            <a:buNone/>
          </a:pPr>
          <a:r>
            <a:rPr lang="en-US" sz="2000" b="1" kern="1200" noProof="0" dirty="0">
              <a:latin typeface="Calibri" panose="020F0502020204030204"/>
              <a:ea typeface="+mn-ea"/>
              <a:cs typeface="+mn-cs"/>
            </a:rPr>
            <a:t>Implementation of the </a:t>
          </a:r>
        </a:p>
        <a:p>
          <a:pPr marL="0" lvl="0" indent="0" algn="r" defTabSz="889000">
            <a:lnSpc>
              <a:spcPct val="90000"/>
            </a:lnSpc>
            <a:spcBef>
              <a:spcPct val="0"/>
            </a:spcBef>
            <a:spcAft>
              <a:spcPct val="35000"/>
            </a:spcAft>
            <a:buNone/>
          </a:pPr>
          <a:r>
            <a:rPr lang="en-US" sz="2000" b="1" kern="1200" noProof="0" dirty="0">
              <a:latin typeface="Calibri" panose="020F0502020204030204"/>
              <a:ea typeface="+mn-ea"/>
              <a:cs typeface="+mn-cs"/>
            </a:rPr>
            <a:t>Chemicals Strategy for Sustainability</a:t>
          </a:r>
        </a:p>
      </dsp:txBody>
      <dsp:txXfrm rot="-5400000">
        <a:off x="5580063" y="2725614"/>
        <a:ext cx="5580062" cy="1555537"/>
      </dsp:txXfrm>
    </dsp:sp>
    <dsp:sp modelId="{69D037F9-61B4-411F-AC76-129439FEB3D3}">
      <dsp:nvSpPr>
        <dsp:cNvPr id="0" name=""/>
        <dsp:cNvSpPr/>
      </dsp:nvSpPr>
      <dsp:spPr>
        <a:xfrm>
          <a:off x="714242" y="657799"/>
          <a:ext cx="9731640" cy="2920790"/>
        </a:xfrm>
        <a:prstGeom prst="roundRect">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algn="ctr" defTabSz="800100">
            <a:lnSpc>
              <a:spcPct val="100000"/>
            </a:lnSpc>
            <a:spcBef>
              <a:spcPct val="0"/>
            </a:spcBef>
            <a:spcAft>
              <a:spcPts val="0"/>
            </a:spcAft>
            <a:buNone/>
          </a:pPr>
          <a:r>
            <a:rPr lang="en-US" sz="1800" b="1" kern="1200" noProof="0" dirty="0">
              <a:latin typeface="Calibri" panose="020F0502020204030204"/>
              <a:ea typeface="+mn-ea"/>
              <a:cs typeface="+mn-cs"/>
            </a:rPr>
            <a:t>Policy and legislation</a:t>
          </a:r>
        </a:p>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noProof="0" dirty="0">
              <a:latin typeface="+mn-lt"/>
              <a:ea typeface="+mn-ea"/>
              <a:cs typeface="+mn-cs"/>
            </a:rPr>
            <a:t>International competitivity and trade</a:t>
          </a:r>
        </a:p>
        <a:p>
          <a:pPr marL="0" lvl="0" algn="ctr" defTabSz="800100">
            <a:lnSpc>
              <a:spcPct val="100000"/>
            </a:lnSpc>
            <a:spcBef>
              <a:spcPct val="0"/>
            </a:spcBef>
            <a:spcAft>
              <a:spcPts val="0"/>
            </a:spcAft>
            <a:buNone/>
          </a:pPr>
          <a:r>
            <a:rPr lang="en-US" sz="1800" b="1" kern="1200" noProof="0" dirty="0">
              <a:latin typeface="Calibri" panose="020F0502020204030204"/>
              <a:ea typeface="+mn-ea"/>
              <a:cs typeface="+mn-cs"/>
            </a:rPr>
            <a:t>Demand and market requirements and public opinion</a:t>
          </a:r>
        </a:p>
        <a:p>
          <a:pPr marL="0" lvl="0" algn="ctr" defTabSz="800100">
            <a:lnSpc>
              <a:spcPct val="100000"/>
            </a:lnSpc>
            <a:spcBef>
              <a:spcPct val="0"/>
            </a:spcBef>
            <a:spcAft>
              <a:spcPts val="0"/>
            </a:spcAft>
            <a:buNone/>
          </a:pPr>
          <a:r>
            <a:rPr lang="en-US" sz="1800" b="1" kern="1200" noProof="0" dirty="0">
              <a:latin typeface="Calibri" panose="020F0502020204030204"/>
              <a:ea typeface="+mn-ea"/>
              <a:cs typeface="+mn-cs"/>
            </a:rPr>
            <a:t>Availability and price of renewable electricity, energy and green hydrogen</a:t>
          </a:r>
        </a:p>
        <a:p>
          <a:pPr marL="0" lvl="0" algn="ctr" defTabSz="800100">
            <a:lnSpc>
              <a:spcPct val="100000"/>
            </a:lnSpc>
            <a:spcBef>
              <a:spcPct val="0"/>
            </a:spcBef>
            <a:spcAft>
              <a:spcPts val="0"/>
            </a:spcAft>
            <a:buNone/>
          </a:pPr>
          <a:r>
            <a:rPr lang="en-US" sz="1800" b="1" kern="1200" noProof="0" dirty="0">
              <a:latin typeface="Calibri" panose="020F0502020204030204"/>
              <a:ea typeface="+mn-ea"/>
              <a:cs typeface="+mn-cs"/>
            </a:rPr>
            <a:t>R&amp;D and innovation</a:t>
          </a:r>
        </a:p>
        <a:p>
          <a:pPr marL="0" lvl="0" algn="ctr" defTabSz="800100">
            <a:lnSpc>
              <a:spcPct val="100000"/>
            </a:lnSpc>
            <a:spcBef>
              <a:spcPct val="0"/>
            </a:spcBef>
            <a:spcAft>
              <a:spcPts val="0"/>
            </a:spcAft>
            <a:buNone/>
          </a:pPr>
          <a:r>
            <a:rPr lang="en-US" sz="1800" b="1" kern="1200" noProof="0" dirty="0">
              <a:latin typeface="Calibri" panose="020F0502020204030204"/>
              <a:ea typeface="+mn-ea"/>
              <a:cs typeface="+mn-cs"/>
            </a:rPr>
            <a:t>Investments, funding, and other incentives</a:t>
          </a:r>
        </a:p>
        <a:p>
          <a:pPr marL="0" lvl="0" algn="ctr" defTabSz="800100">
            <a:lnSpc>
              <a:spcPct val="100000"/>
            </a:lnSpc>
            <a:spcBef>
              <a:spcPct val="0"/>
            </a:spcBef>
            <a:spcAft>
              <a:spcPts val="0"/>
            </a:spcAft>
            <a:buNone/>
          </a:pPr>
          <a:r>
            <a:rPr lang="en-US" sz="1800" b="1" kern="1200" noProof="0" dirty="0">
              <a:latin typeface="Calibri" panose="020F0502020204030204"/>
              <a:ea typeface="+mn-ea"/>
              <a:cs typeface="+mn-cs"/>
            </a:rPr>
            <a:t>Industrial symbiosis, </a:t>
          </a:r>
          <a:r>
            <a:rPr lang="de-DE" sz="1800" b="1" kern="1200" noProof="0" dirty="0" err="1">
              <a:latin typeface="Calibri" panose="020F0502020204030204"/>
              <a:ea typeface="+mn-ea"/>
              <a:cs typeface="+mn-cs"/>
            </a:rPr>
            <a:t>sector</a:t>
          </a:r>
          <a:r>
            <a:rPr lang="de-DE" sz="1800" b="1" kern="1200" noProof="0" dirty="0">
              <a:latin typeface="Calibri" panose="020F0502020204030204"/>
              <a:ea typeface="+mn-ea"/>
              <a:cs typeface="+mn-cs"/>
            </a:rPr>
            <a:t> </a:t>
          </a:r>
          <a:r>
            <a:rPr lang="de-DE" sz="1800" b="1" kern="1200" noProof="0" dirty="0" err="1">
              <a:latin typeface="Calibri" panose="020F0502020204030204"/>
              <a:ea typeface="+mn-ea"/>
              <a:cs typeface="+mn-cs"/>
            </a:rPr>
            <a:t>coupling</a:t>
          </a:r>
          <a:r>
            <a:rPr lang="de-DE" sz="1800" b="1" kern="1200" noProof="0" dirty="0">
              <a:latin typeface="Calibri" panose="020F0502020204030204"/>
              <a:ea typeface="+mn-ea"/>
              <a:cs typeface="+mn-cs"/>
            </a:rPr>
            <a:t> and </a:t>
          </a:r>
          <a:r>
            <a:rPr lang="de-DE" sz="1800" b="1" kern="1200" noProof="0" dirty="0" err="1">
              <a:latin typeface="Calibri" panose="020F0502020204030204"/>
              <a:ea typeface="+mn-ea"/>
              <a:cs typeface="+mn-cs"/>
            </a:rPr>
            <a:t>cooperation</a:t>
          </a:r>
          <a:endParaRPr lang="de-DE" sz="1800" b="1" kern="1200" noProof="0" dirty="0">
            <a:latin typeface="Calibri" panose="020F0502020204030204"/>
            <a:ea typeface="+mn-ea"/>
            <a:cs typeface="+mn-cs"/>
          </a:endParaRPr>
        </a:p>
        <a:p>
          <a:pPr marL="0" lvl="0" algn="ctr" defTabSz="800100">
            <a:lnSpc>
              <a:spcPct val="100000"/>
            </a:lnSpc>
            <a:spcBef>
              <a:spcPct val="0"/>
            </a:spcBef>
            <a:spcAft>
              <a:spcPts val="0"/>
            </a:spcAft>
            <a:buNone/>
          </a:pPr>
          <a:r>
            <a:rPr lang="de-DE" sz="1800" b="1" kern="1200" noProof="0" dirty="0">
              <a:latin typeface="Calibri" panose="020F0502020204030204"/>
              <a:ea typeface="+mn-ea"/>
              <a:cs typeface="+mn-cs"/>
            </a:rPr>
            <a:t>Infrastructure </a:t>
          </a:r>
          <a:r>
            <a:rPr lang="de-DE" sz="1800" b="1" kern="1200" noProof="0" dirty="0" err="1">
              <a:latin typeface="Calibri" panose="020F0502020204030204"/>
              <a:ea typeface="+mn-ea"/>
              <a:cs typeface="+mn-cs"/>
            </a:rPr>
            <a:t>development</a:t>
          </a:r>
          <a:endParaRPr lang="en-US" sz="1800" b="1" kern="1200" noProof="0" dirty="0">
            <a:latin typeface="Calibri" panose="020F0502020204030204"/>
            <a:ea typeface="+mn-ea"/>
            <a:cs typeface="+mn-cs"/>
          </a:endParaRPr>
        </a:p>
      </dsp:txBody>
      <dsp:txXfrm>
        <a:off x="856823" y="800380"/>
        <a:ext cx="9446478" cy="2635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65471-7532-4DEF-B390-C8573972B93A}">
      <dsp:nvSpPr>
        <dsp:cNvPr id="0" name=""/>
        <dsp:cNvSpPr/>
      </dsp:nvSpPr>
      <dsp:spPr>
        <a:xfrm>
          <a:off x="3540328" y="573428"/>
          <a:ext cx="3833657" cy="3833657"/>
        </a:xfrm>
        <a:prstGeom prst="blockArc">
          <a:avLst>
            <a:gd name="adj1" fmla="val 9000000"/>
            <a:gd name="adj2" fmla="val 16200000"/>
            <a:gd name="adj3" fmla="val 463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458104-20E1-477E-817C-BF41AFABD331}">
      <dsp:nvSpPr>
        <dsp:cNvPr id="0" name=""/>
        <dsp:cNvSpPr/>
      </dsp:nvSpPr>
      <dsp:spPr>
        <a:xfrm>
          <a:off x="3540328" y="573428"/>
          <a:ext cx="3833657" cy="3833657"/>
        </a:xfrm>
        <a:prstGeom prst="blockArc">
          <a:avLst>
            <a:gd name="adj1" fmla="val 1800000"/>
            <a:gd name="adj2" fmla="val 9000000"/>
            <a:gd name="adj3" fmla="val 463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59FA4C-9CC5-436B-A04D-6A00898AC4DB}">
      <dsp:nvSpPr>
        <dsp:cNvPr id="0" name=""/>
        <dsp:cNvSpPr/>
      </dsp:nvSpPr>
      <dsp:spPr>
        <a:xfrm>
          <a:off x="3540328" y="573428"/>
          <a:ext cx="3833657" cy="3833657"/>
        </a:xfrm>
        <a:prstGeom prst="blockArc">
          <a:avLst>
            <a:gd name="adj1" fmla="val 16200000"/>
            <a:gd name="adj2" fmla="val 1800000"/>
            <a:gd name="adj3" fmla="val 463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576304-0A92-4AA3-B1EC-E45C7B1F62E3}">
      <dsp:nvSpPr>
        <dsp:cNvPr id="0" name=""/>
        <dsp:cNvSpPr/>
      </dsp:nvSpPr>
      <dsp:spPr>
        <a:xfrm>
          <a:off x="4837963" y="1863743"/>
          <a:ext cx="1238386" cy="12530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noProof="0" dirty="0">
              <a:solidFill>
                <a:schemeClr val="bg1"/>
              </a:solidFill>
            </a:rPr>
            <a:t>circular economy</a:t>
          </a:r>
        </a:p>
      </dsp:txBody>
      <dsp:txXfrm>
        <a:off x="5019320" y="2047245"/>
        <a:ext cx="875672" cy="886023"/>
      </dsp:txXfrm>
    </dsp:sp>
    <dsp:sp modelId="{60C6A1E1-62DB-483E-80B0-CCCA5898CA1C}">
      <dsp:nvSpPr>
        <dsp:cNvPr id="0" name=""/>
        <dsp:cNvSpPr/>
      </dsp:nvSpPr>
      <dsp:spPr>
        <a:xfrm>
          <a:off x="4839762" y="486"/>
          <a:ext cx="1234788" cy="12347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noProof="0" dirty="0">
              <a:solidFill>
                <a:schemeClr val="tx1"/>
              </a:solidFill>
            </a:rPr>
            <a:t>external</a:t>
          </a:r>
        </a:p>
      </dsp:txBody>
      <dsp:txXfrm>
        <a:off x="5020593" y="181317"/>
        <a:ext cx="873126" cy="873126"/>
      </dsp:txXfrm>
    </dsp:sp>
    <dsp:sp modelId="{E91E8CA8-30D5-46FE-9047-2CC8F20834F8}">
      <dsp:nvSpPr>
        <dsp:cNvPr id="0" name=""/>
        <dsp:cNvSpPr/>
      </dsp:nvSpPr>
      <dsp:spPr>
        <a:xfrm>
          <a:off x="6461288" y="2809051"/>
          <a:ext cx="1234788" cy="123478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noProof="0" dirty="0">
              <a:solidFill>
                <a:schemeClr val="tx1"/>
              </a:solidFill>
            </a:rPr>
            <a:t>internal/ difficult to implement</a:t>
          </a:r>
        </a:p>
      </dsp:txBody>
      <dsp:txXfrm>
        <a:off x="6642119" y="2989882"/>
        <a:ext cx="873126" cy="873126"/>
      </dsp:txXfrm>
    </dsp:sp>
    <dsp:sp modelId="{A557D23C-433F-4C00-9B9A-BA241B1BC8C2}">
      <dsp:nvSpPr>
        <dsp:cNvPr id="0" name=""/>
        <dsp:cNvSpPr/>
      </dsp:nvSpPr>
      <dsp:spPr>
        <a:xfrm>
          <a:off x="3218237" y="2809051"/>
          <a:ext cx="1234788" cy="123478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noProof="0" dirty="0">
              <a:solidFill>
                <a:schemeClr val="tx1"/>
              </a:solidFill>
            </a:rPr>
            <a:t>internal/ easier to implement</a:t>
          </a:r>
        </a:p>
      </dsp:txBody>
      <dsp:txXfrm>
        <a:off x="3399068" y="2989882"/>
        <a:ext cx="873126" cy="873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2719D-4B41-47DC-AA3C-03898D5A982D}">
      <dsp:nvSpPr>
        <dsp:cNvPr id="0" name=""/>
        <dsp:cNvSpPr/>
      </dsp:nvSpPr>
      <dsp:spPr>
        <a:xfrm>
          <a:off x="0" y="583"/>
          <a:ext cx="11160125" cy="490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13D98-085C-4E29-82DF-4F30F4AAFF81}">
      <dsp:nvSpPr>
        <dsp:cNvPr id="0" name=""/>
        <dsp:cNvSpPr/>
      </dsp:nvSpPr>
      <dsp:spPr>
        <a:xfrm>
          <a:off x="148391" y="110957"/>
          <a:ext cx="269802" cy="269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0FEE99-7138-4AF6-879F-2E9624842340}">
      <dsp:nvSpPr>
        <dsp:cNvPr id="0" name=""/>
        <dsp:cNvSpPr/>
      </dsp:nvSpPr>
      <dsp:spPr>
        <a:xfrm>
          <a:off x="566585" y="583"/>
          <a:ext cx="10593539" cy="49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917" tIns="51917" rIns="51917" bIns="51917" numCol="1" spcCol="1270" anchor="ctr" anchorCtr="0">
          <a:noAutofit/>
        </a:bodyPr>
        <a:lstStyle/>
        <a:p>
          <a:pPr marL="0" lvl="0" indent="0" algn="l" defTabSz="889000">
            <a:lnSpc>
              <a:spcPct val="100000"/>
            </a:lnSpc>
            <a:spcBef>
              <a:spcPct val="0"/>
            </a:spcBef>
            <a:spcAft>
              <a:spcPct val="35000"/>
            </a:spcAft>
            <a:buNone/>
          </a:pPr>
          <a:r>
            <a:rPr lang="en-US" sz="2000" b="0" i="0" kern="1200" noProof="0" dirty="0"/>
            <a:t>Anticipation of change and risk management</a:t>
          </a:r>
          <a:endParaRPr lang="en-US" sz="2000" kern="1200" noProof="0" dirty="0"/>
        </a:p>
      </dsp:txBody>
      <dsp:txXfrm>
        <a:off x="566585" y="583"/>
        <a:ext cx="10593539" cy="490550"/>
      </dsp:txXfrm>
    </dsp:sp>
    <dsp:sp modelId="{8ED235B1-6540-4049-ADAB-2F85C73410CA}">
      <dsp:nvSpPr>
        <dsp:cNvPr id="0" name=""/>
        <dsp:cNvSpPr/>
      </dsp:nvSpPr>
      <dsp:spPr>
        <a:xfrm>
          <a:off x="0" y="613772"/>
          <a:ext cx="11160125" cy="490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C3BDF4-5E0D-4398-A6E9-DB93776711DD}">
      <dsp:nvSpPr>
        <dsp:cNvPr id="0" name=""/>
        <dsp:cNvSpPr/>
      </dsp:nvSpPr>
      <dsp:spPr>
        <a:xfrm>
          <a:off x="148391" y="724145"/>
          <a:ext cx="269802" cy="269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5864DD-2F78-4994-8CEC-E05CA110DC80}">
      <dsp:nvSpPr>
        <dsp:cNvPr id="0" name=""/>
        <dsp:cNvSpPr/>
      </dsp:nvSpPr>
      <dsp:spPr>
        <a:xfrm>
          <a:off x="566585" y="613772"/>
          <a:ext cx="10593539" cy="49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917" tIns="51917" rIns="51917" bIns="51917" numCol="1" spcCol="1270" anchor="ctr" anchorCtr="0">
          <a:noAutofit/>
        </a:bodyPr>
        <a:lstStyle/>
        <a:p>
          <a:pPr marL="0" lvl="0" indent="0" algn="l" defTabSz="889000">
            <a:lnSpc>
              <a:spcPct val="100000"/>
            </a:lnSpc>
            <a:spcBef>
              <a:spcPct val="0"/>
            </a:spcBef>
            <a:spcAft>
              <a:spcPct val="35000"/>
            </a:spcAft>
            <a:buNone/>
          </a:pPr>
          <a:r>
            <a:rPr lang="en-US" sz="2000" kern="1200" dirty="0"/>
            <a:t>Increasing cooperation and strategic partnerships</a:t>
          </a:r>
        </a:p>
      </dsp:txBody>
      <dsp:txXfrm>
        <a:off x="566585" y="613772"/>
        <a:ext cx="10593539" cy="490550"/>
      </dsp:txXfrm>
    </dsp:sp>
    <dsp:sp modelId="{7E61948B-AB52-45B8-B105-206AE2341E1C}">
      <dsp:nvSpPr>
        <dsp:cNvPr id="0" name=""/>
        <dsp:cNvSpPr/>
      </dsp:nvSpPr>
      <dsp:spPr>
        <a:xfrm>
          <a:off x="0" y="1226960"/>
          <a:ext cx="11160125" cy="490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78494-8EA0-4457-8A2B-6C5A4D836F1F}">
      <dsp:nvSpPr>
        <dsp:cNvPr id="0" name=""/>
        <dsp:cNvSpPr/>
      </dsp:nvSpPr>
      <dsp:spPr>
        <a:xfrm>
          <a:off x="148391" y="1337334"/>
          <a:ext cx="269802" cy="269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8ED776-8880-44F1-BCFC-7BA57F1EE5D7}">
      <dsp:nvSpPr>
        <dsp:cNvPr id="0" name=""/>
        <dsp:cNvSpPr/>
      </dsp:nvSpPr>
      <dsp:spPr>
        <a:xfrm>
          <a:off x="566585" y="1226960"/>
          <a:ext cx="10593539" cy="49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917" tIns="51917" rIns="51917" bIns="51917" numCol="1" spcCol="1270" anchor="ctr" anchorCtr="0">
          <a:noAutofit/>
        </a:bodyPr>
        <a:lstStyle/>
        <a:p>
          <a:pPr marL="0" lvl="0" indent="0" algn="l" defTabSz="889000">
            <a:lnSpc>
              <a:spcPct val="100000"/>
            </a:lnSpc>
            <a:spcBef>
              <a:spcPct val="0"/>
            </a:spcBef>
            <a:spcAft>
              <a:spcPct val="35000"/>
            </a:spcAft>
            <a:buNone/>
          </a:pPr>
          <a:r>
            <a:rPr lang="en-US" sz="2000" kern="1200" dirty="0"/>
            <a:t>Promoting research and development and innovation</a:t>
          </a:r>
        </a:p>
      </dsp:txBody>
      <dsp:txXfrm>
        <a:off x="566585" y="1226960"/>
        <a:ext cx="10593539" cy="490550"/>
      </dsp:txXfrm>
    </dsp:sp>
    <dsp:sp modelId="{DE785BEC-743B-4DFA-B71F-37533FC037B3}">
      <dsp:nvSpPr>
        <dsp:cNvPr id="0" name=""/>
        <dsp:cNvSpPr/>
      </dsp:nvSpPr>
      <dsp:spPr>
        <a:xfrm>
          <a:off x="0" y="1840148"/>
          <a:ext cx="11160125" cy="490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8A655-B2BB-4AF5-9A8D-029F1288A0CD}">
      <dsp:nvSpPr>
        <dsp:cNvPr id="0" name=""/>
        <dsp:cNvSpPr/>
      </dsp:nvSpPr>
      <dsp:spPr>
        <a:xfrm>
          <a:off x="148391" y="1950522"/>
          <a:ext cx="269802" cy="269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1E3A5F-C238-4248-9A91-EBD982DD0772}">
      <dsp:nvSpPr>
        <dsp:cNvPr id="0" name=""/>
        <dsp:cNvSpPr/>
      </dsp:nvSpPr>
      <dsp:spPr>
        <a:xfrm>
          <a:off x="566585" y="1840148"/>
          <a:ext cx="10593539" cy="49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917" tIns="51917" rIns="51917" bIns="51917" numCol="1" spcCol="1270" anchor="ctr" anchorCtr="0">
          <a:noAutofit/>
        </a:bodyPr>
        <a:lstStyle/>
        <a:p>
          <a:pPr marL="0" lvl="0" indent="0" algn="l" defTabSz="889000">
            <a:lnSpc>
              <a:spcPct val="100000"/>
            </a:lnSpc>
            <a:spcBef>
              <a:spcPct val="0"/>
            </a:spcBef>
            <a:spcAft>
              <a:spcPct val="35000"/>
            </a:spcAft>
            <a:buNone/>
          </a:pPr>
          <a:r>
            <a:rPr lang="en-US" sz="2000" kern="1200" dirty="0"/>
            <a:t>Securing access to finance and funding opportunities</a:t>
          </a:r>
        </a:p>
      </dsp:txBody>
      <dsp:txXfrm>
        <a:off x="566585" y="1840148"/>
        <a:ext cx="10593539" cy="490550"/>
      </dsp:txXfrm>
    </dsp:sp>
    <dsp:sp modelId="{FC54DE8F-E43F-4DE0-B871-7B7367455960}">
      <dsp:nvSpPr>
        <dsp:cNvPr id="0" name=""/>
        <dsp:cNvSpPr/>
      </dsp:nvSpPr>
      <dsp:spPr>
        <a:xfrm>
          <a:off x="0" y="2453336"/>
          <a:ext cx="11160125" cy="490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BCE72-3183-492D-AD7E-6D125B150C4A}">
      <dsp:nvSpPr>
        <dsp:cNvPr id="0" name=""/>
        <dsp:cNvSpPr/>
      </dsp:nvSpPr>
      <dsp:spPr>
        <a:xfrm>
          <a:off x="148391" y="2563710"/>
          <a:ext cx="269802" cy="2698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9DE9A9-4060-46F1-B060-C950C78B272E}">
      <dsp:nvSpPr>
        <dsp:cNvPr id="0" name=""/>
        <dsp:cNvSpPr/>
      </dsp:nvSpPr>
      <dsp:spPr>
        <a:xfrm>
          <a:off x="566585" y="2453336"/>
          <a:ext cx="10593539" cy="49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917" tIns="51917" rIns="51917" bIns="51917" numCol="1" spcCol="1270" anchor="ctr" anchorCtr="0">
          <a:noAutofit/>
        </a:bodyPr>
        <a:lstStyle/>
        <a:p>
          <a:pPr marL="0" lvl="0" indent="0" algn="l" defTabSz="889000">
            <a:lnSpc>
              <a:spcPct val="100000"/>
            </a:lnSpc>
            <a:spcBef>
              <a:spcPct val="0"/>
            </a:spcBef>
            <a:spcAft>
              <a:spcPct val="35000"/>
            </a:spcAft>
            <a:buNone/>
          </a:pPr>
          <a:r>
            <a:rPr lang="en-US" sz="2000" kern="1200" dirty="0" err="1"/>
            <a:t>Reorganisation</a:t>
          </a:r>
          <a:r>
            <a:rPr lang="en-US" sz="2000" kern="1200" dirty="0"/>
            <a:t> and changes to working methods</a:t>
          </a:r>
        </a:p>
      </dsp:txBody>
      <dsp:txXfrm>
        <a:off x="566585" y="2453336"/>
        <a:ext cx="10593539" cy="490550"/>
      </dsp:txXfrm>
    </dsp:sp>
    <dsp:sp modelId="{2D8440B9-52A2-483F-AAAB-63CD44D0715B}">
      <dsp:nvSpPr>
        <dsp:cNvPr id="0" name=""/>
        <dsp:cNvSpPr/>
      </dsp:nvSpPr>
      <dsp:spPr>
        <a:xfrm>
          <a:off x="0" y="3026765"/>
          <a:ext cx="11160125" cy="490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81F93-F8D1-4C8D-B2E5-B75F9DD6E97F}">
      <dsp:nvSpPr>
        <dsp:cNvPr id="0" name=""/>
        <dsp:cNvSpPr/>
      </dsp:nvSpPr>
      <dsp:spPr>
        <a:xfrm>
          <a:off x="148391" y="3176898"/>
          <a:ext cx="269802" cy="2698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468973-51AD-4F92-93F8-6F8874E1367C}">
      <dsp:nvSpPr>
        <dsp:cNvPr id="0" name=""/>
        <dsp:cNvSpPr/>
      </dsp:nvSpPr>
      <dsp:spPr>
        <a:xfrm>
          <a:off x="566585" y="3066524"/>
          <a:ext cx="10593539" cy="49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917" tIns="51917" rIns="51917" bIns="51917" numCol="1" spcCol="1270" anchor="ctr" anchorCtr="0">
          <a:noAutofit/>
        </a:bodyPr>
        <a:lstStyle/>
        <a:p>
          <a:pPr marL="0" lvl="0" indent="0" algn="l" defTabSz="889000">
            <a:lnSpc>
              <a:spcPct val="100000"/>
            </a:lnSpc>
            <a:spcBef>
              <a:spcPct val="0"/>
            </a:spcBef>
            <a:spcAft>
              <a:spcPct val="35000"/>
            </a:spcAft>
            <a:buNone/>
          </a:pPr>
          <a:r>
            <a:rPr lang="en-US" sz="2000" kern="1200" noProof="0" dirty="0"/>
            <a:t>Developing new </a:t>
          </a:r>
          <a:r>
            <a:rPr lang="en-US" sz="2000" kern="1200" noProof="0" dirty="0" err="1"/>
            <a:t>organisational</a:t>
          </a:r>
          <a:r>
            <a:rPr lang="en-US" sz="2000" kern="1200" noProof="0" dirty="0"/>
            <a:t> competences</a:t>
          </a:r>
        </a:p>
      </dsp:txBody>
      <dsp:txXfrm>
        <a:off x="566585" y="3066524"/>
        <a:ext cx="10593539" cy="490550"/>
      </dsp:txXfrm>
    </dsp:sp>
    <dsp:sp modelId="{5DC64C4B-9084-4480-B519-934AE8D10822}">
      <dsp:nvSpPr>
        <dsp:cNvPr id="0" name=""/>
        <dsp:cNvSpPr/>
      </dsp:nvSpPr>
      <dsp:spPr>
        <a:xfrm>
          <a:off x="0" y="3679712"/>
          <a:ext cx="11160125" cy="490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B44A0-B677-41AD-8CC0-7D2221973560}">
      <dsp:nvSpPr>
        <dsp:cNvPr id="0" name=""/>
        <dsp:cNvSpPr/>
      </dsp:nvSpPr>
      <dsp:spPr>
        <a:xfrm>
          <a:off x="148391" y="3790086"/>
          <a:ext cx="269802" cy="2698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760185-F6B2-4775-B722-950040629FF9}">
      <dsp:nvSpPr>
        <dsp:cNvPr id="0" name=""/>
        <dsp:cNvSpPr/>
      </dsp:nvSpPr>
      <dsp:spPr>
        <a:xfrm>
          <a:off x="566585" y="3679712"/>
          <a:ext cx="10593539" cy="49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917" tIns="51917" rIns="51917" bIns="51917" numCol="1" spcCol="1270" anchor="ctr" anchorCtr="0">
          <a:noAutofit/>
        </a:bodyPr>
        <a:lstStyle/>
        <a:p>
          <a:pPr marL="0" lvl="0" indent="0" algn="l" defTabSz="889000">
            <a:lnSpc>
              <a:spcPct val="100000"/>
            </a:lnSpc>
            <a:spcBef>
              <a:spcPct val="0"/>
            </a:spcBef>
            <a:spcAft>
              <a:spcPct val="35000"/>
            </a:spcAft>
            <a:buNone/>
          </a:pPr>
          <a:r>
            <a:rPr lang="en-US" sz="2000" kern="1200" dirty="0"/>
            <a:t>Establishing a strategic personnel policy and strategic workforce planning</a:t>
          </a:r>
        </a:p>
      </dsp:txBody>
      <dsp:txXfrm>
        <a:off x="566585" y="3679712"/>
        <a:ext cx="10593539" cy="490550"/>
      </dsp:txXfrm>
    </dsp:sp>
    <dsp:sp modelId="{B67DD2F7-5CF5-4DF7-9954-77DFEBF5282C}">
      <dsp:nvSpPr>
        <dsp:cNvPr id="0" name=""/>
        <dsp:cNvSpPr/>
      </dsp:nvSpPr>
      <dsp:spPr>
        <a:xfrm>
          <a:off x="0" y="4292900"/>
          <a:ext cx="11160125" cy="490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88A21-A095-4853-95EF-5A8457833FCB}">
      <dsp:nvSpPr>
        <dsp:cNvPr id="0" name=""/>
        <dsp:cNvSpPr/>
      </dsp:nvSpPr>
      <dsp:spPr>
        <a:xfrm>
          <a:off x="148391" y="4403274"/>
          <a:ext cx="269802" cy="26980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F6FFBD-8058-4419-B4CC-5F3BC0CEB8B2}">
      <dsp:nvSpPr>
        <dsp:cNvPr id="0" name=""/>
        <dsp:cNvSpPr/>
      </dsp:nvSpPr>
      <dsp:spPr>
        <a:xfrm>
          <a:off x="566585" y="4292900"/>
          <a:ext cx="10593539" cy="49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917" tIns="51917" rIns="51917" bIns="51917" numCol="1" spcCol="1270" anchor="ctr" anchorCtr="0">
          <a:noAutofit/>
        </a:bodyPr>
        <a:lstStyle/>
        <a:p>
          <a:pPr marL="0" lvl="0" indent="0" algn="l" defTabSz="889000">
            <a:lnSpc>
              <a:spcPct val="100000"/>
            </a:lnSpc>
            <a:spcBef>
              <a:spcPct val="0"/>
            </a:spcBef>
            <a:spcAft>
              <a:spcPct val="35000"/>
            </a:spcAft>
            <a:buNone/>
          </a:pPr>
          <a:r>
            <a:rPr lang="en-US" sz="2000" kern="1200" noProof="0" dirty="0"/>
            <a:t>Involving employees</a:t>
          </a:r>
        </a:p>
      </dsp:txBody>
      <dsp:txXfrm>
        <a:off x="566585" y="4292900"/>
        <a:ext cx="10593539" cy="490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A8064-EA98-41DA-847D-9B8F31A6C221}">
      <dsp:nvSpPr>
        <dsp:cNvPr id="0" name=""/>
        <dsp:cNvSpPr/>
      </dsp:nvSpPr>
      <dsp:spPr>
        <a:xfrm rot="16200000">
          <a:off x="-1309411" y="2197580"/>
          <a:ext cx="3294712" cy="53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1760" bIns="0" numCol="1" spcCol="1270" anchor="t" anchorCtr="0">
          <a:noAutofit/>
        </a:bodyPr>
        <a:lstStyle/>
        <a:p>
          <a:pPr marL="0" lvl="0" indent="0" algn="r" defTabSz="711200">
            <a:lnSpc>
              <a:spcPct val="90000"/>
            </a:lnSpc>
            <a:spcBef>
              <a:spcPct val="0"/>
            </a:spcBef>
            <a:spcAft>
              <a:spcPct val="35000"/>
            </a:spcAft>
            <a:buNone/>
          </a:pPr>
          <a:r>
            <a:rPr lang="en-US" sz="1600" b="1" kern="1200" noProof="0" dirty="0"/>
            <a:t>Employment</a:t>
          </a:r>
        </a:p>
      </dsp:txBody>
      <dsp:txXfrm>
        <a:off x="-1309411" y="2197580"/>
        <a:ext cx="3294712" cy="534909"/>
      </dsp:txXfrm>
    </dsp:sp>
    <dsp:sp modelId="{5F228E36-43FC-47AC-98CC-9E95AA30918D}">
      <dsp:nvSpPr>
        <dsp:cNvPr id="0" name=""/>
        <dsp:cNvSpPr/>
      </dsp:nvSpPr>
      <dsp:spPr>
        <a:xfrm>
          <a:off x="605398" y="817678"/>
          <a:ext cx="2664415" cy="3294712"/>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71760"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noProof="0">
              <a:latin typeface="Calibri" panose="020F0502020204030204"/>
              <a:ea typeface="+mn-ea"/>
              <a:cs typeface="+mn-cs"/>
            </a:rPr>
            <a:t>job losses due to delocalization</a:t>
          </a:r>
          <a:endParaRPr lang="en-US" sz="1400" b="1" kern="1200" noProof="0" dirty="0">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b="1" kern="1200" noProof="0">
              <a:latin typeface="Calibri" panose="020F0502020204030204"/>
              <a:ea typeface="+mn-ea"/>
              <a:cs typeface="+mn-cs"/>
            </a:rPr>
            <a:t>job losses due to rationalization </a:t>
          </a:r>
          <a:endParaRPr lang="en-US" sz="1400" b="1" kern="1200" noProof="0" dirty="0">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b="1" kern="1200" noProof="0">
              <a:latin typeface="Calibri" panose="020F0502020204030204"/>
              <a:ea typeface="+mn-ea"/>
              <a:cs typeface="+mn-cs"/>
            </a:rPr>
            <a:t>no negative impact on general employment levels</a:t>
          </a:r>
          <a:endParaRPr lang="en-US" sz="1400" b="1" kern="1200" noProof="0" dirty="0">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b="1" kern="1200" noProof="0" dirty="0">
              <a:latin typeface="Calibri" panose="020F0502020204030204"/>
              <a:ea typeface="+mn-ea"/>
              <a:cs typeface="+mn-cs"/>
            </a:rPr>
            <a:t>structural effects for industries as well as shifts between sectors</a:t>
          </a:r>
        </a:p>
        <a:p>
          <a:pPr marL="114300" lvl="1" indent="-114300" algn="l" defTabSz="622300">
            <a:lnSpc>
              <a:spcPct val="90000"/>
            </a:lnSpc>
            <a:spcBef>
              <a:spcPct val="0"/>
            </a:spcBef>
            <a:spcAft>
              <a:spcPct val="15000"/>
            </a:spcAft>
            <a:buChar char="•"/>
          </a:pPr>
          <a:endParaRPr lang="en-US" sz="1400" b="1" kern="1200" noProof="0" dirty="0">
            <a:solidFill>
              <a:prstClr val="white"/>
            </a:solidFill>
            <a:latin typeface="Calibri" panose="020F0502020204030204"/>
            <a:ea typeface="+mn-ea"/>
            <a:cs typeface="+mn-cs"/>
          </a:endParaRPr>
        </a:p>
      </dsp:txBody>
      <dsp:txXfrm>
        <a:off x="605398" y="817678"/>
        <a:ext cx="2664415" cy="3294712"/>
      </dsp:txXfrm>
    </dsp:sp>
    <dsp:sp modelId="{79645F8A-0B8D-4A13-BB49-63793581110A}">
      <dsp:nvSpPr>
        <dsp:cNvPr id="0" name=""/>
        <dsp:cNvSpPr/>
      </dsp:nvSpPr>
      <dsp:spPr>
        <a:xfrm>
          <a:off x="70489" y="111598"/>
          <a:ext cx="1069818" cy="1069818"/>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9F4360-5911-4390-BFC1-91B701326BB3}">
      <dsp:nvSpPr>
        <dsp:cNvPr id="0" name=""/>
        <dsp:cNvSpPr/>
      </dsp:nvSpPr>
      <dsp:spPr>
        <a:xfrm rot="16200000">
          <a:off x="2600498" y="2197580"/>
          <a:ext cx="3294712" cy="53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1760" bIns="0" numCol="1" spcCol="1270" anchor="t" anchorCtr="0">
          <a:noAutofit/>
        </a:bodyPr>
        <a:lstStyle/>
        <a:p>
          <a:pPr marL="0" lvl="0" indent="0" algn="r" defTabSz="711200">
            <a:lnSpc>
              <a:spcPct val="90000"/>
            </a:lnSpc>
            <a:spcBef>
              <a:spcPct val="0"/>
            </a:spcBef>
            <a:spcAft>
              <a:spcPct val="35000"/>
            </a:spcAft>
            <a:buNone/>
          </a:pPr>
          <a:r>
            <a:rPr lang="en-US" sz="1600" b="1" kern="1200" noProof="0" dirty="0"/>
            <a:t>Wo</a:t>
          </a:r>
          <a:r>
            <a:rPr lang="en-US" sz="1600" b="0" kern="1200" noProof="0" dirty="0"/>
            <a:t>r</a:t>
          </a:r>
          <a:r>
            <a:rPr lang="en-US" sz="1600" b="1" kern="1200" noProof="0" dirty="0"/>
            <a:t>king conditions</a:t>
          </a:r>
        </a:p>
      </dsp:txBody>
      <dsp:txXfrm>
        <a:off x="2600498" y="2197580"/>
        <a:ext cx="3294712" cy="534909"/>
      </dsp:txXfrm>
    </dsp:sp>
    <dsp:sp modelId="{2C3D3043-69EA-4E71-BB3F-11D0FB033716}">
      <dsp:nvSpPr>
        <dsp:cNvPr id="0" name=""/>
        <dsp:cNvSpPr/>
      </dsp:nvSpPr>
      <dsp:spPr>
        <a:xfrm>
          <a:off x="4515309" y="817678"/>
          <a:ext cx="2664415" cy="3294712"/>
        </a:xfrm>
        <a:prstGeom prst="rect">
          <a:avLst/>
        </a:prstGeom>
        <a:solidFill>
          <a:schemeClr val="accent1">
            <a:shade val="80000"/>
            <a:hueOff val="208334"/>
            <a:satOff val="-20535"/>
            <a:lumOff val="17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71760"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mn-lt"/>
              <a:ea typeface="+mn-ea"/>
              <a:cs typeface="+mn-cs"/>
            </a:rPr>
            <a:t>trade-off between wage increases and transformation efforts</a:t>
          </a:r>
          <a:endParaRPr lang="en-US" sz="1400" b="1" kern="1200" noProof="0" dirty="0">
            <a:latin typeface="+mn-lt"/>
            <a:ea typeface="+mn-ea"/>
            <a:cs typeface="+mn-cs"/>
          </a:endParaRPr>
        </a:p>
        <a:p>
          <a:pPr marL="114300" lvl="1" indent="-114300" algn="l" defTabSz="622300">
            <a:lnSpc>
              <a:spcPct val="90000"/>
            </a:lnSpc>
            <a:spcBef>
              <a:spcPct val="0"/>
            </a:spcBef>
            <a:spcAft>
              <a:spcPct val="15000"/>
            </a:spcAft>
            <a:buChar char="•"/>
          </a:pPr>
          <a:r>
            <a:rPr lang="en-US" sz="1400" b="1" kern="1200" dirty="0">
              <a:latin typeface="+mn-lt"/>
              <a:ea typeface="+mn-ea"/>
              <a:cs typeface="+mn-cs"/>
            </a:rPr>
            <a:t>i</a:t>
          </a:r>
          <a:r>
            <a:rPr lang="en-US" sz="1400" b="1" kern="1200" dirty="0">
              <a:latin typeface="+mn-lt"/>
            </a:rPr>
            <a:t>ncreasing work intensity and workload</a:t>
          </a:r>
          <a:endParaRPr lang="en-US" sz="1400" b="1" kern="1200" noProof="0" dirty="0">
            <a:latin typeface="+mn-lt"/>
            <a:ea typeface="+mn-ea"/>
            <a:cs typeface="+mn-cs"/>
          </a:endParaRPr>
        </a:p>
        <a:p>
          <a:pPr marL="114300" lvl="1" indent="-114300" algn="l" defTabSz="622300">
            <a:lnSpc>
              <a:spcPct val="90000"/>
            </a:lnSpc>
            <a:spcBef>
              <a:spcPct val="0"/>
            </a:spcBef>
            <a:spcAft>
              <a:spcPct val="15000"/>
            </a:spcAft>
            <a:buChar char="•"/>
          </a:pPr>
          <a:r>
            <a:rPr lang="en-US" sz="1400" b="1" kern="1200" noProof="0" dirty="0">
              <a:latin typeface="+mn-lt"/>
              <a:ea typeface="+mn-ea"/>
              <a:cs typeface="+mn-cs"/>
            </a:rPr>
            <a:t>already high OSH standards but potential risks from increased hydrogen use, biofuels and recycling</a:t>
          </a:r>
        </a:p>
        <a:p>
          <a:pPr marL="114300" lvl="1" indent="-114300" algn="l" defTabSz="622300">
            <a:lnSpc>
              <a:spcPct val="90000"/>
            </a:lnSpc>
            <a:spcBef>
              <a:spcPct val="0"/>
            </a:spcBef>
            <a:spcAft>
              <a:spcPct val="15000"/>
            </a:spcAft>
            <a:buChar char="•"/>
          </a:pPr>
          <a:r>
            <a:rPr lang="en-US" sz="1400" b="1" kern="1200" noProof="0" dirty="0">
              <a:latin typeface="+mn-lt"/>
              <a:ea typeface="+mn-ea"/>
              <a:cs typeface="+mn-cs"/>
            </a:rPr>
            <a:t>diminution of hard manual work, change of tasks and increased mental load due to digitalization and automatization</a:t>
          </a:r>
        </a:p>
      </dsp:txBody>
      <dsp:txXfrm>
        <a:off x="4515309" y="817678"/>
        <a:ext cx="2664415" cy="3294712"/>
      </dsp:txXfrm>
    </dsp:sp>
    <dsp:sp modelId="{C3C6EAF4-E748-4856-BB82-CCE34D77EBCD}">
      <dsp:nvSpPr>
        <dsp:cNvPr id="0" name=""/>
        <dsp:cNvSpPr/>
      </dsp:nvSpPr>
      <dsp:spPr>
        <a:xfrm>
          <a:off x="3980400" y="111598"/>
          <a:ext cx="1069818" cy="1069818"/>
        </a:xfrm>
        <a:prstGeom prst="rect">
          <a:avLst/>
        </a:prstGeom>
        <a:solidFill>
          <a:schemeClr val="accent1">
            <a:tint val="50000"/>
            <a:hueOff val="10547"/>
            <a:satOff val="-912"/>
            <a:lumOff val="7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E39269-CD1A-452A-B0A1-AB2F1B49649C}">
      <dsp:nvSpPr>
        <dsp:cNvPr id="0" name=""/>
        <dsp:cNvSpPr/>
      </dsp:nvSpPr>
      <dsp:spPr>
        <a:xfrm rot="16200000">
          <a:off x="6510409" y="2197580"/>
          <a:ext cx="3294712" cy="53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1760" bIns="0" numCol="1" spcCol="1270" anchor="t" anchorCtr="0">
          <a:noAutofit/>
        </a:bodyPr>
        <a:lstStyle/>
        <a:p>
          <a:pPr marL="0" lvl="0" indent="0" algn="r" defTabSz="711200">
            <a:lnSpc>
              <a:spcPct val="90000"/>
            </a:lnSpc>
            <a:spcBef>
              <a:spcPct val="0"/>
            </a:spcBef>
            <a:spcAft>
              <a:spcPct val="35000"/>
            </a:spcAft>
            <a:buNone/>
          </a:pPr>
          <a:r>
            <a:rPr lang="en-US" sz="1600" b="1" kern="1200" noProof="0" dirty="0"/>
            <a:t>Skills</a:t>
          </a:r>
        </a:p>
      </dsp:txBody>
      <dsp:txXfrm>
        <a:off x="6510409" y="2197580"/>
        <a:ext cx="3294712" cy="534909"/>
      </dsp:txXfrm>
    </dsp:sp>
    <dsp:sp modelId="{29DC2DC4-541A-454A-BDB0-BCE404EAB63E}">
      <dsp:nvSpPr>
        <dsp:cNvPr id="0" name=""/>
        <dsp:cNvSpPr/>
      </dsp:nvSpPr>
      <dsp:spPr>
        <a:xfrm>
          <a:off x="8495709" y="809409"/>
          <a:ext cx="2664415" cy="3294712"/>
        </a:xfrm>
        <a:prstGeom prst="rect">
          <a:avLst/>
        </a:prstGeom>
        <a:solidFill>
          <a:schemeClr val="accent1">
            <a:shade val="80000"/>
            <a:hueOff val="416668"/>
            <a:satOff val="-41070"/>
            <a:lumOff val="35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71760"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noProof="0" dirty="0">
              <a:latin typeface="Calibri" panose="020F0502020204030204"/>
              <a:ea typeface="+mn-ea"/>
              <a:cs typeface="+mn-cs"/>
            </a:rPr>
            <a:t>change in job profiles and the emergence of new profiles </a:t>
          </a:r>
        </a:p>
        <a:p>
          <a:pPr marL="114300" lvl="1" indent="-114300" algn="l" defTabSz="622300">
            <a:lnSpc>
              <a:spcPct val="90000"/>
            </a:lnSpc>
            <a:spcBef>
              <a:spcPct val="0"/>
            </a:spcBef>
            <a:spcAft>
              <a:spcPct val="15000"/>
            </a:spcAft>
            <a:buChar char="•"/>
          </a:pPr>
          <a:r>
            <a:rPr lang="en-US" sz="1400" b="1" kern="1200" noProof="0" dirty="0">
              <a:latin typeface="Calibri" panose="020F0502020204030204"/>
              <a:ea typeface="+mn-ea"/>
              <a:cs typeface="+mn-cs"/>
            </a:rPr>
            <a:t>increasing </a:t>
          </a:r>
          <a:r>
            <a:rPr lang="en-GB" sz="1400" b="1" kern="1200" dirty="0">
              <a:latin typeface="Calibri" panose="020F0502020204030204"/>
              <a:ea typeface="+mn-ea"/>
              <a:cs typeface="+mn-cs"/>
            </a:rPr>
            <a:t>share of skilled workers and academics</a:t>
          </a:r>
          <a:endParaRPr lang="en-US" sz="1400" b="1" kern="1200" noProof="0" dirty="0">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GB" sz="1400" b="1" kern="1200" dirty="0">
              <a:latin typeface="Calibri" panose="020F0502020204030204"/>
              <a:ea typeface="+mn-ea"/>
              <a:cs typeface="+mn-cs"/>
            </a:rPr>
            <a:t>new skills and competence requirements including </a:t>
          </a:r>
          <a:r>
            <a:rPr lang="en-US" sz="1400" b="1" kern="1200" dirty="0">
              <a:latin typeface="Calibri" panose="020F0502020204030204"/>
              <a:ea typeface="+mn-ea"/>
              <a:cs typeface="+mn-cs"/>
            </a:rPr>
            <a:t>engineering, technical, and scientific, digital, management and monitoring and soft skills</a:t>
          </a:r>
          <a:endParaRPr lang="en-US" sz="1400" b="1" kern="1200" noProof="0" dirty="0">
            <a:latin typeface="Calibri" panose="020F0502020204030204"/>
            <a:ea typeface="+mn-ea"/>
            <a:cs typeface="+mn-cs"/>
          </a:endParaRPr>
        </a:p>
      </dsp:txBody>
      <dsp:txXfrm>
        <a:off x="8495709" y="809409"/>
        <a:ext cx="2664415" cy="3294712"/>
      </dsp:txXfrm>
    </dsp:sp>
    <dsp:sp modelId="{E7D133DA-795C-4343-B32A-96FCB78E6650}">
      <dsp:nvSpPr>
        <dsp:cNvPr id="0" name=""/>
        <dsp:cNvSpPr/>
      </dsp:nvSpPr>
      <dsp:spPr>
        <a:xfrm>
          <a:off x="7890310" y="111598"/>
          <a:ext cx="1069818" cy="1069818"/>
        </a:xfrm>
        <a:prstGeom prst="rect">
          <a:avLst/>
        </a:prstGeom>
        <a:solidFill>
          <a:schemeClr val="accent1">
            <a:tint val="50000"/>
            <a:hueOff val="21094"/>
            <a:satOff val="-1824"/>
            <a:lumOff val="141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457AD-23D1-4411-BC3F-5FAAC79149E9}">
      <dsp:nvSpPr>
        <dsp:cNvPr id="0" name=""/>
        <dsp:cNvSpPr/>
      </dsp:nvSpPr>
      <dsp:spPr>
        <a:xfrm>
          <a:off x="18527" y="2334"/>
          <a:ext cx="2059827" cy="1235896"/>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works</a:t>
          </a:r>
          <a:r>
            <a:rPr lang="de-DE" sz="2000" kern="1200" dirty="0"/>
            <a:t> </a:t>
          </a:r>
          <a:r>
            <a:rPr lang="de-DE" sz="2000" kern="1200" dirty="0" err="1"/>
            <a:t>council</a:t>
          </a:r>
          <a:r>
            <a:rPr lang="de-DE" sz="2000" kern="1200" dirty="0"/>
            <a:t> initiatives</a:t>
          </a:r>
        </a:p>
      </dsp:txBody>
      <dsp:txXfrm>
        <a:off x="18527" y="2334"/>
        <a:ext cx="2059827" cy="1235896"/>
      </dsp:txXfrm>
    </dsp:sp>
    <dsp:sp modelId="{451BB533-574D-421A-AB69-38DD724DACA5}">
      <dsp:nvSpPr>
        <dsp:cNvPr id="0" name=""/>
        <dsp:cNvSpPr/>
      </dsp:nvSpPr>
      <dsp:spPr>
        <a:xfrm>
          <a:off x="2284338" y="2334"/>
          <a:ext cx="2059827" cy="1235896"/>
        </a:xfrm>
        <a:prstGeom prst="rect">
          <a:avLst/>
        </a:prstGeom>
        <a:solidFill>
          <a:schemeClr val="accent1">
            <a:shade val="50000"/>
            <a:hueOff val="58939"/>
            <a:satOff val="-6026"/>
            <a:lumOff val="6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professional </a:t>
          </a:r>
          <a:r>
            <a:rPr lang="de-DE" sz="2000" kern="1200" dirty="0" err="1"/>
            <a:t>training</a:t>
          </a:r>
          <a:r>
            <a:rPr lang="de-DE" sz="2000" kern="1200" dirty="0"/>
            <a:t> </a:t>
          </a:r>
          <a:r>
            <a:rPr lang="de-DE" sz="2000" kern="1200" dirty="0" err="1"/>
            <a:t>plans</a:t>
          </a:r>
          <a:endParaRPr lang="de-DE" sz="2000" kern="1200" dirty="0"/>
        </a:p>
      </dsp:txBody>
      <dsp:txXfrm>
        <a:off x="2284338" y="2334"/>
        <a:ext cx="2059827" cy="1235896"/>
      </dsp:txXfrm>
    </dsp:sp>
    <dsp:sp modelId="{8FAE1B7D-7F6C-4349-8988-E69710513AD0}">
      <dsp:nvSpPr>
        <dsp:cNvPr id="0" name=""/>
        <dsp:cNvSpPr/>
      </dsp:nvSpPr>
      <dsp:spPr>
        <a:xfrm>
          <a:off x="4550148" y="2334"/>
          <a:ext cx="2059827" cy="1235896"/>
        </a:xfrm>
        <a:prstGeom prst="rect">
          <a:avLst/>
        </a:prstGeom>
        <a:solidFill>
          <a:schemeClr val="accent1">
            <a:shade val="50000"/>
            <a:hueOff val="117879"/>
            <a:satOff val="-12052"/>
            <a:lumOff val="135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promotion</a:t>
          </a:r>
          <a:r>
            <a:rPr lang="de-DE" sz="2000" kern="1200" dirty="0"/>
            <a:t> </a:t>
          </a:r>
          <a:r>
            <a:rPr lang="de-DE" sz="2000" kern="1200" dirty="0" err="1"/>
            <a:t>of</a:t>
          </a:r>
          <a:r>
            <a:rPr lang="de-DE" sz="2000" kern="1200" dirty="0"/>
            <a:t> </a:t>
          </a:r>
          <a:r>
            <a:rPr lang="de-DE" sz="2000" kern="1200" dirty="0" err="1"/>
            <a:t>new</a:t>
          </a:r>
          <a:r>
            <a:rPr lang="de-DE" sz="2000" kern="1200" dirty="0"/>
            <a:t> </a:t>
          </a:r>
          <a:r>
            <a:rPr lang="de-DE" sz="2000" kern="1200" dirty="0" err="1"/>
            <a:t>training</a:t>
          </a:r>
          <a:r>
            <a:rPr lang="de-DE" sz="2000" kern="1200" dirty="0"/>
            <a:t> </a:t>
          </a:r>
          <a:r>
            <a:rPr lang="de-DE" sz="2000" kern="1200" dirty="0" err="1"/>
            <a:t>measures</a:t>
          </a:r>
          <a:endParaRPr lang="de-DE" sz="2000" kern="1200" dirty="0"/>
        </a:p>
      </dsp:txBody>
      <dsp:txXfrm>
        <a:off x="4550148" y="2334"/>
        <a:ext cx="2059827" cy="1235896"/>
      </dsp:txXfrm>
    </dsp:sp>
    <dsp:sp modelId="{7A721A6D-5180-417D-B096-6516A9DD7EE7}">
      <dsp:nvSpPr>
        <dsp:cNvPr id="0" name=""/>
        <dsp:cNvSpPr/>
      </dsp:nvSpPr>
      <dsp:spPr>
        <a:xfrm>
          <a:off x="6815959" y="2334"/>
          <a:ext cx="2059827" cy="1235896"/>
        </a:xfrm>
        <a:prstGeom prst="rect">
          <a:avLst/>
        </a:prstGeom>
        <a:solidFill>
          <a:schemeClr val="accent1">
            <a:shade val="50000"/>
            <a:hueOff val="176818"/>
            <a:satOff val="-18078"/>
            <a:lumOff val="20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monitoring of training measures </a:t>
          </a:r>
          <a:endParaRPr lang="de-DE" sz="2000" kern="1200" dirty="0"/>
        </a:p>
      </dsp:txBody>
      <dsp:txXfrm>
        <a:off x="6815959" y="2334"/>
        <a:ext cx="2059827" cy="1235896"/>
      </dsp:txXfrm>
    </dsp:sp>
    <dsp:sp modelId="{B9C1B056-32B0-4E22-9D48-0F60793654CC}">
      <dsp:nvSpPr>
        <dsp:cNvPr id="0" name=""/>
        <dsp:cNvSpPr/>
      </dsp:nvSpPr>
      <dsp:spPr>
        <a:xfrm>
          <a:off x="9081769" y="2334"/>
          <a:ext cx="2059827" cy="1235896"/>
        </a:xfrm>
        <a:prstGeom prst="rect">
          <a:avLst/>
        </a:prstGeom>
        <a:solidFill>
          <a:schemeClr val="accent1">
            <a:shade val="50000"/>
            <a:hueOff val="235757"/>
            <a:satOff val="-24103"/>
            <a:lumOff val="2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negotiation</a:t>
          </a:r>
          <a:r>
            <a:rPr lang="de-DE" sz="2000" kern="1200" dirty="0"/>
            <a:t> </a:t>
          </a:r>
          <a:r>
            <a:rPr lang="de-DE" sz="2000" kern="1200" dirty="0" err="1"/>
            <a:t>of</a:t>
          </a:r>
          <a:r>
            <a:rPr lang="de-DE" sz="2000" kern="1200" dirty="0"/>
            <a:t> </a:t>
          </a:r>
          <a:r>
            <a:rPr lang="de-DE" sz="2000" kern="1200" dirty="0" err="1"/>
            <a:t>agreements</a:t>
          </a:r>
          <a:endParaRPr lang="de-DE" sz="2000" kern="1200" dirty="0"/>
        </a:p>
      </dsp:txBody>
      <dsp:txXfrm>
        <a:off x="9081769" y="2334"/>
        <a:ext cx="2059827" cy="1235896"/>
      </dsp:txXfrm>
    </dsp:sp>
    <dsp:sp modelId="{8CF9970C-BB15-4EEB-B5A0-6ACFE80C782C}">
      <dsp:nvSpPr>
        <dsp:cNvPr id="0" name=""/>
        <dsp:cNvSpPr/>
      </dsp:nvSpPr>
      <dsp:spPr>
        <a:xfrm>
          <a:off x="18527" y="1444214"/>
          <a:ext cx="2059827" cy="1235896"/>
        </a:xfrm>
        <a:prstGeom prst="rect">
          <a:avLst/>
        </a:prstGeom>
        <a:solidFill>
          <a:schemeClr val="accent1">
            <a:shade val="50000"/>
            <a:hueOff val="294697"/>
            <a:satOff val="-30129"/>
            <a:lumOff val="338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information</a:t>
          </a:r>
          <a:r>
            <a:rPr lang="de-DE" sz="2000" kern="1200" dirty="0"/>
            <a:t> and </a:t>
          </a:r>
          <a:r>
            <a:rPr lang="de-DE" sz="2000" kern="1200" dirty="0" err="1"/>
            <a:t>consultation</a:t>
          </a:r>
          <a:r>
            <a:rPr lang="de-DE" sz="2000" kern="1200" dirty="0"/>
            <a:t> </a:t>
          </a:r>
          <a:r>
            <a:rPr lang="de-DE" sz="2000" kern="1200" dirty="0" err="1"/>
            <a:t>mechanisms</a:t>
          </a:r>
          <a:r>
            <a:rPr lang="de-DE" sz="2000" kern="1200" dirty="0"/>
            <a:t> </a:t>
          </a:r>
        </a:p>
      </dsp:txBody>
      <dsp:txXfrm>
        <a:off x="18527" y="1444214"/>
        <a:ext cx="2059827" cy="1235896"/>
      </dsp:txXfrm>
    </dsp:sp>
    <dsp:sp modelId="{4B2B11FA-4844-4C57-B1DB-A024A3418D63}">
      <dsp:nvSpPr>
        <dsp:cNvPr id="0" name=""/>
        <dsp:cNvSpPr/>
      </dsp:nvSpPr>
      <dsp:spPr>
        <a:xfrm>
          <a:off x="2284338" y="1444214"/>
          <a:ext cx="2059827" cy="1235896"/>
        </a:xfrm>
        <a:prstGeom prst="rect">
          <a:avLst/>
        </a:prstGeom>
        <a:solidFill>
          <a:schemeClr val="accent1">
            <a:shade val="50000"/>
            <a:hueOff val="353636"/>
            <a:satOff val="-36155"/>
            <a:lumOff val="40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joint</a:t>
          </a:r>
          <a:r>
            <a:rPr lang="de-DE" sz="2000" kern="1200" dirty="0"/>
            <a:t> </a:t>
          </a:r>
          <a:r>
            <a:rPr lang="de-DE" sz="2000" kern="1200" dirty="0" err="1"/>
            <a:t>projects</a:t>
          </a:r>
          <a:endParaRPr lang="de-DE" sz="2000" kern="1200" dirty="0"/>
        </a:p>
      </dsp:txBody>
      <dsp:txXfrm>
        <a:off x="2284338" y="1444214"/>
        <a:ext cx="2059827" cy="1235896"/>
      </dsp:txXfrm>
    </dsp:sp>
    <dsp:sp modelId="{69B7175C-31EA-4AA4-A287-D947165EE377}">
      <dsp:nvSpPr>
        <dsp:cNvPr id="0" name=""/>
        <dsp:cNvSpPr/>
      </dsp:nvSpPr>
      <dsp:spPr>
        <a:xfrm>
          <a:off x="4550148" y="1444214"/>
          <a:ext cx="2059827" cy="1235896"/>
        </a:xfrm>
        <a:prstGeom prst="rect">
          <a:avLst/>
        </a:prstGeom>
        <a:solidFill>
          <a:schemeClr val="accent1">
            <a:shade val="50000"/>
            <a:hueOff val="412575"/>
            <a:satOff val="-42181"/>
            <a:lumOff val="473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transnational </a:t>
          </a:r>
          <a:r>
            <a:rPr lang="de-DE" sz="2000" kern="1200" dirty="0" err="1"/>
            <a:t>agreements</a:t>
          </a:r>
          <a:endParaRPr lang="de-DE" sz="2000" kern="1200" dirty="0"/>
        </a:p>
      </dsp:txBody>
      <dsp:txXfrm>
        <a:off x="4550148" y="1444214"/>
        <a:ext cx="2059827" cy="1235896"/>
      </dsp:txXfrm>
    </dsp:sp>
    <dsp:sp modelId="{52986427-C5A5-41F0-864A-16A8505564B0}">
      <dsp:nvSpPr>
        <dsp:cNvPr id="0" name=""/>
        <dsp:cNvSpPr/>
      </dsp:nvSpPr>
      <dsp:spPr>
        <a:xfrm>
          <a:off x="6815959" y="1444214"/>
          <a:ext cx="2059827" cy="1235896"/>
        </a:xfrm>
        <a:prstGeom prst="rect">
          <a:avLst/>
        </a:prstGeom>
        <a:solidFill>
          <a:schemeClr val="accent1">
            <a:shade val="50000"/>
            <a:hueOff val="412575"/>
            <a:satOff val="-42181"/>
            <a:lumOff val="473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education</a:t>
          </a:r>
          <a:r>
            <a:rPr lang="de-DE" sz="2000" kern="1200" dirty="0"/>
            <a:t> and </a:t>
          </a:r>
          <a:r>
            <a:rPr lang="de-DE" sz="2000" kern="1200" dirty="0" err="1"/>
            <a:t>communication</a:t>
          </a:r>
          <a:r>
            <a:rPr lang="de-DE" sz="2000" kern="1200" dirty="0"/>
            <a:t> </a:t>
          </a:r>
          <a:r>
            <a:rPr lang="de-DE" sz="2000" kern="1200" dirty="0" err="1"/>
            <a:t>campaigns</a:t>
          </a:r>
          <a:endParaRPr lang="de-DE" sz="2000" kern="1200" dirty="0"/>
        </a:p>
      </dsp:txBody>
      <dsp:txXfrm>
        <a:off x="6815959" y="1444214"/>
        <a:ext cx="2059827" cy="1235896"/>
      </dsp:txXfrm>
    </dsp:sp>
    <dsp:sp modelId="{11982D25-B40F-4408-BCDF-5C3BC4D983A1}">
      <dsp:nvSpPr>
        <dsp:cNvPr id="0" name=""/>
        <dsp:cNvSpPr/>
      </dsp:nvSpPr>
      <dsp:spPr>
        <a:xfrm>
          <a:off x="9081769" y="1444214"/>
          <a:ext cx="2059827" cy="1235896"/>
        </a:xfrm>
        <a:prstGeom prst="rect">
          <a:avLst/>
        </a:prstGeom>
        <a:solidFill>
          <a:schemeClr val="accent1">
            <a:shade val="50000"/>
            <a:hueOff val="353636"/>
            <a:satOff val="-36155"/>
            <a:lumOff val="40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joint</a:t>
          </a:r>
          <a:r>
            <a:rPr lang="de-DE" sz="2000" kern="1200" dirty="0"/>
            <a:t> </a:t>
          </a:r>
          <a:r>
            <a:rPr lang="de-DE" sz="2000" kern="1200" dirty="0" err="1"/>
            <a:t>discourse</a:t>
          </a:r>
          <a:r>
            <a:rPr lang="de-DE" sz="2000" kern="1200" dirty="0"/>
            <a:t> </a:t>
          </a:r>
          <a:r>
            <a:rPr lang="de-DE" sz="2000" kern="1200" dirty="0" err="1"/>
            <a:t>with</a:t>
          </a:r>
          <a:r>
            <a:rPr lang="de-DE" sz="2000" kern="1200" dirty="0"/>
            <a:t> </a:t>
          </a:r>
          <a:r>
            <a:rPr lang="de-DE" sz="2000" kern="1200" dirty="0" err="1"/>
            <a:t>politics</a:t>
          </a:r>
          <a:endParaRPr lang="de-DE" sz="2000" kern="1200" dirty="0"/>
        </a:p>
      </dsp:txBody>
      <dsp:txXfrm>
        <a:off x="9081769" y="1444214"/>
        <a:ext cx="2059827" cy="1235896"/>
      </dsp:txXfrm>
    </dsp:sp>
    <dsp:sp modelId="{800BF127-C4C6-4039-929A-E3D45083DFD7}">
      <dsp:nvSpPr>
        <dsp:cNvPr id="0" name=""/>
        <dsp:cNvSpPr/>
      </dsp:nvSpPr>
      <dsp:spPr>
        <a:xfrm>
          <a:off x="18527" y="2886093"/>
          <a:ext cx="2059827" cy="1235896"/>
        </a:xfrm>
        <a:prstGeom prst="rect">
          <a:avLst/>
        </a:prstGeom>
        <a:solidFill>
          <a:schemeClr val="accent1">
            <a:shade val="50000"/>
            <a:hueOff val="294697"/>
            <a:satOff val="-30129"/>
            <a:lumOff val="338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promotion</a:t>
          </a:r>
          <a:r>
            <a:rPr lang="de-DE" sz="2000" kern="1200" dirty="0"/>
            <a:t> </a:t>
          </a:r>
          <a:r>
            <a:rPr lang="de-DE" sz="2000" kern="1200" dirty="0" err="1"/>
            <a:t>of</a:t>
          </a:r>
          <a:r>
            <a:rPr lang="de-DE" sz="2000" kern="1200" dirty="0"/>
            <a:t> </a:t>
          </a:r>
          <a:r>
            <a:rPr lang="de-DE" sz="2000" kern="1200" dirty="0" err="1"/>
            <a:t>impact</a:t>
          </a:r>
          <a:r>
            <a:rPr lang="de-DE" sz="2000" kern="1200" dirty="0"/>
            <a:t>  </a:t>
          </a:r>
          <a:r>
            <a:rPr lang="de-DE" sz="2000" kern="1200" dirty="0" err="1"/>
            <a:t>assessments</a:t>
          </a:r>
          <a:endParaRPr lang="de-DE" sz="2000" kern="1200" dirty="0"/>
        </a:p>
      </dsp:txBody>
      <dsp:txXfrm>
        <a:off x="18527" y="2886093"/>
        <a:ext cx="2059827" cy="1235896"/>
      </dsp:txXfrm>
    </dsp:sp>
    <dsp:sp modelId="{C7941A5D-EB10-40ED-9FA4-33EDC2080EC5}">
      <dsp:nvSpPr>
        <dsp:cNvPr id="0" name=""/>
        <dsp:cNvSpPr/>
      </dsp:nvSpPr>
      <dsp:spPr>
        <a:xfrm>
          <a:off x="2284338" y="2886093"/>
          <a:ext cx="2059827" cy="1235896"/>
        </a:xfrm>
        <a:prstGeom prst="rect">
          <a:avLst/>
        </a:prstGeom>
        <a:solidFill>
          <a:schemeClr val="accent1">
            <a:shade val="50000"/>
            <a:hueOff val="235757"/>
            <a:satOff val="-24103"/>
            <a:lumOff val="2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anticipation</a:t>
          </a:r>
          <a:r>
            <a:rPr lang="de-DE" sz="2000" kern="1200" dirty="0"/>
            <a:t> </a:t>
          </a:r>
          <a:r>
            <a:rPr lang="de-DE" sz="2000" kern="1200" dirty="0" err="1"/>
            <a:t>strategies</a:t>
          </a:r>
          <a:endParaRPr lang="de-DE" sz="2000" kern="1200" dirty="0"/>
        </a:p>
      </dsp:txBody>
      <dsp:txXfrm>
        <a:off x="2284338" y="2886093"/>
        <a:ext cx="2059827" cy="1235896"/>
      </dsp:txXfrm>
    </dsp:sp>
    <dsp:sp modelId="{251B14E8-985F-4E29-939B-A6EF47BFE7B8}">
      <dsp:nvSpPr>
        <dsp:cNvPr id="0" name=""/>
        <dsp:cNvSpPr/>
      </dsp:nvSpPr>
      <dsp:spPr>
        <a:xfrm>
          <a:off x="4550148" y="2886093"/>
          <a:ext cx="2059827" cy="1235896"/>
        </a:xfrm>
        <a:prstGeom prst="rect">
          <a:avLst/>
        </a:prstGeom>
        <a:solidFill>
          <a:schemeClr val="accent1">
            <a:shade val="50000"/>
            <a:hueOff val="176818"/>
            <a:satOff val="-18078"/>
            <a:lumOff val="20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skills</a:t>
          </a:r>
          <a:r>
            <a:rPr lang="de-DE" sz="2000" kern="1200" dirty="0"/>
            <a:t> </a:t>
          </a:r>
          <a:r>
            <a:rPr lang="de-DE" sz="2000" kern="1200" dirty="0" err="1"/>
            <a:t>forecasting</a:t>
          </a:r>
          <a:r>
            <a:rPr lang="de-DE" sz="2000" kern="1200" dirty="0"/>
            <a:t> </a:t>
          </a:r>
        </a:p>
      </dsp:txBody>
      <dsp:txXfrm>
        <a:off x="4550148" y="2886093"/>
        <a:ext cx="2059827" cy="1235896"/>
      </dsp:txXfrm>
    </dsp:sp>
    <dsp:sp modelId="{97DE96E9-B780-4157-80F8-9CCBC0CBFB58}">
      <dsp:nvSpPr>
        <dsp:cNvPr id="0" name=""/>
        <dsp:cNvSpPr/>
      </dsp:nvSpPr>
      <dsp:spPr>
        <a:xfrm>
          <a:off x="6815959" y="2886093"/>
          <a:ext cx="2059827" cy="1235896"/>
        </a:xfrm>
        <a:prstGeom prst="rect">
          <a:avLst/>
        </a:prstGeom>
        <a:solidFill>
          <a:schemeClr val="accent1">
            <a:shade val="50000"/>
            <a:hueOff val="117879"/>
            <a:satOff val="-12052"/>
            <a:lumOff val="135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joint</a:t>
          </a:r>
          <a:r>
            <a:rPr lang="de-DE" sz="2000" kern="1200" dirty="0"/>
            <a:t> </a:t>
          </a:r>
          <a:r>
            <a:rPr lang="de-DE" sz="2000" kern="1200" dirty="0" err="1"/>
            <a:t>recommendations</a:t>
          </a:r>
          <a:endParaRPr lang="de-DE" sz="2000" kern="1200" dirty="0"/>
        </a:p>
      </dsp:txBody>
      <dsp:txXfrm>
        <a:off x="6815959" y="2886093"/>
        <a:ext cx="2059827" cy="1235896"/>
      </dsp:txXfrm>
    </dsp:sp>
    <dsp:sp modelId="{969F3D7E-4BBC-4CB1-A7D2-4569807AD6FC}">
      <dsp:nvSpPr>
        <dsp:cNvPr id="0" name=""/>
        <dsp:cNvSpPr/>
      </dsp:nvSpPr>
      <dsp:spPr>
        <a:xfrm>
          <a:off x="9081769" y="2886093"/>
          <a:ext cx="2059827" cy="1235896"/>
        </a:xfrm>
        <a:prstGeom prst="rect">
          <a:avLst/>
        </a:prstGeom>
        <a:solidFill>
          <a:schemeClr val="accent1">
            <a:shade val="50000"/>
            <a:hueOff val="58939"/>
            <a:satOff val="-6026"/>
            <a:lumOff val="6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a:t>
          </a:r>
        </a:p>
      </dsp:txBody>
      <dsp:txXfrm>
        <a:off x="9081769" y="2886093"/>
        <a:ext cx="2059827" cy="12358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1F06F-6712-4A1F-8C13-4AFEB13FB797}">
      <dsp:nvSpPr>
        <dsp:cNvPr id="0" name=""/>
        <dsp:cNvSpPr/>
      </dsp:nvSpPr>
      <dsp:spPr>
        <a:xfrm>
          <a:off x="0" y="7165"/>
          <a:ext cx="11554142" cy="105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de-DE" sz="4400" b="0" i="0" kern="1200" dirty="0">
              <a:latin typeface="+mn-lt"/>
            </a:rPr>
            <a:t>Company </a:t>
          </a:r>
          <a:r>
            <a:rPr lang="de-DE" sz="4400" b="0" i="0" kern="1200" dirty="0" err="1">
              <a:latin typeface="+mn-lt"/>
            </a:rPr>
            <a:t>agreements</a:t>
          </a:r>
          <a:endParaRPr lang="en-US" sz="4400" kern="1200" dirty="0">
            <a:latin typeface="+mn-lt"/>
          </a:endParaRPr>
        </a:p>
      </dsp:txBody>
      <dsp:txXfrm>
        <a:off x="51517" y="58682"/>
        <a:ext cx="11451108" cy="952306"/>
      </dsp:txXfrm>
    </dsp:sp>
    <dsp:sp modelId="{2269015E-4E1B-4A5F-A98C-E92D11AF90FE}">
      <dsp:nvSpPr>
        <dsp:cNvPr id="0" name=""/>
        <dsp:cNvSpPr/>
      </dsp:nvSpPr>
      <dsp:spPr>
        <a:xfrm>
          <a:off x="0" y="1062505"/>
          <a:ext cx="11554142"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844"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de-DE" sz="3400" b="0" i="0" kern="1200" dirty="0" err="1"/>
            <a:t>Worlée</a:t>
          </a:r>
          <a:r>
            <a:rPr lang="de-DE" sz="3400" b="0" i="0" kern="1200" dirty="0"/>
            <a:t>: </a:t>
          </a:r>
          <a:r>
            <a:rPr lang="en-GB" sz="3400" b="0" i="0" kern="1200" dirty="0"/>
            <a:t>joint goal-setting agreement </a:t>
          </a:r>
          <a:endParaRPr lang="en-US" sz="3400" kern="1200" dirty="0"/>
        </a:p>
      </dsp:txBody>
      <dsp:txXfrm>
        <a:off x="0" y="1062505"/>
        <a:ext cx="11554142" cy="728640"/>
      </dsp:txXfrm>
    </dsp:sp>
    <dsp:sp modelId="{59696BA5-064A-4BCD-98F6-620D67226D77}">
      <dsp:nvSpPr>
        <dsp:cNvPr id="0" name=""/>
        <dsp:cNvSpPr/>
      </dsp:nvSpPr>
      <dsp:spPr>
        <a:xfrm>
          <a:off x="0" y="1791145"/>
          <a:ext cx="11554142" cy="105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dirty="0"/>
            <a:t>Regional level</a:t>
          </a:r>
          <a:endParaRPr lang="en-US" sz="4400" kern="1200" dirty="0"/>
        </a:p>
      </dsp:txBody>
      <dsp:txXfrm>
        <a:off x="51517" y="1842662"/>
        <a:ext cx="11451108" cy="952306"/>
      </dsp:txXfrm>
    </dsp:sp>
    <dsp:sp modelId="{7554C8FB-B198-4E63-8F06-99CFBDD7D584}">
      <dsp:nvSpPr>
        <dsp:cNvPr id="0" name=""/>
        <dsp:cNvSpPr/>
      </dsp:nvSpPr>
      <dsp:spPr>
        <a:xfrm>
          <a:off x="0" y="2846485"/>
          <a:ext cx="11554142" cy="214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844"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GB" sz="3400" b="0" i="0" kern="1200" dirty="0"/>
            <a:t>Regional hubs for decarbonisation with skills anticipation strategies </a:t>
          </a:r>
          <a:endParaRPr lang="en-US" sz="3400" kern="1200" dirty="0"/>
        </a:p>
        <a:p>
          <a:pPr marL="285750" lvl="1" indent="-285750" algn="l" defTabSz="1511300">
            <a:lnSpc>
              <a:spcPct val="90000"/>
            </a:lnSpc>
            <a:spcBef>
              <a:spcPct val="0"/>
            </a:spcBef>
            <a:spcAft>
              <a:spcPct val="20000"/>
            </a:spcAft>
            <a:buChar char="•"/>
          </a:pPr>
          <a:r>
            <a:rPr lang="en-GB" sz="3400" b="0" i="0" kern="1200" dirty="0"/>
            <a:t>Social Partner involvement  in the Social and Economic Council of Flanders (SERV)</a:t>
          </a:r>
          <a:endParaRPr lang="en-US" sz="3400" kern="1200" dirty="0"/>
        </a:p>
      </dsp:txBody>
      <dsp:txXfrm>
        <a:off x="0" y="2846485"/>
        <a:ext cx="11554142" cy="21403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AF17271-578C-BD47-B694-410275F74430}"/>
              </a:ext>
            </a:extLst>
          </p:cNvPr>
          <p:cNvSpPr>
            <a:spLocks noGrp="1"/>
          </p:cNvSpPr>
          <p:nvPr>
            <p:ph type="hdr" sz="quarter"/>
          </p:nvPr>
        </p:nvSpPr>
        <p:spPr>
          <a:xfrm>
            <a:off x="0" y="1"/>
            <a:ext cx="2940844" cy="497897"/>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A85651D-FF3D-BC4F-925A-28B2CA0B9044}"/>
              </a:ext>
            </a:extLst>
          </p:cNvPr>
          <p:cNvSpPr>
            <a:spLocks noGrp="1"/>
          </p:cNvSpPr>
          <p:nvPr>
            <p:ph type="dt" sz="quarter" idx="1"/>
          </p:nvPr>
        </p:nvSpPr>
        <p:spPr>
          <a:xfrm>
            <a:off x="3844148" y="1"/>
            <a:ext cx="2940844" cy="497897"/>
          </a:xfrm>
          <a:prstGeom prst="rect">
            <a:avLst/>
          </a:prstGeom>
        </p:spPr>
        <p:txBody>
          <a:bodyPr vert="horz" lIns="91440" tIns="45720" rIns="91440" bIns="45720" rtlCol="0"/>
          <a:lstStyle>
            <a:lvl1pPr algn="r">
              <a:defRPr sz="1200"/>
            </a:lvl1pPr>
          </a:lstStyle>
          <a:p>
            <a:fld id="{D5776BB3-6F73-C443-BBF4-2BCE982A54E4}" type="datetimeFigureOut">
              <a:rPr lang="de-DE" smtClean="0"/>
              <a:t>07.03.2023</a:t>
            </a:fld>
            <a:endParaRPr lang="de-DE"/>
          </a:p>
        </p:txBody>
      </p:sp>
      <p:sp>
        <p:nvSpPr>
          <p:cNvPr id="4" name="Fußzeilenplatzhalter 3">
            <a:extLst>
              <a:ext uri="{FF2B5EF4-FFF2-40B4-BE49-F238E27FC236}">
                <a16:creationId xmlns:a16="http://schemas.microsoft.com/office/drawing/2014/main" id="{2B6A3D3E-E2C3-F84B-AFF6-D59A9FF29960}"/>
              </a:ext>
            </a:extLst>
          </p:cNvPr>
          <p:cNvSpPr>
            <a:spLocks noGrp="1"/>
          </p:cNvSpPr>
          <p:nvPr>
            <p:ph type="ftr" sz="quarter" idx="2"/>
          </p:nvPr>
        </p:nvSpPr>
        <p:spPr>
          <a:xfrm>
            <a:off x="0" y="9425569"/>
            <a:ext cx="2940844" cy="49789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70239E3-D7A2-7947-920D-37273CA92983}"/>
              </a:ext>
            </a:extLst>
          </p:cNvPr>
          <p:cNvSpPr>
            <a:spLocks noGrp="1"/>
          </p:cNvSpPr>
          <p:nvPr>
            <p:ph type="sldNum" sz="quarter" idx="3"/>
          </p:nvPr>
        </p:nvSpPr>
        <p:spPr>
          <a:xfrm>
            <a:off x="3844148" y="9425569"/>
            <a:ext cx="2940844" cy="497895"/>
          </a:xfrm>
          <a:prstGeom prst="rect">
            <a:avLst/>
          </a:prstGeom>
        </p:spPr>
        <p:txBody>
          <a:bodyPr vert="horz" lIns="91440" tIns="45720" rIns="91440" bIns="45720" rtlCol="0" anchor="b"/>
          <a:lstStyle>
            <a:lvl1pPr algn="r">
              <a:defRPr sz="1200"/>
            </a:lvl1pPr>
          </a:lstStyle>
          <a:p>
            <a:fld id="{8F8B2BEC-0A2B-5A4D-BAC5-E6C5C0D767EC}" type="slidenum">
              <a:rPr lang="de-DE" smtClean="0"/>
              <a:t>‹Nr.›</a:t>
            </a:fld>
            <a:endParaRPr lang="de-DE"/>
          </a:p>
        </p:txBody>
      </p:sp>
    </p:spTree>
    <p:extLst>
      <p:ext uri="{BB962C8B-B14F-4D97-AF65-F5344CB8AC3E}">
        <p14:creationId xmlns:p14="http://schemas.microsoft.com/office/powerpoint/2010/main" val="1288584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0844" cy="49789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4148" y="1"/>
            <a:ext cx="2940844" cy="497897"/>
          </a:xfrm>
          <a:prstGeom prst="rect">
            <a:avLst/>
          </a:prstGeom>
        </p:spPr>
        <p:txBody>
          <a:bodyPr vert="horz" lIns="91440" tIns="45720" rIns="91440" bIns="45720" rtlCol="0"/>
          <a:lstStyle>
            <a:lvl1pPr algn="r">
              <a:defRPr sz="1200"/>
            </a:lvl1pPr>
          </a:lstStyle>
          <a:p>
            <a:fld id="{5CF388A0-6301-E34C-8615-7B2B0477DFD0}" type="datetimeFigureOut">
              <a:rPr lang="de-DE" smtClean="0"/>
              <a:t>07.03.2023</a:t>
            </a:fld>
            <a:endParaRPr lang="de-DE"/>
          </a:p>
        </p:txBody>
      </p:sp>
      <p:sp>
        <p:nvSpPr>
          <p:cNvPr id="4" name="Folienbildplatzhalter 3"/>
          <p:cNvSpPr>
            <a:spLocks noGrp="1" noRot="1" noChangeAspect="1"/>
          </p:cNvSpPr>
          <p:nvPr>
            <p:ph type="sldImg" idx="2"/>
          </p:nvPr>
        </p:nvSpPr>
        <p:spPr>
          <a:xfrm>
            <a:off x="415925" y="1239838"/>
            <a:ext cx="5954713"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8657" y="4775666"/>
            <a:ext cx="5429250" cy="390736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5569"/>
            <a:ext cx="2940844" cy="49789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4148" y="9425569"/>
            <a:ext cx="2940844" cy="497895"/>
          </a:xfrm>
          <a:prstGeom prst="rect">
            <a:avLst/>
          </a:prstGeom>
        </p:spPr>
        <p:txBody>
          <a:bodyPr vert="horz" lIns="91440" tIns="45720" rIns="91440" bIns="45720" rtlCol="0" anchor="b"/>
          <a:lstStyle>
            <a:lvl1pPr algn="r">
              <a:defRPr sz="1200"/>
            </a:lvl1pPr>
          </a:lstStyle>
          <a:p>
            <a:fld id="{D00C84CF-3ADF-C24D-BCD9-F63A27EB340D}" type="slidenum">
              <a:rPr lang="de-DE" smtClean="0"/>
              <a:t>‹Nr.›</a:t>
            </a:fld>
            <a:endParaRPr lang="de-DE"/>
          </a:p>
        </p:txBody>
      </p:sp>
    </p:spTree>
    <p:extLst>
      <p:ext uri="{BB962C8B-B14F-4D97-AF65-F5344CB8AC3E}">
        <p14:creationId xmlns:p14="http://schemas.microsoft.com/office/powerpoint/2010/main" val="36060971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00C84CF-3ADF-C24D-BCD9-F63A27EB340D}" type="slidenum">
              <a:rPr lang="de-DE" smtClean="0"/>
              <a:t>1</a:t>
            </a:fld>
            <a:endParaRPr lang="de-DE"/>
          </a:p>
        </p:txBody>
      </p:sp>
    </p:spTree>
    <p:extLst>
      <p:ext uri="{BB962C8B-B14F-4D97-AF65-F5344CB8AC3E}">
        <p14:creationId xmlns:p14="http://schemas.microsoft.com/office/powerpoint/2010/main" val="2882559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gn="just">
              <a:lnSpc>
                <a:spcPct val="100000"/>
              </a:lnSpc>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transition to climate neutrality of the sector will only be successful if it is associated with industrial growth and good work. In this context, there are different starting points for companies to accompany the transformation.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Anticipation of change and risk management are crucial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the future viability of companies to anticipate 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recognise</a:t>
            </a:r>
            <a:r>
              <a:rPr lang="en-US" sz="1100" dirty="0">
                <a:effectLst/>
                <a:latin typeface="Calibri" panose="020F0502020204030204" pitchFamily="34" charset="0"/>
                <a:ea typeface="Calibri" panose="020F0502020204030204" pitchFamily="34" charset="0"/>
                <a:cs typeface="Times New Roman" panose="02020603050405020304" pitchFamily="18" charset="0"/>
              </a:rPr>
              <a:t> technological, economic and social disruptions at an early stage and to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analyse</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opportunities and risks for business is essential.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Cooperation, and strategic partnerships</a:t>
            </a:r>
            <a:r>
              <a:rPr lang="en-US" sz="1100" dirty="0">
                <a:effectLst/>
                <a:latin typeface="Calibri" panose="020F0502020204030204" pitchFamily="34" charset="0"/>
                <a:ea typeface="Calibri" panose="020F0502020204030204" pitchFamily="34" charset="0"/>
                <a:cs typeface="Times New Roman" panose="02020603050405020304" pitchFamily="18" charset="0"/>
              </a:rPr>
              <a:t> between companies and along the value chain are gaining importance.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Be it in the form of acquisitions, networks, (innovation) clusters or competence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centres</a:t>
            </a:r>
            <a:r>
              <a:rPr lang="en-US" sz="1100" dirty="0">
                <a:effectLst/>
                <a:latin typeface="Calibri" panose="020F0502020204030204" pitchFamily="34" charset="0"/>
                <a:ea typeface="Calibri" panose="020F0502020204030204" pitchFamily="34" charset="0"/>
                <a:cs typeface="Times New Roman" panose="02020603050405020304" pitchFamily="18" charset="0"/>
              </a:rPr>
              <a:t> linking companies (R&amp;D departments) with each other, or linking companies with research institutes and other stakeholders, including public-private partnerships.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Promotion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of research, development and innovation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is very important: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product innovation, new raw materials, process and productivity innovation research and development activities play an important role.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Companies also have to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secure access to finance and funding opportunities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 diversification of technologies is required, investments will be needed in new production equipment for example when switching fuels for heat production or for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remodelling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of existing plants.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Costs incurred depend on technologies chosen. To take the step from innovation to implementation, even larger companies need external financial support.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need to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reorganise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company structures and to adapt working methods</a:t>
            </a:r>
            <a:r>
              <a:rPr lang="en-US" sz="1100" dirty="0">
                <a:effectLst/>
                <a:latin typeface="Calibri" panose="020F0502020204030204" pitchFamily="34" charset="0"/>
                <a:ea typeface="Calibri" panose="020F0502020204030204" pitchFamily="34" charset="0"/>
                <a:cs typeface="Times New Roman" panose="02020603050405020304" pitchFamily="18" charset="0"/>
              </a:rPr>
              <a:t> depends on the technological pathway chosen.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Investing in a circular economy approach might lead to complete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reorganisation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of the company.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be successful on their way to climate neutrality, adjusting portfolios and implementing technologies, companies need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new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organisational</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competences</a:t>
            </a:r>
            <a:r>
              <a:rPr lang="en-US" sz="1100" dirty="0">
                <a:effectLst/>
                <a:latin typeface="Calibri" panose="020F0502020204030204" pitchFamily="34" charset="0"/>
                <a:ea typeface="Calibri" panose="020F0502020204030204" pitchFamily="34" charset="0"/>
                <a:cs typeface="Times New Roman" panose="02020603050405020304" pitchFamily="18" charset="0"/>
              </a:rPr>
              <a:t> such as market intelligence, business development and strategic marketing.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Participants of the first workshop highlighted that organizational measures are needed. Success factors to reach climate neutrality can be good leadership, cultural change in the company and awareness rising measures (for example through environmental advisors).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further focus should be on new forms of work and the change of work organization considering the physical (Health+ Safety risks) and psychological impact.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Establishing a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strategic personnel policy and strategic workforce planning </a:t>
            </a:r>
            <a:r>
              <a:rPr lang="en-US" sz="1100" dirty="0">
                <a:effectLst/>
                <a:latin typeface="Calibri" panose="020F0502020204030204" pitchFamily="34" charset="0"/>
                <a:ea typeface="Calibri" panose="020F0502020204030204" pitchFamily="34" charset="0"/>
                <a:cs typeface="Times New Roman" panose="02020603050405020304" pitchFamily="18" charset="0"/>
              </a:rPr>
              <a:t>is also important: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Interview partners and workshop participants agreed that a major task for the sector will be to secure skilled workers.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 company’s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workforce</a:t>
            </a:r>
            <a:r>
              <a:rPr lang="en-US" sz="1100" dirty="0">
                <a:effectLst/>
                <a:latin typeface="Calibri" panose="020F0502020204030204" pitchFamily="34" charset="0"/>
                <a:ea typeface="Calibri" panose="020F0502020204030204" pitchFamily="34" charset="0"/>
                <a:cs typeface="Times New Roman" panose="02020603050405020304" pitchFamily="18" charset="0"/>
              </a:rPr>
              <a:t> plays an important part in the adaption and diffusion of technical 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organisational</a:t>
            </a:r>
            <a:r>
              <a:rPr lang="en-US" sz="1100" dirty="0">
                <a:effectLst/>
                <a:latin typeface="Calibri" panose="020F0502020204030204" pitchFamily="34" charset="0"/>
                <a:ea typeface="Calibri" panose="020F0502020204030204" pitchFamily="34" charset="0"/>
                <a:cs typeface="Times New Roman" panose="02020603050405020304" pitchFamily="18" charset="0"/>
              </a:rPr>
              <a:t> change. </a:t>
            </a:r>
          </a:p>
          <a:p>
            <a:pPr marL="800100" lvl="1" indent="-342900" algn="just">
              <a:lnSpc>
                <a:spcPct val="100000"/>
              </a:lnSpc>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involve employees and raise awareness, communication to employees on climate-related issues is of utmost importance.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effectLst/>
              <a:latin typeface="+mn-lt"/>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C84CF-3ADF-C24D-BCD9-F63A27EB340D}"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498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0000"/>
              </a:lnSpc>
              <a:spcBef>
                <a:spcPts val="0"/>
              </a:spcBef>
              <a:spcAft>
                <a:spcPts val="0"/>
              </a:spcAft>
            </a:pPr>
            <a:r>
              <a:rPr lang="en-US" sz="900" dirty="0"/>
              <a:t>Regarding the workers’ perspective impacts of climate neutrality measures on employment, working conditions and skills are to be expected.</a:t>
            </a:r>
          </a:p>
          <a:p>
            <a:pPr marL="171450" indent="-171450">
              <a:lnSpc>
                <a:spcPct val="100000"/>
              </a:lnSpc>
              <a:spcBef>
                <a:spcPts val="0"/>
              </a:spcBef>
              <a:spcAft>
                <a:spcPts val="0"/>
              </a:spcAft>
              <a:buFont typeface="Arial" panose="020B0604020202020204" pitchFamily="34" charset="0"/>
              <a:buChar char="•"/>
            </a:pPr>
            <a:r>
              <a:rPr lang="en-US" sz="900" dirty="0"/>
              <a:t> Regarding employment</a:t>
            </a:r>
          </a:p>
          <a:p>
            <a:pPr marL="628650" lvl="1" indent="-171450">
              <a:lnSpc>
                <a:spcPct val="100000"/>
              </a:lnSpc>
              <a:spcBef>
                <a:spcPts val="0"/>
              </a:spcBef>
              <a:spcAft>
                <a:spcPts val="0"/>
              </a:spcAft>
              <a:buFont typeface="Arial" panose="020B0604020202020204" pitchFamily="34" charset="0"/>
              <a:buChar char="•"/>
            </a:pPr>
            <a:r>
              <a:rPr lang="en-US" sz="900" dirty="0"/>
              <a:t>One major concern is that moving production to countries outside Europe or the purchase of parts and services abroad due to better economic conditions will influence employment and will cause job losses in European countries. </a:t>
            </a:r>
          </a:p>
          <a:p>
            <a:pPr marL="628650" lvl="1" indent="-171450">
              <a:lnSpc>
                <a:spcPct val="100000"/>
              </a:lnSpc>
              <a:spcBef>
                <a:spcPts val="0"/>
              </a:spcBef>
              <a:spcAft>
                <a:spcPts val="0"/>
              </a:spcAft>
              <a:buFont typeface="Arial" panose="020B0604020202020204" pitchFamily="34" charset="0"/>
              <a:buChar char="•"/>
            </a:pPr>
            <a:r>
              <a:rPr lang="en-US" sz="900" dirty="0"/>
              <a:t>There is also the question of the relocation of certain jobs (administration/accounting/production) to where labor is cheaper and where the protection of workers' rights is less developed. </a:t>
            </a:r>
          </a:p>
          <a:p>
            <a:pPr marL="628650" lvl="1" indent="-171450">
              <a:lnSpc>
                <a:spcPct val="100000"/>
              </a:lnSpc>
              <a:spcBef>
                <a:spcPts val="0"/>
              </a:spcBef>
              <a:spcAft>
                <a:spcPts val="0"/>
              </a:spcAft>
              <a:buFont typeface="Arial" panose="020B0604020202020204" pitchFamily="34" charset="0"/>
              <a:buChar char="•"/>
            </a:pPr>
            <a:r>
              <a:rPr lang="en-US" sz="900" dirty="0"/>
              <a:t>There also will be structural effects and shifts of employment between sectors.</a:t>
            </a:r>
          </a:p>
          <a:p>
            <a:pPr marL="171450" indent="-171450">
              <a:lnSpc>
                <a:spcPct val="100000"/>
              </a:lnSpc>
              <a:spcBef>
                <a:spcPts val="0"/>
              </a:spcBef>
              <a:spcAft>
                <a:spcPts val="0"/>
              </a:spcAft>
              <a:buFont typeface="Arial" panose="020B0604020202020204" pitchFamily="34" charset="0"/>
              <a:buChar char="•"/>
            </a:pPr>
            <a:r>
              <a:rPr lang="en-US" sz="900" dirty="0"/>
              <a:t>Regarding working conditions, </a:t>
            </a:r>
          </a:p>
          <a:p>
            <a:pPr marL="628650" lvl="1" indent="-171450">
              <a:lnSpc>
                <a:spcPct val="100000"/>
              </a:lnSpc>
              <a:spcBef>
                <a:spcPts val="0"/>
              </a:spcBef>
              <a:spcAft>
                <a:spcPts val="0"/>
              </a:spcAft>
              <a:buFont typeface="Arial" panose="020B0604020202020204" pitchFamily="34" charset="0"/>
              <a:buChar char="•"/>
            </a:pPr>
            <a:r>
              <a:rPr lang="en-US" sz="900" dirty="0"/>
              <a:t>high costs for transformation may lead to limited wage increases. </a:t>
            </a:r>
          </a:p>
          <a:p>
            <a:pPr marL="628650" lvl="1" indent="-171450">
              <a:lnSpc>
                <a:spcPct val="100000"/>
              </a:lnSpc>
              <a:spcBef>
                <a:spcPts val="0"/>
              </a:spcBef>
              <a:spcAft>
                <a:spcPts val="0"/>
              </a:spcAft>
              <a:buFont typeface="Arial" panose="020B0604020202020204" pitchFamily="34" charset="0"/>
              <a:buChar char="•"/>
            </a:pPr>
            <a:r>
              <a:rPr lang="en-US" sz="900" dirty="0"/>
              <a:t>Increasing work intensity and workload are observed as the energy transition has created the need for employees to constantly familiarize themselves with new regulations and topics. </a:t>
            </a:r>
          </a:p>
          <a:p>
            <a:pPr marL="628650" lvl="1" indent="-171450">
              <a:lnSpc>
                <a:spcPct val="100000"/>
              </a:lnSpc>
              <a:spcBef>
                <a:spcPts val="0"/>
              </a:spcBef>
              <a:spcAft>
                <a:spcPts val="0"/>
              </a:spcAft>
              <a:buFont typeface="Arial" panose="020B0604020202020204" pitchFamily="34" charset="0"/>
              <a:buChar char="•"/>
            </a:pPr>
            <a:r>
              <a:rPr lang="en-US" sz="900" dirty="0"/>
              <a:t>Occupational health and safety standards are already very high, still increased hydrogen and biofuels use and recycling might lead to potential risks. </a:t>
            </a:r>
          </a:p>
          <a:p>
            <a:pPr marL="628650" lvl="1" indent="-171450">
              <a:lnSpc>
                <a:spcPct val="100000"/>
              </a:lnSpc>
              <a:spcBef>
                <a:spcPts val="0"/>
              </a:spcBef>
              <a:spcAft>
                <a:spcPts val="0"/>
              </a:spcAft>
              <a:buFont typeface="Arial" panose="020B0604020202020204" pitchFamily="34" charset="0"/>
              <a:buChar char="•"/>
            </a:pPr>
            <a:r>
              <a:rPr lang="en-US" sz="900" dirty="0"/>
              <a:t>Digitalisation and automatization diminish hard manual work, change tasks and increase the mental load.</a:t>
            </a:r>
          </a:p>
          <a:p>
            <a:pPr marL="171450" indent="-171450">
              <a:lnSpc>
                <a:spcPct val="100000"/>
              </a:lnSpc>
              <a:spcBef>
                <a:spcPts val="0"/>
              </a:spcBef>
              <a:spcAft>
                <a:spcPts val="0"/>
              </a:spcAft>
              <a:buFont typeface="Arial" panose="020B0604020202020204" pitchFamily="34" charset="0"/>
              <a:buChar char="•"/>
            </a:pPr>
            <a:r>
              <a:rPr lang="en-US" sz="900" dirty="0"/>
              <a:t>Regarding skills: </a:t>
            </a:r>
          </a:p>
          <a:p>
            <a:pPr marL="628650" lvl="1" indent="-171450">
              <a:lnSpc>
                <a:spcPct val="100000"/>
              </a:lnSpc>
              <a:spcBef>
                <a:spcPts val="0"/>
              </a:spcBef>
              <a:spcAft>
                <a:spcPts val="0"/>
              </a:spcAft>
              <a:buFont typeface="Arial" panose="020B0604020202020204" pitchFamily="34" charset="0"/>
              <a:buChar char="•"/>
            </a:pPr>
            <a:r>
              <a:rPr lang="en-US" sz="900" dirty="0"/>
              <a:t>A change in job profiles and the emergence of new profiles is expected to take place. </a:t>
            </a:r>
          </a:p>
          <a:p>
            <a:pPr marL="628650" lvl="1" indent="-171450">
              <a:lnSpc>
                <a:spcPct val="100000"/>
              </a:lnSpc>
              <a:spcBef>
                <a:spcPts val="0"/>
              </a:spcBef>
              <a:spcAft>
                <a:spcPts val="0"/>
              </a:spcAft>
              <a:buFont typeface="Arial" panose="020B0604020202020204" pitchFamily="34" charset="0"/>
              <a:buChar char="•"/>
            </a:pPr>
            <a:r>
              <a:rPr lang="en-US" sz="900" dirty="0"/>
              <a:t>An increasing share of skilled workers and academics, new skills and competence requirements including engineering, technical, and scientific, digital, management, monitoring and soft skills are expected.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ym typeface="Wingdings" panose="05000000000000000000" pitchFamily="2" charset="2"/>
              </a:rPr>
              <a:t></a:t>
            </a:r>
            <a:r>
              <a:rPr lang="en-US" sz="900" dirty="0"/>
              <a:t>Against this, </a:t>
            </a:r>
            <a:r>
              <a:rPr lang="en-US" sz="900" kern="1200" dirty="0">
                <a:solidFill>
                  <a:schemeClr val="tx1"/>
                </a:solidFill>
                <a:latin typeface="+mn-lt"/>
                <a:ea typeface="+mn-ea"/>
                <a:cs typeface="+mn-cs"/>
              </a:rPr>
              <a:t>assessing the impact on employment, ensuring job and social security, preventing negative effects on working conditions, skills forecasting and assessing competence needs and </a:t>
            </a:r>
            <a:r>
              <a:rPr lang="en-GB" sz="900" kern="1200" dirty="0">
                <a:solidFill>
                  <a:schemeClr val="tx1"/>
                </a:solidFill>
                <a:latin typeface="+mn-lt"/>
                <a:ea typeface="+mn-ea"/>
                <a:cs typeface="+mn-cs"/>
              </a:rPr>
              <a:t>promoting training and education are important fields of action for social partners.</a:t>
            </a:r>
            <a:endParaRPr lang="de-DE" sz="900" kern="1200" dirty="0">
              <a:solidFill>
                <a:schemeClr val="tx1"/>
              </a:solidFill>
              <a:latin typeface="+mn-lt"/>
              <a:ea typeface="+mn-ea"/>
              <a:cs typeface="+mn-cs"/>
            </a:endParaRPr>
          </a:p>
          <a:p>
            <a:endParaRPr lang="de-DE" sz="1000" kern="1200" dirty="0">
              <a:solidFill>
                <a:schemeClr val="tx1"/>
              </a:solidFill>
              <a:latin typeface="+mn-lt"/>
              <a:ea typeface="+mn-ea"/>
              <a:cs typeface="+mn-cs"/>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C84CF-3ADF-C24D-BCD9-F63A27EB340D}"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15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latin typeface="+mn-lt"/>
            </a:endParaRPr>
          </a:p>
        </p:txBody>
      </p:sp>
      <p:sp>
        <p:nvSpPr>
          <p:cNvPr id="4" name="Foliennummernplatzhalter 3"/>
          <p:cNvSpPr>
            <a:spLocks noGrp="1"/>
          </p:cNvSpPr>
          <p:nvPr>
            <p:ph type="sldNum" sz="quarter" idx="5"/>
          </p:nvPr>
        </p:nvSpPr>
        <p:spPr/>
        <p:txBody>
          <a:bodyPr/>
          <a:lstStyle/>
          <a:p>
            <a:fld id="{D00C84CF-3ADF-C24D-BCD9-F63A27EB340D}" type="slidenum">
              <a:rPr lang="de-DE" smtClean="0"/>
              <a:t>12</a:t>
            </a:fld>
            <a:endParaRPr lang="de-DE"/>
          </a:p>
        </p:txBody>
      </p:sp>
    </p:spTree>
    <p:extLst>
      <p:ext uri="{BB962C8B-B14F-4D97-AF65-F5344CB8AC3E}">
        <p14:creationId xmlns:p14="http://schemas.microsoft.com/office/powerpoint/2010/main" val="73141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sz="1100" dirty="0">
                <a:latin typeface="+mn-lt"/>
              </a:rPr>
              <a:t>Throughout the project, we found that there is a multitude of possible starting points for social partners mentioned during out interviews and workshops: </a:t>
            </a:r>
          </a:p>
          <a:p>
            <a:pPr marL="742950" lvl="1" indent="-285750">
              <a:buFont typeface="Arial" panose="020B0604020202020204" pitchFamily="34" charset="0"/>
              <a:buChar char="•"/>
            </a:pPr>
            <a:r>
              <a:rPr lang="de-DE" sz="1100" dirty="0" err="1"/>
              <a:t>works</a:t>
            </a:r>
            <a:r>
              <a:rPr lang="de-DE" sz="1100" dirty="0"/>
              <a:t> </a:t>
            </a:r>
            <a:r>
              <a:rPr lang="de-DE" sz="1100" dirty="0" err="1"/>
              <a:t>council</a:t>
            </a:r>
            <a:r>
              <a:rPr lang="de-DE" sz="1100" dirty="0"/>
              <a:t> initiatives</a:t>
            </a:r>
          </a:p>
          <a:p>
            <a:pPr marL="742950" lvl="1" indent="-285750">
              <a:buFont typeface="Arial" panose="020B0604020202020204" pitchFamily="34" charset="0"/>
              <a:buChar char="•"/>
            </a:pPr>
            <a:r>
              <a:rPr lang="de-DE" sz="1100" dirty="0"/>
              <a:t>professional </a:t>
            </a:r>
            <a:r>
              <a:rPr lang="de-DE" sz="1100" dirty="0" err="1"/>
              <a:t>training</a:t>
            </a:r>
            <a:r>
              <a:rPr lang="de-DE" sz="1100" dirty="0"/>
              <a:t> </a:t>
            </a:r>
            <a:r>
              <a:rPr lang="de-DE" sz="1100" dirty="0" err="1"/>
              <a:t>plans</a:t>
            </a:r>
            <a:endParaRPr lang="de-DE" sz="1100" dirty="0"/>
          </a:p>
          <a:p>
            <a:pPr marL="742950" lvl="1" indent="-285750">
              <a:buFont typeface="Arial" panose="020B0604020202020204" pitchFamily="34" charset="0"/>
              <a:buChar char="•"/>
            </a:pPr>
            <a:r>
              <a:rPr lang="de-DE" sz="1100" dirty="0" err="1"/>
              <a:t>promotion</a:t>
            </a:r>
            <a:r>
              <a:rPr lang="de-DE" sz="1100" dirty="0"/>
              <a:t> </a:t>
            </a:r>
            <a:r>
              <a:rPr lang="de-DE" sz="1100" dirty="0" err="1"/>
              <a:t>of</a:t>
            </a:r>
            <a:r>
              <a:rPr lang="de-DE" sz="1100" dirty="0"/>
              <a:t> </a:t>
            </a:r>
            <a:r>
              <a:rPr lang="de-DE" sz="1100" dirty="0" err="1"/>
              <a:t>new</a:t>
            </a:r>
            <a:r>
              <a:rPr lang="de-DE" sz="1100" dirty="0"/>
              <a:t> </a:t>
            </a:r>
            <a:r>
              <a:rPr lang="de-DE" sz="1100" dirty="0" err="1"/>
              <a:t>training</a:t>
            </a:r>
            <a:r>
              <a:rPr lang="de-DE" sz="1100" dirty="0"/>
              <a:t> </a:t>
            </a:r>
            <a:r>
              <a:rPr lang="de-DE" sz="1100" dirty="0" err="1"/>
              <a:t>measures</a:t>
            </a:r>
            <a:endParaRPr lang="de-DE" sz="1100" dirty="0"/>
          </a:p>
          <a:p>
            <a:pPr marL="742950" lvl="1" indent="-285750">
              <a:buFont typeface="Arial" panose="020B0604020202020204" pitchFamily="34" charset="0"/>
              <a:buChar char="•"/>
            </a:pPr>
            <a:r>
              <a:rPr lang="en-US" sz="1100" dirty="0"/>
              <a:t>monitoring of training measures </a:t>
            </a:r>
            <a:endParaRPr lang="de-DE" sz="1100" dirty="0"/>
          </a:p>
          <a:p>
            <a:pPr marL="742950" lvl="1" indent="-285750">
              <a:buFont typeface="Arial" panose="020B0604020202020204" pitchFamily="34" charset="0"/>
              <a:buChar char="•"/>
            </a:pPr>
            <a:r>
              <a:rPr lang="de-DE" sz="1100" dirty="0" err="1"/>
              <a:t>negotiation</a:t>
            </a:r>
            <a:r>
              <a:rPr lang="de-DE" sz="1100" dirty="0"/>
              <a:t> </a:t>
            </a:r>
            <a:r>
              <a:rPr lang="de-DE" sz="1100" dirty="0" err="1"/>
              <a:t>of</a:t>
            </a:r>
            <a:r>
              <a:rPr lang="de-DE" sz="1100" dirty="0"/>
              <a:t> </a:t>
            </a:r>
            <a:r>
              <a:rPr lang="de-DE" sz="1100" dirty="0" err="1"/>
              <a:t>agreements</a:t>
            </a:r>
            <a:endParaRPr lang="de-DE" sz="1100" dirty="0"/>
          </a:p>
          <a:p>
            <a:pPr marL="742950" lvl="1" indent="-285750">
              <a:buFont typeface="Arial" panose="020B0604020202020204" pitchFamily="34" charset="0"/>
              <a:buChar char="•"/>
            </a:pPr>
            <a:r>
              <a:rPr lang="de-DE" sz="1100" dirty="0" err="1"/>
              <a:t>information</a:t>
            </a:r>
            <a:r>
              <a:rPr lang="de-DE" sz="1100" dirty="0"/>
              <a:t> and </a:t>
            </a:r>
            <a:r>
              <a:rPr lang="de-DE" sz="1100" dirty="0" err="1"/>
              <a:t>consultation</a:t>
            </a:r>
            <a:r>
              <a:rPr lang="de-DE" sz="1100" dirty="0"/>
              <a:t> </a:t>
            </a:r>
            <a:r>
              <a:rPr lang="de-DE" sz="1100" dirty="0" err="1"/>
              <a:t>mechanisms</a:t>
            </a:r>
            <a:r>
              <a:rPr lang="de-DE" sz="1100" dirty="0"/>
              <a:t> </a:t>
            </a:r>
          </a:p>
          <a:p>
            <a:pPr marL="742950" lvl="1" indent="-285750">
              <a:buFont typeface="Arial" panose="020B0604020202020204" pitchFamily="34" charset="0"/>
              <a:buChar char="•"/>
            </a:pPr>
            <a:r>
              <a:rPr lang="de-DE" sz="1100" dirty="0" err="1"/>
              <a:t>joint</a:t>
            </a:r>
            <a:r>
              <a:rPr lang="de-DE" sz="1100" dirty="0"/>
              <a:t> </a:t>
            </a:r>
            <a:r>
              <a:rPr lang="de-DE" sz="1100" dirty="0" err="1"/>
              <a:t>projects</a:t>
            </a:r>
            <a:endParaRPr lang="de-DE" sz="1100" dirty="0"/>
          </a:p>
          <a:p>
            <a:pPr marL="742950" lvl="1" indent="-285750">
              <a:buFont typeface="Arial" panose="020B0604020202020204" pitchFamily="34" charset="0"/>
              <a:buChar char="•"/>
            </a:pPr>
            <a:r>
              <a:rPr lang="de-DE" sz="1100" dirty="0"/>
              <a:t>transnational </a:t>
            </a:r>
            <a:r>
              <a:rPr lang="de-DE" sz="1100" dirty="0" err="1"/>
              <a:t>agreements</a:t>
            </a:r>
            <a:endParaRPr lang="de-DE" sz="1100" dirty="0"/>
          </a:p>
          <a:p>
            <a:pPr marL="742950" lvl="1" indent="-285750">
              <a:buFont typeface="Arial" panose="020B0604020202020204" pitchFamily="34" charset="0"/>
              <a:buChar char="•"/>
            </a:pPr>
            <a:r>
              <a:rPr lang="de-DE" sz="1100" dirty="0" err="1"/>
              <a:t>education</a:t>
            </a:r>
            <a:r>
              <a:rPr lang="de-DE" sz="1100" dirty="0"/>
              <a:t> and </a:t>
            </a:r>
            <a:r>
              <a:rPr lang="de-DE" sz="1100" dirty="0" err="1"/>
              <a:t>communication</a:t>
            </a:r>
            <a:r>
              <a:rPr lang="de-DE" sz="1100" dirty="0"/>
              <a:t> </a:t>
            </a:r>
            <a:r>
              <a:rPr lang="de-DE" sz="1100" dirty="0" err="1"/>
              <a:t>campaigns</a:t>
            </a:r>
            <a:endParaRPr lang="de-DE" sz="1100" dirty="0"/>
          </a:p>
          <a:p>
            <a:pPr marL="742950" lvl="1" indent="-285750">
              <a:buFont typeface="Arial" panose="020B0604020202020204" pitchFamily="34" charset="0"/>
              <a:buChar char="•"/>
            </a:pPr>
            <a:r>
              <a:rPr lang="de-DE" sz="1100" dirty="0" err="1"/>
              <a:t>joint</a:t>
            </a:r>
            <a:r>
              <a:rPr lang="de-DE" sz="1100" dirty="0"/>
              <a:t> </a:t>
            </a:r>
            <a:r>
              <a:rPr lang="de-DE" sz="1100" dirty="0" err="1"/>
              <a:t>discourse</a:t>
            </a:r>
            <a:r>
              <a:rPr lang="de-DE" sz="1100" dirty="0"/>
              <a:t> </a:t>
            </a:r>
            <a:r>
              <a:rPr lang="de-DE" sz="1100" dirty="0" err="1"/>
              <a:t>with</a:t>
            </a:r>
            <a:r>
              <a:rPr lang="de-DE" sz="1100" dirty="0"/>
              <a:t> </a:t>
            </a:r>
            <a:r>
              <a:rPr lang="de-DE" sz="1100" dirty="0" err="1"/>
              <a:t>politics</a:t>
            </a:r>
            <a:endParaRPr lang="de-DE" sz="1100" dirty="0"/>
          </a:p>
          <a:p>
            <a:pPr marL="742950" lvl="1" indent="-285750">
              <a:buFont typeface="Arial" panose="020B0604020202020204" pitchFamily="34" charset="0"/>
              <a:buChar char="•"/>
            </a:pPr>
            <a:r>
              <a:rPr lang="de-DE" sz="1100" dirty="0" err="1"/>
              <a:t>promotion</a:t>
            </a:r>
            <a:r>
              <a:rPr lang="de-DE" sz="1100" dirty="0"/>
              <a:t> </a:t>
            </a:r>
            <a:r>
              <a:rPr lang="de-DE" sz="1100" dirty="0" err="1"/>
              <a:t>of</a:t>
            </a:r>
            <a:r>
              <a:rPr lang="de-DE" sz="1100" dirty="0"/>
              <a:t> </a:t>
            </a:r>
            <a:r>
              <a:rPr lang="de-DE" sz="1100" dirty="0" err="1"/>
              <a:t>impact</a:t>
            </a:r>
            <a:r>
              <a:rPr lang="de-DE" sz="1100" dirty="0"/>
              <a:t>  </a:t>
            </a:r>
            <a:r>
              <a:rPr lang="de-DE" sz="1100" dirty="0" err="1"/>
              <a:t>assessments</a:t>
            </a:r>
            <a:endParaRPr lang="de-DE" sz="1100" dirty="0"/>
          </a:p>
          <a:p>
            <a:pPr marL="742950" lvl="1" indent="-285750">
              <a:buFont typeface="Arial" panose="020B0604020202020204" pitchFamily="34" charset="0"/>
              <a:buChar char="•"/>
            </a:pPr>
            <a:r>
              <a:rPr lang="de-DE" sz="1100" dirty="0" err="1"/>
              <a:t>anticipation</a:t>
            </a:r>
            <a:r>
              <a:rPr lang="de-DE" sz="1100" dirty="0"/>
              <a:t> </a:t>
            </a:r>
            <a:r>
              <a:rPr lang="de-DE" sz="1100" dirty="0" err="1"/>
              <a:t>strategies</a:t>
            </a:r>
            <a:endParaRPr lang="de-DE" sz="1100" dirty="0"/>
          </a:p>
          <a:p>
            <a:pPr marL="742950" lvl="1" indent="-285750">
              <a:buFont typeface="Arial" panose="020B0604020202020204" pitchFamily="34" charset="0"/>
              <a:buChar char="•"/>
            </a:pPr>
            <a:r>
              <a:rPr lang="de-DE" sz="1100" dirty="0" err="1"/>
              <a:t>skills</a:t>
            </a:r>
            <a:r>
              <a:rPr lang="de-DE" sz="1100" dirty="0"/>
              <a:t> </a:t>
            </a:r>
            <a:r>
              <a:rPr lang="de-DE" sz="1100" dirty="0" err="1"/>
              <a:t>forecasting</a:t>
            </a:r>
            <a:r>
              <a:rPr lang="de-DE" sz="1100" dirty="0"/>
              <a:t> </a:t>
            </a:r>
          </a:p>
          <a:p>
            <a:pPr marL="742950" lvl="1" indent="-285750">
              <a:buFont typeface="Arial" panose="020B0604020202020204" pitchFamily="34" charset="0"/>
              <a:buChar char="•"/>
            </a:pPr>
            <a:r>
              <a:rPr lang="de-DE" sz="1100" dirty="0" err="1"/>
              <a:t>joint</a:t>
            </a:r>
            <a:r>
              <a:rPr lang="de-DE" sz="1100" dirty="0"/>
              <a:t> </a:t>
            </a:r>
            <a:r>
              <a:rPr lang="de-DE" sz="1100" dirty="0" err="1"/>
              <a:t>recommendations</a:t>
            </a:r>
            <a:endParaRPr lang="de-DE" sz="1100" dirty="0"/>
          </a:p>
          <a:p>
            <a:pPr marL="742950" lvl="1" indent="-285750">
              <a:buFont typeface="Arial" panose="020B0604020202020204" pitchFamily="34" charset="0"/>
              <a:buChar char="•"/>
            </a:pPr>
            <a:r>
              <a:rPr lang="de-DE" sz="1100" dirty="0"/>
              <a:t>…</a:t>
            </a:r>
          </a:p>
          <a:p>
            <a:pPr marL="0" indent="0">
              <a:buFont typeface="Arial" panose="020B0604020202020204" pitchFamily="34" charset="0"/>
              <a:buNone/>
            </a:pPr>
            <a:r>
              <a:rPr lang="en-US" sz="1100" dirty="0">
                <a:latin typeface="+mn-lt"/>
              </a:rPr>
              <a:t>In our research, we also found some examples of social partner initiatives in the chemical industry:</a:t>
            </a:r>
          </a:p>
          <a:p>
            <a:pPr marL="171450" indent="-171450">
              <a:buFont typeface="Arial" panose="020B0604020202020204" pitchFamily="34" charset="0"/>
              <a:buChar char="•"/>
            </a:pPr>
            <a:endParaRPr lang="de-DE" sz="1100" dirty="0">
              <a:latin typeface="+mn-lt"/>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C84CF-3ADF-C24D-BCD9-F63A27EB340D}"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90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000" dirty="0"/>
              <a:t>There are attempts to include climate neutrality goals and their consequences in company agreements, for example: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Calibri" panose="020F0502020204030204" pitchFamily="34" charset="0"/>
                <a:ea typeface="Calibri" panose="020F0502020204030204" pitchFamily="34" charset="0"/>
                <a:cs typeface="Arial" panose="020B0604020202020204" pitchFamily="34" charset="0"/>
              </a:rPr>
              <a:t>At </a:t>
            </a:r>
            <a:r>
              <a:rPr lang="en-GB" sz="1000" dirty="0" err="1">
                <a:effectLst/>
                <a:latin typeface="Calibri" panose="020F0502020204030204" pitchFamily="34" charset="0"/>
                <a:ea typeface="Calibri" panose="020F0502020204030204" pitchFamily="34" charset="0"/>
                <a:cs typeface="Arial" panose="020B0604020202020204" pitchFamily="34" charset="0"/>
              </a:rPr>
              <a:t>Worlée</a:t>
            </a:r>
            <a:r>
              <a:rPr lang="en-GB" sz="1000" dirty="0">
                <a:effectLst/>
                <a:latin typeface="Calibri" panose="020F0502020204030204" pitchFamily="34" charset="0"/>
                <a:ea typeface="Calibri" panose="020F0502020204030204" pitchFamily="34" charset="0"/>
                <a:cs typeface="Arial" panose="020B0604020202020204" pitchFamily="34" charset="0"/>
              </a:rPr>
              <a:t>, a German producer of chemical, natural and cosmetic raw materials, a joint goal-setting agreement was concluded with the works council. There was a process with all employees in which values and principles of behaviour were jointly developed in townhall meetings. Energy, the environment and resource conservation play a central role 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effectLst/>
                <a:latin typeface="Calibri" panose="020F0502020204030204" pitchFamily="34" charset="0"/>
                <a:ea typeface="Calibri" panose="020F0502020204030204" pitchFamily="34" charset="0"/>
                <a:cs typeface="Arial" panose="020B0604020202020204" pitchFamily="34" charset="0"/>
              </a:rPr>
              <a:t>As industrial cluster areas are most affected by climate neutrality goals, regional policy and measures are important.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In this context, “regional hubs for decarbonisation with skills anticipation strategies and meeting the challenges of providing skilled jobs in these communities will be vital.”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In Belgium, for example, Social Partners are involved in the Social and Economic Council of Flanders (SERV), the main advisory body to the Flemish government on Flemish socio-economic policy. To accelerate the transition to a circular economy, the Flemish Social Partners in the council have drawn up a policy agenda with 40 concrete recommendations.</a:t>
            </a:r>
            <a:endParaRPr lang="de-DE"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000" dirty="0">
              <a:effectLst/>
              <a:latin typeface="Calibri" panose="020F0502020204030204" pitchFamily="34" charset="0"/>
              <a:ea typeface="Calibri" panose="020F0502020204030204" pitchFamily="34" charset="0"/>
              <a:cs typeface="Arial" panose="020B0604020202020204" pitchFamily="34" charset="0"/>
            </a:endParaRPr>
          </a:p>
          <a:p>
            <a:endParaRPr lang="de-DE" sz="100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C84CF-3ADF-C24D-BCD9-F63A27EB340D}"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655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dirty="0"/>
              <a:t>Trade unions and industrial associations or employer </a:t>
            </a:r>
            <a:r>
              <a:rPr lang="en-US" sz="1100" dirty="0" err="1"/>
              <a:t>organisations</a:t>
            </a:r>
            <a:r>
              <a:rPr lang="en-US" sz="1100" dirty="0"/>
              <a:t> at national level have begun to develop own projects aiming at getting a better picture of the industrial transformation ahead. </a:t>
            </a:r>
          </a:p>
          <a:p>
            <a:pPr marL="171450" indent="-171450">
              <a:buFont typeface="Arial" panose="020B0604020202020204" pitchFamily="34" charset="0"/>
              <a:buChar char="•"/>
            </a:pPr>
            <a:r>
              <a:rPr lang="en-US" sz="1100" dirty="0"/>
              <a:t>For example, the German trade union IGBCE started a Transformation Camp to take place every year and has launched a process called “Perspectives 2030+” in 2019. Based on four different scenarios members are discussing possible solutions for the upcoming challenges linked to the industry’s transformation</a:t>
            </a:r>
          </a:p>
          <a:p>
            <a:pPr marL="171450" indent="-171450">
              <a:buFont typeface="Arial" panose="020B0604020202020204" pitchFamily="34" charset="0"/>
              <a:buChar char="•"/>
            </a:pPr>
            <a:r>
              <a:rPr lang="en-US" sz="1100" dirty="0"/>
              <a:t>In several countries, industrial associations have developed roadmaps for the chemical industry to become climate or carbon neutral comparing different quantitative scenarios examining different solutions and measures and their impact on GHG emissions.</a:t>
            </a:r>
          </a:p>
          <a:p>
            <a:pPr marL="171450" indent="-171450">
              <a:buFont typeface="Arial" panose="020B0604020202020204" pitchFamily="34" charset="0"/>
              <a:buChar char="•"/>
            </a:pPr>
            <a:r>
              <a:rPr lang="en-US" sz="1100" dirty="0"/>
              <a:t>Future skills needs were addressed by the Dutch chemical industry association that coordinated a Human capital agenda for a better coordination of education and necessary qualification on the </a:t>
            </a:r>
            <a:r>
              <a:rPr lang="en-US" sz="1100" dirty="0" err="1"/>
              <a:t>labour</a:t>
            </a:r>
            <a:r>
              <a:rPr lang="en-US" sz="1100" dirty="0"/>
              <a:t> market. In a memorandum for the regional, federal and European elections 2019, </a:t>
            </a:r>
            <a:r>
              <a:rPr lang="en-US" sz="1100" dirty="0" err="1"/>
              <a:t>essencia</a:t>
            </a:r>
            <a:r>
              <a:rPr lang="en-US" sz="1100" dirty="0"/>
              <a:t>, the Belgian sectoral federation of the chemical industry and life sciences highlighted the importance of strengthening education and training.</a:t>
            </a:r>
            <a:endParaRPr lang="de-DE" sz="1100" dirty="0"/>
          </a:p>
          <a:p>
            <a:pPr marL="0" indent="0">
              <a:buFont typeface="Arial" panose="020B0604020202020204" pitchFamily="34" charset="0"/>
              <a:buNone/>
            </a:pPr>
            <a:r>
              <a:rPr lang="en-GB" sz="1100" dirty="0">
                <a:effectLst/>
                <a:latin typeface="Calibri" panose="020F0502020204030204" pitchFamily="34" charset="0"/>
                <a:ea typeface="Calibri" panose="020F0502020204030204" pitchFamily="34" charset="0"/>
                <a:cs typeface="Arial" panose="020B0604020202020204" pitchFamily="34" charset="0"/>
              </a:rPr>
              <a:t>Joint projects and initiatives of the Social Partners are still rare. While in some countries, involvement is still limited to mutual invitations to summits on the topic of climate neutrality, in others exchange between Social Partners as well as with the government is further developed. </a:t>
            </a:r>
          </a:p>
          <a:p>
            <a:pPr marL="285750" indent="-285750">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For example, the German Social Partners are in close contact on the topic of climate neutrality. They have launched several initiatives: the Chemie³ sustainability initiative founded by employer and sectoral organisation and trade union developing sustainability guidelines for the chemical industry in Germany, the Social Partner Workshop for Innovation and Sustainability </a:t>
            </a:r>
            <a:r>
              <a:rPr lang="en-GB" sz="1100" dirty="0" err="1">
                <a:effectLst/>
                <a:latin typeface="Calibri" panose="020F0502020204030204" pitchFamily="34" charset="0"/>
                <a:ea typeface="Calibri" panose="020F0502020204030204" pitchFamily="34" charset="0"/>
                <a:cs typeface="Arial" panose="020B0604020202020204" pitchFamily="34" charset="0"/>
              </a:rPr>
              <a:t>So.WIN</a:t>
            </a:r>
            <a:r>
              <a:rPr lang="en-GB" sz="1100" dirty="0">
                <a:effectLst/>
                <a:latin typeface="Calibri" panose="020F0502020204030204" pitchFamily="34" charset="0"/>
                <a:ea typeface="Calibri" panose="020F0502020204030204" pitchFamily="34" charset="0"/>
                <a:cs typeface="Arial" panose="020B0604020202020204" pitchFamily="34" charset="0"/>
              </a:rPr>
              <a:t>,  a qualification offensive for the chemical industry, which the chemical industry's Social Partners agreed on as part of the 2019 collective bargaining agreement comprising a qualification advisory service  and a “Future skills report”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effectLst/>
                <a:latin typeface="Calibri" panose="020F0502020204030204" pitchFamily="34" charset="0"/>
                <a:ea typeface="Calibri" panose="020F0502020204030204" pitchFamily="34" charset="0"/>
                <a:cs typeface="Arial" panose="020B0604020202020204" pitchFamily="34" charset="0"/>
              </a:rPr>
              <a:t>In 2020, a study commissioned by the Czech social partners in the chemical industry was published, analysing the impact of the Green Deal on employment and the planned sources of funding for measures to minimize this negative impact, including spending on wages and investments related to the creation of alternative jobs.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effectLst/>
                <a:latin typeface="Calibri" panose="020F0502020204030204" pitchFamily="34" charset="0"/>
                <a:ea typeface="Calibri" panose="020F0502020204030204" pitchFamily="34" charset="0"/>
                <a:cs typeface="Arial" panose="020B0604020202020204" pitchFamily="34" charset="0"/>
              </a:rPr>
              <a:t>The Chemical Industry Federation of Finland coordinates the implementation of the Responsible care programme (</a:t>
            </a:r>
            <a:r>
              <a:rPr lang="en-US" sz="1100" dirty="0">
                <a:effectLst/>
                <a:latin typeface="Calibri" panose="020F0502020204030204" pitchFamily="34" charset="0"/>
                <a:ea typeface="Calibri" panose="020F0502020204030204" pitchFamily="34" charset="0"/>
                <a:cs typeface="Arial" panose="020B0604020202020204" pitchFamily="34" charset="0"/>
              </a:rPr>
              <a:t>including sustainable use of natural resources, sustainability and safety of production and products, well-being of the work community and open interaction and co-operation) </a:t>
            </a:r>
            <a:r>
              <a:rPr lang="en-GB" sz="1100" dirty="0">
                <a:effectLst/>
                <a:latin typeface="Calibri" panose="020F0502020204030204" pitchFamily="34" charset="0"/>
                <a:ea typeface="Calibri" panose="020F0502020204030204" pitchFamily="34" charset="0"/>
                <a:cs typeface="Arial" panose="020B0604020202020204" pitchFamily="34" charset="0"/>
              </a:rPr>
              <a:t>in Finland. The Industrial Union, Trade Union Pro and the Federation of Professional and Managerial Staff (YTN) participate in the monitoring and development of the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effectLst/>
                <a:latin typeface="Calibri" panose="020F0502020204030204" pitchFamily="34" charset="0"/>
                <a:ea typeface="Calibri" panose="020F0502020204030204" pitchFamily="34" charset="0"/>
                <a:cs typeface="Arial" panose="020B0604020202020204" pitchFamily="34" charset="0"/>
              </a:rPr>
              <a:t>In France</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de-DE" sz="1100" dirty="0">
                <a:effectLst/>
                <a:latin typeface="Calibri" panose="020F0502020204030204" pitchFamily="34" charset="0"/>
                <a:ea typeface="Calibri" panose="020F0502020204030204" pitchFamily="34" charset="0"/>
                <a:cs typeface="Arial" panose="020B0604020202020204" pitchFamily="34" charset="0"/>
              </a:rPr>
              <a:t>a s</a:t>
            </a:r>
            <a:r>
              <a:rPr lang="en-GB" sz="1100" dirty="0" err="1">
                <a:effectLst/>
                <a:latin typeface="Calibri" panose="020F0502020204030204" pitchFamily="34" charset="0"/>
                <a:ea typeface="Calibri" panose="020F0502020204030204" pitchFamily="34" charset="0"/>
                <a:cs typeface="Arial" panose="020B0604020202020204" pitchFamily="34" charset="0"/>
              </a:rPr>
              <a:t>trategic</a:t>
            </a:r>
            <a:r>
              <a:rPr lang="en-GB" sz="1100" dirty="0">
                <a:effectLst/>
                <a:latin typeface="Calibri" panose="020F0502020204030204" pitchFamily="34" charset="0"/>
                <a:ea typeface="Calibri" panose="020F0502020204030204" pitchFamily="34" charset="0"/>
                <a:cs typeface="Arial" panose="020B0604020202020204" pitchFamily="34" charset="0"/>
              </a:rPr>
              <a:t> contract for the chemical industry has been concluded in 2018 and adapted in 2021. </a:t>
            </a:r>
            <a:r>
              <a:rPr lang="en-US" sz="1100" dirty="0">
                <a:effectLst/>
                <a:latin typeface="Calibri" panose="020F0502020204030204" pitchFamily="34" charset="0"/>
                <a:ea typeface="Calibri" panose="020F0502020204030204" pitchFamily="34" charset="0"/>
                <a:cs typeface="Arial" panose="020B0604020202020204" pitchFamily="34" charset="0"/>
              </a:rPr>
              <a:t>With this contract, trade unions, the professional federations of the four branches (chemicals, plastics, rubber and paper-cardboard) and the State have agreed to develop the chemical and materials sector through several actions including supporting the transition to a decarbonized and competitive heat production and  the development of jobs and encouraging the growth of companies.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C84CF-3ADF-C24D-BCD9-F63A27EB340D}"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the transnational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 Nordic-German Trade Union Cooperation on Just Transition” based on six country reports analysed national climate policies and the respective national instruments, as well as economic and social consequences highlighting the importance of education, training and better work environment, social protection and collaboration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Furthermore, a joint trade union project funded by the European Social Fund has started in 2021 on Employees as leverage for a circular economy initiated by Flemish trade unions cooperating with trade unions across Europe to gather concrete examples and guidelines for supporting the transition in terms of training, sector consultation, studies, mobilizing communication and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 European </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Tyre</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and Rubber Manufactures’ Association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in cooperation with the DRIVES (Development and Research on Innovative Vocational Educational Skills project funded by the Erasmus+ Sector Skills Alliances Programme, 2018-2021) and Alliance for Batteries Technology, Training and Skills (ALBATTS), proposed a strategy for the implementation of the European Commission Pact for Skills, for the Automotive ecosystem.</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lvl="1"/>
            <a:endParaRPr lang="en-US" sz="2000" b="0" i="0" kern="1200" dirty="0">
              <a:latin typeface="+mn-lt"/>
              <a:ea typeface="+mn-ea"/>
              <a:cs typeface="+mn-cs"/>
            </a:endParaRPr>
          </a:p>
          <a:p>
            <a:pPr lvl="1"/>
            <a:endParaRPr lang="en-US" sz="2000" b="0" i="0" kern="1200" dirty="0">
              <a:latin typeface="+mn-lt"/>
              <a:ea typeface="+mn-ea"/>
              <a:cs typeface="+mn-cs"/>
            </a:endParaRPr>
          </a:p>
          <a:p>
            <a:pPr lvl="1"/>
            <a:endParaRPr lang="en-US" sz="2000" b="0" i="0" kern="1200" dirty="0">
              <a:latin typeface="+mn-lt"/>
              <a:ea typeface="+mn-ea"/>
              <a:cs typeface="+mn-cs"/>
            </a:endParaRPr>
          </a:p>
          <a:p>
            <a:pPr lvl="1"/>
            <a:endParaRPr lang="en-US" sz="2000" b="0" i="0" kern="1200" dirty="0">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C84CF-3ADF-C24D-BCD9-F63A27EB340D}"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24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Against</a:t>
            </a:r>
            <a:r>
              <a:rPr lang="de-DE" dirty="0"/>
              <a:t> </a:t>
            </a:r>
            <a:r>
              <a:rPr lang="de-DE" dirty="0" err="1"/>
              <a:t>this</a:t>
            </a:r>
            <a:r>
              <a:rPr lang="de-DE" dirty="0"/>
              <a:t> </a:t>
            </a:r>
            <a:r>
              <a:rPr lang="de-DE" dirty="0" err="1"/>
              <a:t>screening</a:t>
            </a:r>
            <a:r>
              <a:rPr lang="de-DE" dirty="0"/>
              <a:t> </a:t>
            </a:r>
            <a:r>
              <a:rPr lang="de-DE" dirty="0" err="1"/>
              <a:t>of</a:t>
            </a:r>
            <a:r>
              <a:rPr lang="de-DE" dirty="0"/>
              <a:t> social </a:t>
            </a:r>
            <a:r>
              <a:rPr lang="de-DE" dirty="0" err="1"/>
              <a:t>partners</a:t>
            </a:r>
            <a:r>
              <a:rPr lang="de-DE" dirty="0"/>
              <a:t> initiatives and </a:t>
            </a:r>
            <a:r>
              <a:rPr lang="de-DE" dirty="0" err="1"/>
              <a:t>the</a:t>
            </a:r>
            <a:r>
              <a:rPr lang="de-DE" dirty="0"/>
              <a:t> </a:t>
            </a:r>
            <a:r>
              <a:rPr lang="de-DE" dirty="0" err="1"/>
              <a:t>results</a:t>
            </a:r>
            <a:r>
              <a:rPr lang="de-DE" dirty="0"/>
              <a:t> </a:t>
            </a:r>
            <a:r>
              <a:rPr lang="de-DE" dirty="0" err="1"/>
              <a:t>of</a:t>
            </a:r>
            <a:r>
              <a:rPr lang="de-DE" dirty="0"/>
              <a:t> </a:t>
            </a:r>
            <a:r>
              <a:rPr lang="de-DE" dirty="0" err="1"/>
              <a:t>the</a:t>
            </a:r>
            <a:r>
              <a:rPr lang="de-DE" dirty="0"/>
              <a:t> </a:t>
            </a:r>
            <a:r>
              <a:rPr lang="de-DE" dirty="0" err="1"/>
              <a:t>first</a:t>
            </a:r>
            <a:r>
              <a:rPr lang="de-DE" dirty="0"/>
              <a:t> </a:t>
            </a:r>
            <a:r>
              <a:rPr lang="de-DE" dirty="0" err="1"/>
              <a:t>two</a:t>
            </a:r>
            <a:r>
              <a:rPr lang="de-DE" dirty="0"/>
              <a:t> </a:t>
            </a:r>
            <a:r>
              <a:rPr lang="de-DE" dirty="0" err="1"/>
              <a:t>workshops</a:t>
            </a:r>
            <a:r>
              <a:rPr lang="de-DE" dirty="0"/>
              <a:t>, </a:t>
            </a:r>
            <a:r>
              <a:rPr lang="de-DE" dirty="0" err="1"/>
              <a:t>we</a:t>
            </a:r>
            <a:r>
              <a:rPr lang="de-DE" dirty="0"/>
              <a:t> </a:t>
            </a:r>
            <a:r>
              <a:rPr lang="de-DE" dirty="0" err="1"/>
              <a:t>finally</a:t>
            </a:r>
            <a:r>
              <a:rPr lang="de-DE" dirty="0"/>
              <a:t> </a:t>
            </a:r>
            <a:r>
              <a:rPr lang="de-DE" dirty="0" err="1"/>
              <a:t>developed</a:t>
            </a:r>
            <a:r>
              <a:rPr lang="de-DE" dirty="0"/>
              <a:t> a </a:t>
            </a:r>
            <a:r>
              <a:rPr lang="de-DE" dirty="0" err="1"/>
              <a:t>project</a:t>
            </a:r>
            <a:r>
              <a:rPr lang="de-DE" dirty="0"/>
              <a:t> </a:t>
            </a:r>
            <a:r>
              <a:rPr lang="de-DE" dirty="0" err="1"/>
              <a:t>toolbox</a:t>
            </a:r>
            <a:r>
              <a:rPr lang="de-DE" dirty="0"/>
              <a:t>. </a:t>
            </a:r>
          </a:p>
        </p:txBody>
      </p:sp>
      <p:sp>
        <p:nvSpPr>
          <p:cNvPr id="4" name="Foliennummernplatzhalter 3"/>
          <p:cNvSpPr>
            <a:spLocks noGrp="1"/>
          </p:cNvSpPr>
          <p:nvPr>
            <p:ph type="sldNum" sz="quarter" idx="5"/>
          </p:nvPr>
        </p:nvSpPr>
        <p:spPr/>
        <p:txBody>
          <a:bodyPr/>
          <a:lstStyle/>
          <a:p>
            <a:fld id="{D00C84CF-3ADF-C24D-BCD9-F63A27EB340D}" type="slidenum">
              <a:rPr lang="de-DE" smtClean="0"/>
              <a:t>17</a:t>
            </a:fld>
            <a:endParaRPr lang="de-DE"/>
          </a:p>
        </p:txBody>
      </p:sp>
    </p:spTree>
    <p:extLst>
      <p:ext uri="{BB962C8B-B14F-4D97-AF65-F5344CB8AC3E}">
        <p14:creationId xmlns:p14="http://schemas.microsoft.com/office/powerpoint/2010/main" val="904923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err="1"/>
              <a:t>We</a:t>
            </a:r>
            <a:r>
              <a:rPr lang="de-DE" sz="1100" dirty="0"/>
              <a:t> </a:t>
            </a:r>
            <a:r>
              <a:rPr lang="de-DE" sz="1100" dirty="0" err="1"/>
              <a:t>identified</a:t>
            </a:r>
            <a:r>
              <a:rPr lang="de-DE" sz="1100" dirty="0"/>
              <a:t> </a:t>
            </a:r>
            <a:r>
              <a:rPr lang="de-DE" sz="1100" dirty="0" err="1"/>
              <a:t>five</a:t>
            </a:r>
            <a:r>
              <a:rPr lang="de-DE" sz="1100" dirty="0"/>
              <a:t> </a:t>
            </a:r>
            <a:r>
              <a:rPr lang="de-DE" sz="1100" dirty="0" err="1"/>
              <a:t>practical</a:t>
            </a:r>
            <a:r>
              <a:rPr lang="de-DE" sz="1100" dirty="0"/>
              <a:t> </a:t>
            </a:r>
            <a:r>
              <a:rPr lang="de-DE" sz="1100" dirty="0" err="1"/>
              <a:t>tools</a:t>
            </a:r>
            <a:r>
              <a:rPr lang="de-DE" sz="1100" dirty="0"/>
              <a:t> </a:t>
            </a:r>
            <a:r>
              <a:rPr lang="de-DE" sz="1100" dirty="0" err="1"/>
              <a:t>that</a:t>
            </a:r>
            <a:r>
              <a:rPr lang="de-DE" sz="1100" dirty="0"/>
              <a:t> </a:t>
            </a:r>
            <a:r>
              <a:rPr lang="de-DE" sz="1100" dirty="0" err="1"/>
              <a:t>were</a:t>
            </a:r>
            <a:r>
              <a:rPr lang="de-DE" sz="1100" dirty="0"/>
              <a:t> </a:t>
            </a:r>
            <a:r>
              <a:rPr lang="de-DE" sz="1100" dirty="0" err="1"/>
              <a:t>further</a:t>
            </a:r>
            <a:r>
              <a:rPr lang="de-DE" sz="1100" dirty="0"/>
              <a:t> </a:t>
            </a:r>
            <a:r>
              <a:rPr lang="de-DE" sz="1100" dirty="0" err="1"/>
              <a:t>developed</a:t>
            </a:r>
            <a:r>
              <a:rPr lang="de-DE" sz="1100" dirty="0"/>
              <a:t> in </a:t>
            </a:r>
            <a:r>
              <a:rPr lang="de-DE" sz="1100" dirty="0" err="1"/>
              <a:t>the</a:t>
            </a:r>
            <a:r>
              <a:rPr lang="de-DE" sz="1100" dirty="0"/>
              <a:t> </a:t>
            </a:r>
            <a:r>
              <a:rPr lang="de-DE" sz="1100" dirty="0" err="1"/>
              <a:t>third</a:t>
            </a:r>
            <a:r>
              <a:rPr lang="de-DE" sz="1100" dirty="0"/>
              <a:t> </a:t>
            </a:r>
            <a:r>
              <a:rPr lang="de-DE" sz="1100" dirty="0" err="1"/>
              <a:t>workshop</a:t>
            </a:r>
            <a:r>
              <a:rPr lang="de-DE" sz="1100" dirty="0"/>
              <a:t>:</a:t>
            </a:r>
          </a:p>
          <a:p>
            <a:pPr marL="228600" indent="-228600">
              <a:buFont typeface="+mj-lt"/>
              <a:buAutoNum type="arabicPeriod"/>
            </a:pPr>
            <a:r>
              <a:rPr lang="de-DE" sz="1100" dirty="0"/>
              <a:t>The </a:t>
            </a:r>
            <a:r>
              <a:rPr lang="de-DE" sz="1100" dirty="0" err="1"/>
              <a:t>first</a:t>
            </a:r>
            <a:r>
              <a:rPr lang="de-DE" sz="1100" dirty="0"/>
              <a:t> </a:t>
            </a:r>
            <a:r>
              <a:rPr lang="de-DE" sz="1100" dirty="0" err="1"/>
              <a:t>one</a:t>
            </a:r>
            <a:r>
              <a:rPr lang="de-DE" sz="1100" dirty="0"/>
              <a:t> </a:t>
            </a:r>
            <a:r>
              <a:rPr lang="de-DE" sz="1100" dirty="0" err="1"/>
              <a:t>name</a:t>
            </a:r>
            <a:r>
              <a:rPr lang="de-DE" sz="1100" dirty="0"/>
              <a:t> </a:t>
            </a:r>
            <a:r>
              <a:rPr lang="de-DE" sz="1100" b="1" dirty="0"/>
              <a:t>„Storytelling“ </a:t>
            </a:r>
            <a:r>
              <a:rPr lang="de-DE" sz="1100" dirty="0" err="1"/>
              <a:t>aims</a:t>
            </a:r>
            <a:r>
              <a:rPr lang="de-DE" sz="1100" dirty="0"/>
              <a:t> at </a:t>
            </a:r>
            <a:r>
              <a:rPr lang="en-US" sz="1100" dirty="0"/>
              <a:t>creating stories we can tell to paint a positive image of the chemical industry. We collected a set of guidelines including potential addressees (future employees and general public) of the story, that can easily be used to contact an agency/copywriter to develop some slogans. For example: </a:t>
            </a:r>
          </a:p>
          <a:p>
            <a:pPr marL="457200" lvl="1" indent="0">
              <a:buFont typeface="+mj-lt"/>
              <a:buNone/>
            </a:pPr>
            <a:r>
              <a:rPr lang="en-US" sz="1100" dirty="0"/>
              <a:t>-You want to develop biodegradable plastics from renewable raw materials? Come and work in the chemical industry.</a:t>
            </a:r>
          </a:p>
          <a:p>
            <a:pPr marL="457200" lvl="1" indent="0">
              <a:buFont typeface="+mj-lt"/>
              <a:buNone/>
            </a:pPr>
            <a:r>
              <a:rPr lang="en-US" sz="1100" dirty="0"/>
              <a:t>-A bath in the sun protected by suncream – only possible with the products of the chemical industry.</a:t>
            </a:r>
          </a:p>
          <a:p>
            <a:pPr marL="228600" indent="-228600">
              <a:buFont typeface="+mj-lt"/>
              <a:buAutoNum type="arabicPeriod"/>
            </a:pPr>
            <a:r>
              <a:rPr lang="en-US" sz="1100" dirty="0"/>
              <a:t>Participants of the third project workshops agreed and emphasized the need of workers’ involvement from the outset to ensure a company’s successful way towards climate neutrality and sustainability. Communication, information and transparency are key. Hence, we developed a </a:t>
            </a:r>
            <a:r>
              <a:rPr lang="en-US" sz="1100" b="1" dirty="0"/>
              <a:t>checklist for social partners at the company level </a:t>
            </a:r>
            <a:r>
              <a:rPr lang="en-US" sz="1100" dirty="0"/>
              <a:t>considering employee involvement and joint approaches of social partners regarding project preparation/definition of a goal; assessing the initial situation; and developing a climate strategy and measures</a:t>
            </a:r>
          </a:p>
          <a:p>
            <a:pPr marL="228600" indent="-228600">
              <a:buFont typeface="+mj-lt"/>
              <a:buAutoNum type="arabicPeriod"/>
            </a:pPr>
            <a:r>
              <a:rPr lang="en-US" sz="1100" dirty="0"/>
              <a:t>To make the terms and concepts often mentioned in discussions on climate neutrality understandable we compiled a list of key words that should be mentioned in a </a:t>
            </a:r>
            <a:r>
              <a:rPr lang="en-US" sz="1100" b="1" dirty="0"/>
              <a:t>project glossary </a:t>
            </a:r>
            <a:r>
              <a:rPr lang="en-US" sz="1100" dirty="0"/>
              <a:t>(such CCU/S; different </a:t>
            </a:r>
            <a:r>
              <a:rPr lang="en-US" sz="1100" dirty="0" err="1"/>
              <a:t>colours</a:t>
            </a:r>
            <a:r>
              <a:rPr lang="en-US" sz="1100" dirty="0"/>
              <a:t> of hydrogen, just transition or Fitfor55) and completed it based on existing definitions.</a:t>
            </a:r>
          </a:p>
          <a:p>
            <a:pPr marL="228600" indent="-228600">
              <a:buFont typeface="+mj-lt"/>
              <a:buAutoNum type="arabicPeriod"/>
            </a:pPr>
            <a:r>
              <a:rPr lang="de-DE" sz="1100" dirty="0" err="1"/>
              <a:t>Based</a:t>
            </a:r>
            <a:r>
              <a:rPr lang="de-DE" sz="1100" dirty="0"/>
              <a:t> on </a:t>
            </a:r>
            <a:r>
              <a:rPr lang="de-DE" sz="1100" dirty="0" err="1"/>
              <a:t>the</a:t>
            </a:r>
            <a:r>
              <a:rPr lang="de-DE" sz="1100" dirty="0"/>
              <a:t> </a:t>
            </a:r>
            <a:r>
              <a:rPr lang="de-DE" sz="1100" dirty="0" err="1"/>
              <a:t>example</a:t>
            </a:r>
            <a:r>
              <a:rPr lang="de-DE" sz="1100" dirty="0"/>
              <a:t> a </a:t>
            </a:r>
            <a:r>
              <a:rPr lang="de-DE" sz="1100" dirty="0" err="1"/>
              <a:t>participant</a:t>
            </a:r>
            <a:r>
              <a:rPr lang="de-DE" sz="1100" dirty="0"/>
              <a:t> </a:t>
            </a:r>
            <a:r>
              <a:rPr lang="de-DE" sz="1100" dirty="0" err="1"/>
              <a:t>from</a:t>
            </a:r>
            <a:r>
              <a:rPr lang="de-DE" sz="1100" dirty="0"/>
              <a:t> </a:t>
            </a:r>
            <a:r>
              <a:rPr lang="de-DE" sz="1100" dirty="0" err="1"/>
              <a:t>Belgium</a:t>
            </a:r>
            <a:r>
              <a:rPr lang="de-DE" sz="1100" dirty="0"/>
              <a:t> </a:t>
            </a:r>
            <a:r>
              <a:rPr lang="de-DE" sz="1100" dirty="0" err="1"/>
              <a:t>gave</a:t>
            </a:r>
            <a:r>
              <a:rPr lang="de-DE" sz="1100" dirty="0"/>
              <a:t> </a:t>
            </a:r>
            <a:r>
              <a:rPr lang="de-DE" sz="1100" dirty="0" err="1"/>
              <a:t>us</a:t>
            </a:r>
            <a:r>
              <a:rPr lang="de-DE" sz="1100" dirty="0"/>
              <a:t>, </a:t>
            </a:r>
            <a:r>
              <a:rPr lang="de-DE" sz="1100" dirty="0" err="1"/>
              <a:t>we</a:t>
            </a:r>
            <a:r>
              <a:rPr lang="de-DE" sz="1100" dirty="0"/>
              <a:t> </a:t>
            </a:r>
            <a:r>
              <a:rPr lang="de-DE" sz="1100" dirty="0" err="1"/>
              <a:t>defined</a:t>
            </a:r>
            <a:r>
              <a:rPr lang="de-DE" sz="1100" dirty="0"/>
              <a:t> possible </a:t>
            </a:r>
            <a:r>
              <a:rPr lang="de-DE" sz="1100" dirty="0" err="1"/>
              <a:t>roles</a:t>
            </a:r>
            <a:r>
              <a:rPr lang="de-DE" sz="1100" dirty="0"/>
              <a:t> and </a:t>
            </a:r>
            <a:r>
              <a:rPr lang="de-DE" sz="1100" dirty="0" err="1"/>
              <a:t>tasks</a:t>
            </a:r>
            <a:r>
              <a:rPr lang="de-DE" sz="1100" dirty="0"/>
              <a:t> </a:t>
            </a:r>
            <a:r>
              <a:rPr lang="de-DE" sz="1100" dirty="0" err="1"/>
              <a:t>for</a:t>
            </a:r>
            <a:r>
              <a:rPr lang="de-DE" sz="1100" dirty="0"/>
              <a:t> </a:t>
            </a:r>
            <a:r>
              <a:rPr lang="de-DE" sz="1100" b="1" dirty="0"/>
              <a:t>environmental </a:t>
            </a:r>
            <a:r>
              <a:rPr lang="de-DE" sz="1100" b="1" dirty="0" err="1"/>
              <a:t>coordinators</a:t>
            </a:r>
            <a:r>
              <a:rPr lang="de-DE" sz="1100" b="1" dirty="0"/>
              <a:t> at </a:t>
            </a:r>
            <a:r>
              <a:rPr lang="de-DE" sz="1100" b="1" dirty="0" err="1"/>
              <a:t>the</a:t>
            </a:r>
            <a:r>
              <a:rPr lang="de-DE" sz="1100" b="1" dirty="0"/>
              <a:t> </a:t>
            </a:r>
            <a:r>
              <a:rPr lang="de-DE" sz="1100" b="1" dirty="0" err="1"/>
              <a:t>company</a:t>
            </a:r>
            <a:r>
              <a:rPr lang="de-DE" sz="1100" b="1" dirty="0"/>
              <a:t> level </a:t>
            </a:r>
            <a:r>
              <a:rPr lang="de-DE" sz="1100" dirty="0" err="1"/>
              <a:t>who</a:t>
            </a:r>
            <a:r>
              <a:rPr lang="de-DE" sz="1100" dirty="0"/>
              <a:t> </a:t>
            </a:r>
            <a:r>
              <a:rPr lang="de-DE" sz="1100" dirty="0" err="1"/>
              <a:t>can</a:t>
            </a:r>
            <a:r>
              <a:rPr lang="de-DE" sz="1100" dirty="0"/>
              <a:t> </a:t>
            </a:r>
            <a:r>
              <a:rPr lang="en-US" sz="1100" dirty="0"/>
              <a:t>develop statistics on energy use and emissions as well as other data relevant to becoming climate neutral and consider future developments including training needs.</a:t>
            </a:r>
          </a:p>
          <a:p>
            <a:pPr marL="228600" indent="-228600">
              <a:lnSpc>
                <a:spcPct val="107000"/>
              </a:lnSpc>
              <a:spcBef>
                <a:spcPts val="200"/>
              </a:spcBef>
              <a:buFont typeface="+mj-lt"/>
              <a:buAutoNum type="arabicPeriod"/>
            </a:pPr>
            <a:r>
              <a:rPr lang="en-US" sz="1100" dirty="0"/>
              <a:t>Finally, starting cooperations at regional level was a recurring topic throughout the project. Therefore, we have developed </a:t>
            </a:r>
            <a:r>
              <a:rPr lang="en-US" sz="1100" b="1" dirty="0"/>
              <a:t>exemplary agendas for kick-off events for regional cooperation </a:t>
            </a:r>
            <a:r>
              <a:rPr lang="en-US" sz="1100" dirty="0"/>
              <a:t>to be used by national social partners involving local authorities, sectoral and cross-sectoral social </a:t>
            </a:r>
            <a:r>
              <a:rPr lang="en-US" sz="1100" kern="1200" dirty="0">
                <a:solidFill>
                  <a:schemeClr val="tx1"/>
                </a:solidFill>
                <a:latin typeface="+mn-lt"/>
                <a:ea typeface="+mn-ea"/>
                <a:cs typeface="+mn-cs"/>
              </a:rPr>
              <a:t>partners, VET providers and school representatives and energy producers and suppliers. There are agendas for a conference and thematic workshops on </a:t>
            </a:r>
            <a:r>
              <a:rPr lang="en-GB" sz="1100" kern="1200" dirty="0">
                <a:solidFill>
                  <a:schemeClr val="tx1"/>
                </a:solidFill>
                <a:latin typeface="+mn-lt"/>
                <a:ea typeface="+mn-ea"/>
                <a:cs typeface="+mn-cs"/>
              </a:rPr>
              <a:t>training and skills, innovation and R&amp;D, energy and infrastructure as well as for a regular follow-up event.</a:t>
            </a:r>
          </a:p>
          <a:p>
            <a:pPr>
              <a:lnSpc>
                <a:spcPct val="107000"/>
              </a:lnSpc>
              <a:spcBef>
                <a:spcPts val="200"/>
              </a:spcBef>
            </a:pPr>
            <a:endParaRPr lang="en-GB" sz="11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In addition to the tools developed during the project, we also include information and links to other publications for example on training courses in Denmark, </a:t>
            </a:r>
            <a:r>
              <a:rPr lang="de-DE" sz="1100" dirty="0"/>
              <a:t>an </a:t>
            </a:r>
            <a:r>
              <a:rPr lang="de-DE" sz="1100" dirty="0" err="1"/>
              <a:t>Italian</a:t>
            </a:r>
            <a:r>
              <a:rPr lang="de-DE" sz="1100" dirty="0"/>
              <a:t> </a:t>
            </a:r>
            <a:r>
              <a:rPr lang="de-DE" sz="1100" dirty="0" err="1"/>
              <a:t>analysis</a:t>
            </a:r>
            <a:r>
              <a:rPr lang="de-DE" sz="1100" dirty="0"/>
              <a:t> </a:t>
            </a:r>
            <a:r>
              <a:rPr lang="de-DE" sz="1100" dirty="0" err="1"/>
              <a:t>of</a:t>
            </a:r>
            <a:r>
              <a:rPr lang="de-DE" sz="1100" dirty="0"/>
              <a:t> </a:t>
            </a:r>
            <a:r>
              <a:rPr lang="de-DE" sz="1100" dirty="0" err="1"/>
              <a:t>the</a:t>
            </a:r>
            <a:r>
              <a:rPr lang="de-DE" sz="1100" dirty="0"/>
              <a:t> </a:t>
            </a:r>
            <a:r>
              <a:rPr lang="de-DE" sz="1100" dirty="0" err="1"/>
              <a:t>impact</a:t>
            </a:r>
            <a:r>
              <a:rPr lang="de-DE" sz="1100" dirty="0"/>
              <a:t> </a:t>
            </a:r>
            <a:r>
              <a:rPr lang="de-DE" sz="1100" dirty="0" err="1"/>
              <a:t>of</a:t>
            </a:r>
            <a:r>
              <a:rPr lang="de-DE" sz="1100" dirty="0"/>
              <a:t> </a:t>
            </a:r>
            <a:r>
              <a:rPr lang="de-DE" sz="1100" dirty="0" err="1"/>
              <a:t>the</a:t>
            </a:r>
            <a:r>
              <a:rPr lang="de-DE" sz="1100" dirty="0"/>
              <a:t> </a:t>
            </a:r>
            <a:r>
              <a:rPr lang="de-DE" sz="1100" dirty="0" err="1"/>
              <a:t>chemical</a:t>
            </a:r>
            <a:r>
              <a:rPr lang="de-DE" sz="1100" dirty="0"/>
              <a:t> </a:t>
            </a:r>
            <a:r>
              <a:rPr lang="de-DE" sz="1100" dirty="0" err="1"/>
              <a:t>industry</a:t>
            </a:r>
            <a:r>
              <a:rPr lang="de-DE" sz="1100" dirty="0"/>
              <a:t> on </a:t>
            </a:r>
            <a:r>
              <a:rPr lang="de-DE" sz="1100" dirty="0" err="1"/>
              <a:t>innovation</a:t>
            </a:r>
            <a:r>
              <a:rPr lang="de-DE" sz="1100" dirty="0"/>
              <a:t>, </a:t>
            </a:r>
            <a:r>
              <a:rPr lang="de-DE" sz="1100" dirty="0" err="1"/>
              <a:t>economic</a:t>
            </a:r>
            <a:r>
              <a:rPr lang="de-DE" sz="1100" dirty="0"/>
              <a:t> </a:t>
            </a:r>
            <a:r>
              <a:rPr lang="de-DE" sz="1100" dirty="0" err="1"/>
              <a:t>growth</a:t>
            </a:r>
            <a:r>
              <a:rPr lang="de-DE" sz="1100" dirty="0"/>
              <a:t> and </a:t>
            </a:r>
            <a:r>
              <a:rPr lang="de-DE" sz="1100" dirty="0" err="1"/>
              <a:t>society</a:t>
            </a:r>
            <a:r>
              <a:rPr lang="de-DE" sz="1100" dirty="0"/>
              <a:t> </a:t>
            </a:r>
            <a:r>
              <a:rPr lang="de-DE" sz="1100" dirty="0" err="1"/>
              <a:t>named</a:t>
            </a:r>
            <a:r>
              <a:rPr lang="de-DE" sz="1100" dirty="0"/>
              <a:t> „The </a:t>
            </a:r>
            <a:r>
              <a:rPr lang="de-DE" sz="1100" dirty="0" err="1"/>
              <a:t>growth</a:t>
            </a:r>
            <a:r>
              <a:rPr lang="de-DE" sz="1100" dirty="0"/>
              <a:t> </a:t>
            </a:r>
            <a:r>
              <a:rPr lang="de-DE" sz="1100" dirty="0" err="1"/>
              <a:t>formula</a:t>
            </a:r>
            <a:r>
              <a:rPr lang="de-DE" sz="1100" dirty="0"/>
              <a:t>“ or </a:t>
            </a:r>
            <a:r>
              <a:rPr lang="de-DE" sz="1100" dirty="0" err="1"/>
              <a:t>the</a:t>
            </a:r>
            <a:r>
              <a:rPr lang="de-DE" sz="1100" dirty="0"/>
              <a:t> </a:t>
            </a:r>
            <a:r>
              <a:rPr lang="en-US" sz="1100" dirty="0"/>
              <a:t>European Social Partners’ recommendation on circular economy in the framework of social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mn-lt"/>
                <a:ea typeface="+mn-ea"/>
                <a:cs typeface="+mn-cs"/>
              </a:rPr>
              <a:t>We hope that the toolbox will be a practical help for social partners. It will be included in the final report that will be published after the conference also including a summary of our event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mn-lt"/>
                <a:ea typeface="+mn-ea"/>
                <a:cs typeface="+mn-cs"/>
              </a:rPr>
              <a:t>We hope that we were able to give you a good overview of the project. If you have any questions, do not hesitate to ask. Thank you very much!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liennummernplatzhalter 3"/>
          <p:cNvSpPr>
            <a:spLocks noGrp="1"/>
          </p:cNvSpPr>
          <p:nvPr>
            <p:ph type="sldNum" sz="quarter" idx="5"/>
          </p:nvPr>
        </p:nvSpPr>
        <p:spPr/>
        <p:txBody>
          <a:bodyPr/>
          <a:lstStyle/>
          <a:p>
            <a:fld id="{D00C84CF-3ADF-C24D-BCD9-F63A27EB340D}" type="slidenum">
              <a:rPr lang="de-DE" smtClean="0"/>
              <a:t>18</a:t>
            </a:fld>
            <a:endParaRPr lang="de-DE"/>
          </a:p>
        </p:txBody>
      </p:sp>
    </p:spTree>
    <p:extLst>
      <p:ext uri="{BB962C8B-B14F-4D97-AF65-F5344CB8AC3E}">
        <p14:creationId xmlns:p14="http://schemas.microsoft.com/office/powerpoint/2010/main" val="2972509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00C84CF-3ADF-C24D-BCD9-F63A27EB340D}" type="slidenum">
              <a:rPr lang="de-DE" smtClean="0"/>
              <a:t>19</a:t>
            </a:fld>
            <a:endParaRPr lang="de-DE"/>
          </a:p>
        </p:txBody>
      </p:sp>
    </p:spTree>
    <p:extLst>
      <p:ext uri="{BB962C8B-B14F-4D97-AF65-F5344CB8AC3E}">
        <p14:creationId xmlns:p14="http://schemas.microsoft.com/office/powerpoint/2010/main" val="187445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00C84CF-3ADF-C24D-BCD9-F63A27EB340D}" type="slidenum">
              <a:rPr lang="de-DE" smtClean="0"/>
              <a:t>2</a:t>
            </a:fld>
            <a:endParaRPr lang="de-DE"/>
          </a:p>
        </p:txBody>
      </p:sp>
    </p:spTree>
    <p:extLst>
      <p:ext uri="{BB962C8B-B14F-4D97-AF65-F5344CB8AC3E}">
        <p14:creationId xmlns:p14="http://schemas.microsoft.com/office/powerpoint/2010/main" val="316086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00C84CF-3ADF-C24D-BCD9-F63A27EB340D}" type="slidenum">
              <a:rPr lang="de-DE" smtClean="0"/>
              <a:t>3</a:t>
            </a:fld>
            <a:endParaRPr lang="de-DE"/>
          </a:p>
        </p:txBody>
      </p:sp>
    </p:spTree>
    <p:extLst>
      <p:ext uri="{BB962C8B-B14F-4D97-AF65-F5344CB8AC3E}">
        <p14:creationId xmlns:p14="http://schemas.microsoft.com/office/powerpoint/2010/main" val="290497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00C84CF-3ADF-C24D-BCD9-F63A27EB340D}" type="slidenum">
              <a:rPr lang="de-DE" smtClean="0"/>
              <a:t>4</a:t>
            </a:fld>
            <a:endParaRPr lang="de-DE"/>
          </a:p>
        </p:txBody>
      </p:sp>
    </p:spTree>
    <p:extLst>
      <p:ext uri="{BB962C8B-B14F-4D97-AF65-F5344CB8AC3E}">
        <p14:creationId xmlns:p14="http://schemas.microsoft.com/office/powerpoint/2010/main" val="375899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00C84CF-3ADF-C24D-BCD9-F63A27EB340D}" type="slidenum">
              <a:rPr lang="de-DE" smtClean="0"/>
              <a:t>5</a:t>
            </a:fld>
            <a:endParaRPr lang="de-DE"/>
          </a:p>
        </p:txBody>
      </p:sp>
    </p:spTree>
    <p:extLst>
      <p:ext uri="{BB962C8B-B14F-4D97-AF65-F5344CB8AC3E}">
        <p14:creationId xmlns:p14="http://schemas.microsoft.com/office/powerpoint/2010/main" val="265465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dirty="0"/>
              <a:t>To reduce their carbon footprint, companies in the sector are confronted with a multitude of possible technologies and production methods. While solutions differ from country to country, between sub-sectors and even from company to company, some widespread approaches have been discussed. There are several starting points for companies to reduce GHG emissions such as:</a:t>
            </a:r>
          </a:p>
          <a:p>
            <a:pPr marL="171450" lvl="0" indent="-171450">
              <a:buFont typeface="Arial" panose="020B0604020202020204" pitchFamily="34" charset="0"/>
              <a:buChar char="•"/>
            </a:pPr>
            <a:r>
              <a:rPr lang="de-DE" sz="1100" dirty="0"/>
              <a:t>New </a:t>
            </a:r>
            <a:r>
              <a:rPr lang="de-DE" sz="1100" dirty="0" err="1"/>
              <a:t>raw</a:t>
            </a:r>
            <a:r>
              <a:rPr lang="de-DE" sz="1100" dirty="0"/>
              <a:t> material and </a:t>
            </a:r>
            <a:r>
              <a:rPr lang="de-DE" sz="1100" dirty="0" err="1"/>
              <a:t>carbon</a:t>
            </a:r>
            <a:r>
              <a:rPr lang="de-DE" sz="1100" dirty="0"/>
              <a:t> </a:t>
            </a:r>
            <a:r>
              <a:rPr lang="de-DE" sz="1100" dirty="0" err="1"/>
              <a:t>sources</a:t>
            </a:r>
            <a:r>
              <a:rPr lang="de-DE" sz="1100" dirty="0"/>
              <a:t> </a:t>
            </a:r>
            <a:r>
              <a:rPr lang="en-US" sz="1100" dirty="0">
                <a:latin typeface="+mn-lt"/>
              </a:rPr>
              <a:t>like sustainably produced biomass or CO2 as feedstock</a:t>
            </a: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dirty="0"/>
              <a:t>Alternative </a:t>
            </a:r>
            <a:r>
              <a:rPr lang="de-DE" sz="1100" dirty="0" err="1"/>
              <a:t>energy</a:t>
            </a:r>
            <a:r>
              <a:rPr lang="de-DE" sz="1100" dirty="0"/>
              <a:t> </a:t>
            </a:r>
            <a:r>
              <a:rPr lang="de-DE" sz="1100" dirty="0" err="1"/>
              <a:t>sources</a:t>
            </a:r>
            <a:r>
              <a:rPr lang="de-DE" sz="1100" dirty="0"/>
              <a:t>, </a:t>
            </a:r>
            <a:r>
              <a:rPr lang="en-US" sz="1100" dirty="0">
                <a:latin typeface="+mn-lt"/>
              </a:rPr>
              <a:t>For example, heat source changes such as the use of geothermal heat and an expansion of renewable energy use and a shift to low-carbon fuels are considered.</a:t>
            </a:r>
            <a:endParaRPr lang="en-US" sz="1100" dirty="0"/>
          </a:p>
          <a:p>
            <a:pPr marL="171450" lvl="0" indent="-171450">
              <a:buFont typeface="Arial" panose="020B0604020202020204" pitchFamily="34" charset="0"/>
              <a:buChar char="•"/>
            </a:pPr>
            <a:r>
              <a:rPr lang="de-DE" sz="1100" dirty="0" err="1"/>
              <a:t>Improvement</a:t>
            </a:r>
            <a:r>
              <a:rPr lang="de-DE" sz="1100" dirty="0"/>
              <a:t> </a:t>
            </a:r>
            <a:r>
              <a:rPr lang="de-DE" sz="1100" dirty="0" err="1"/>
              <a:t>of</a:t>
            </a:r>
            <a:r>
              <a:rPr lang="de-DE" sz="1100" dirty="0"/>
              <a:t> </a:t>
            </a:r>
            <a:r>
              <a:rPr lang="de-DE" sz="1100" dirty="0" err="1"/>
              <a:t>energy</a:t>
            </a:r>
            <a:r>
              <a:rPr lang="de-DE" sz="1100" dirty="0"/>
              <a:t> </a:t>
            </a:r>
            <a:r>
              <a:rPr lang="de-DE" sz="1100" dirty="0" err="1"/>
              <a:t>efficiency</a:t>
            </a:r>
            <a:r>
              <a:rPr lang="de-DE" sz="1100" dirty="0"/>
              <a:t> </a:t>
            </a:r>
            <a:r>
              <a:rPr lang="de-DE" sz="1100" dirty="0" err="1"/>
              <a:t>fro</a:t>
            </a:r>
            <a:r>
              <a:rPr lang="de-DE" sz="1100" dirty="0"/>
              <a:t> </a:t>
            </a:r>
            <a:r>
              <a:rPr lang="de-DE" sz="1100" dirty="0" err="1"/>
              <a:t>example</a:t>
            </a:r>
            <a:r>
              <a:rPr lang="de-DE" sz="1100" dirty="0"/>
              <a:t> </a:t>
            </a:r>
            <a:r>
              <a:rPr lang="de-DE" sz="1100" dirty="0" err="1"/>
              <a:t>through</a:t>
            </a:r>
            <a:r>
              <a:rPr lang="de-DE" sz="1100" dirty="0"/>
              <a:t> </a:t>
            </a:r>
            <a:r>
              <a:rPr lang="de-DE" sz="1100" dirty="0" err="1"/>
              <a:t>process</a:t>
            </a:r>
            <a:r>
              <a:rPr lang="de-DE" sz="1100" dirty="0"/>
              <a:t> </a:t>
            </a:r>
            <a:r>
              <a:rPr lang="de-DE" sz="1100" dirty="0" err="1"/>
              <a:t>improvements</a:t>
            </a:r>
            <a:endParaRPr lang="en-US" sz="1100" dirty="0"/>
          </a:p>
          <a:p>
            <a:pPr marL="171450" lvl="0" indent="-171450">
              <a:buFont typeface="Arial" panose="020B0604020202020204" pitchFamily="34" charset="0"/>
              <a:buChar char="•"/>
            </a:pPr>
            <a:r>
              <a:rPr lang="de-DE" sz="1100" dirty="0" err="1"/>
              <a:t>Electrification</a:t>
            </a:r>
            <a:r>
              <a:rPr lang="de-DE" sz="1100" dirty="0"/>
              <a:t> </a:t>
            </a:r>
            <a:r>
              <a:rPr lang="de-DE" sz="1100" dirty="0" err="1"/>
              <a:t>of</a:t>
            </a:r>
            <a:r>
              <a:rPr lang="de-DE" sz="1100" dirty="0"/>
              <a:t> </a:t>
            </a:r>
            <a:r>
              <a:rPr lang="de-DE" sz="1100" dirty="0" err="1"/>
              <a:t>processes</a:t>
            </a:r>
            <a:r>
              <a:rPr lang="de-DE" sz="1100" dirty="0"/>
              <a:t>: </a:t>
            </a:r>
            <a:r>
              <a:rPr lang="en-US" sz="1100" dirty="0">
                <a:latin typeface="+mn-lt"/>
              </a:rPr>
              <a:t>the use of electricity for the generation and upgrading of heat and steam </a:t>
            </a:r>
            <a:endParaRPr lang="en-US" sz="1100" dirty="0"/>
          </a:p>
          <a:p>
            <a:pPr marL="171450" lvl="0" indent="-171450">
              <a:buFont typeface="Arial" panose="020B0604020202020204" pitchFamily="34" charset="0"/>
              <a:buChar char="•"/>
            </a:pPr>
            <a:r>
              <a:rPr lang="de-DE" sz="1100" dirty="0"/>
              <a:t>Development </a:t>
            </a:r>
            <a:r>
              <a:rPr lang="de-DE" sz="1100" dirty="0" err="1"/>
              <a:t>of</a:t>
            </a:r>
            <a:r>
              <a:rPr lang="de-DE" sz="1100" dirty="0"/>
              <a:t> </a:t>
            </a:r>
            <a:r>
              <a:rPr lang="de-DE" sz="1100" dirty="0" err="1"/>
              <a:t>new</a:t>
            </a:r>
            <a:r>
              <a:rPr lang="de-DE" sz="1100" dirty="0"/>
              <a:t> </a:t>
            </a:r>
            <a:r>
              <a:rPr lang="de-DE" sz="1100" dirty="0" err="1"/>
              <a:t>processes</a:t>
            </a:r>
            <a:r>
              <a:rPr lang="de-DE" sz="1100" dirty="0"/>
              <a:t> </a:t>
            </a:r>
            <a:r>
              <a:rPr lang="en-US" sz="1100" dirty="0">
                <a:latin typeface="+mn-lt"/>
              </a:rPr>
              <a:t>such as low-temperature processes or catalytic alternatives </a:t>
            </a:r>
            <a:endParaRPr lang="en-US" sz="1100" dirty="0"/>
          </a:p>
          <a:p>
            <a:pPr marL="171450" lvl="0" indent="-171450">
              <a:buFont typeface="Arial" panose="020B0604020202020204" pitchFamily="34" charset="0"/>
              <a:buChar char="•"/>
            </a:pPr>
            <a:r>
              <a:rPr lang="de-DE" sz="1100" dirty="0" err="1"/>
              <a:t>Sustainable</a:t>
            </a:r>
            <a:r>
              <a:rPr lang="de-DE" sz="1100" dirty="0"/>
              <a:t> </a:t>
            </a:r>
            <a:r>
              <a:rPr lang="de-DE" sz="1100" dirty="0" err="1"/>
              <a:t>business</a:t>
            </a:r>
            <a:r>
              <a:rPr lang="de-DE" sz="1100" dirty="0"/>
              <a:t> </a:t>
            </a:r>
            <a:r>
              <a:rPr lang="de-DE" sz="1100" dirty="0" err="1"/>
              <a:t>process</a:t>
            </a:r>
            <a:r>
              <a:rPr lang="de-DE" sz="1100" dirty="0"/>
              <a:t> and </a:t>
            </a:r>
            <a:r>
              <a:rPr lang="de-DE" sz="1100" dirty="0" err="1"/>
              <a:t>working</a:t>
            </a:r>
            <a:r>
              <a:rPr lang="de-DE" sz="1100" dirty="0"/>
              <a:t> </a:t>
            </a:r>
            <a:r>
              <a:rPr lang="de-DE" sz="1100" dirty="0" err="1"/>
              <a:t>methods</a:t>
            </a:r>
            <a:r>
              <a:rPr lang="de-DE" sz="1100" dirty="0"/>
              <a:t>: </a:t>
            </a:r>
            <a:r>
              <a:rPr lang="en-US" sz="1100" dirty="0">
                <a:latin typeface="+mn-lt"/>
              </a:rPr>
              <a:t>systematic green design approach for new products or workers mobility</a:t>
            </a:r>
            <a:endParaRPr lang="en-US" sz="1100" dirty="0"/>
          </a:p>
          <a:p>
            <a:pPr marL="171450" lvl="0" indent="-171450">
              <a:buFont typeface="Arial" panose="020B0604020202020204" pitchFamily="34" charset="0"/>
              <a:buChar char="•"/>
            </a:pPr>
            <a:r>
              <a:rPr lang="de-DE" sz="1100" dirty="0"/>
              <a:t>(</a:t>
            </a:r>
            <a:r>
              <a:rPr lang="de-DE" sz="1100" dirty="0" err="1"/>
              <a:t>Mechanical</a:t>
            </a:r>
            <a:r>
              <a:rPr lang="de-DE" sz="1100" dirty="0"/>
              <a:t> and </a:t>
            </a:r>
            <a:r>
              <a:rPr lang="de-DE" sz="1100" dirty="0" err="1"/>
              <a:t>chemical</a:t>
            </a:r>
            <a:r>
              <a:rPr lang="de-DE" sz="1100" dirty="0"/>
              <a:t>) </a:t>
            </a:r>
            <a:r>
              <a:rPr lang="de-DE" sz="1100" dirty="0" err="1"/>
              <a:t>recycling</a:t>
            </a:r>
            <a:endParaRPr lang="en-US" sz="1100" dirty="0"/>
          </a:p>
          <a:p>
            <a:pPr marL="171450" lvl="0" indent="-171450">
              <a:buFont typeface="Arial" panose="020B0604020202020204" pitchFamily="34" charset="0"/>
              <a:buChar char="•"/>
            </a:pPr>
            <a:r>
              <a:rPr lang="de-DE" sz="1100" dirty="0"/>
              <a:t>Capture and </a:t>
            </a:r>
            <a:r>
              <a:rPr lang="de-DE" sz="1100" dirty="0" err="1"/>
              <a:t>storage</a:t>
            </a:r>
            <a:r>
              <a:rPr lang="de-DE" sz="1100" dirty="0"/>
              <a:t> </a:t>
            </a:r>
            <a:r>
              <a:rPr lang="de-DE" sz="1100" dirty="0" err="1"/>
              <a:t>of</a:t>
            </a:r>
            <a:r>
              <a:rPr lang="de-DE" sz="1100" dirty="0"/>
              <a:t> CO2</a:t>
            </a:r>
            <a:endParaRPr lang="en-US" sz="1100" dirty="0"/>
          </a:p>
          <a:p>
            <a:pPr marL="171450" lvl="0" indent="-171450">
              <a:buFont typeface="Arial" panose="020B0604020202020204" pitchFamily="34" charset="0"/>
              <a:buChar char="•"/>
            </a:pPr>
            <a:r>
              <a:rPr lang="de-DE" sz="1100" dirty="0" err="1"/>
              <a:t>Circular</a:t>
            </a:r>
            <a:r>
              <a:rPr lang="de-DE" sz="1100" dirty="0"/>
              <a:t> </a:t>
            </a:r>
            <a:r>
              <a:rPr lang="de-DE" sz="1100" dirty="0" err="1"/>
              <a:t>economy</a:t>
            </a:r>
            <a:r>
              <a:rPr lang="de-DE" sz="1100" dirty="0"/>
              <a:t>: </a:t>
            </a:r>
            <a:r>
              <a:rPr lang="en-US" sz="1100" dirty="0">
                <a:latin typeface="+mn-lt"/>
              </a:rPr>
              <a:t>The idea of a circular economy combines several of the solutions for climate neutrality described before: renewable feedstock, efficient production, recycling and carbon utilization. In addition, product re-use and (re)design are considered. </a:t>
            </a:r>
            <a:endParaRPr lang="en-US" sz="1100" dirty="0"/>
          </a:p>
          <a:p>
            <a:endParaRPr lang="en-US" dirty="0"/>
          </a:p>
          <a:p>
            <a:endParaRPr lang="en-US"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C84CF-3ADF-C24D-BCD9-F63A27EB340D}"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03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sz="1100" dirty="0"/>
              <a:t>It will largely depend on framework conditions and the development of the influence factors which technological pathway companies choose. </a:t>
            </a:r>
            <a:endParaRPr lang="de-DE" sz="1100" dirty="0"/>
          </a:p>
          <a:p>
            <a:pPr marL="171450" indent="-171450">
              <a:buFont typeface="Arial" panose="020B0604020202020204" pitchFamily="34" charset="0"/>
              <a:buChar char="•"/>
            </a:pPr>
            <a:r>
              <a:rPr lang="de-DE" sz="1100" dirty="0" err="1"/>
              <a:t>We</a:t>
            </a:r>
            <a:r>
              <a:rPr lang="de-DE" sz="1100" dirty="0"/>
              <a:t> </a:t>
            </a:r>
            <a:r>
              <a:rPr lang="de-DE" sz="1100" dirty="0" err="1"/>
              <a:t>have</a:t>
            </a:r>
            <a:r>
              <a:rPr lang="de-DE" sz="1100" dirty="0"/>
              <a:t> </a:t>
            </a:r>
            <a:r>
              <a:rPr lang="de-DE" sz="1100" dirty="0" err="1"/>
              <a:t>identified</a:t>
            </a:r>
            <a:r>
              <a:rPr lang="de-DE" sz="1100" dirty="0"/>
              <a:t> a </a:t>
            </a:r>
            <a:r>
              <a:rPr lang="de-DE" sz="1100" dirty="0" err="1"/>
              <a:t>set</a:t>
            </a:r>
            <a:r>
              <a:rPr lang="de-DE" sz="1100" dirty="0"/>
              <a:t> </a:t>
            </a:r>
            <a:r>
              <a:rPr lang="de-DE" sz="1100" dirty="0" err="1"/>
              <a:t>of</a:t>
            </a:r>
            <a:r>
              <a:rPr lang="de-DE" sz="1100" dirty="0"/>
              <a:t> </a:t>
            </a:r>
            <a:r>
              <a:rPr lang="de-DE" sz="1100" dirty="0" err="1"/>
              <a:t>influence</a:t>
            </a:r>
            <a:r>
              <a:rPr lang="de-DE" sz="1100" dirty="0"/>
              <a:t> </a:t>
            </a:r>
            <a:r>
              <a:rPr lang="de-DE" sz="1100" dirty="0" err="1"/>
              <a:t>factors</a:t>
            </a:r>
            <a:r>
              <a:rPr lang="de-DE" sz="1100" dirty="0"/>
              <a:t> </a:t>
            </a:r>
            <a:r>
              <a:rPr lang="de-DE" sz="1100" dirty="0" err="1"/>
              <a:t>for</a:t>
            </a:r>
            <a:r>
              <a:rPr lang="de-DE" sz="1100" dirty="0"/>
              <a:t> </a:t>
            </a:r>
            <a:r>
              <a:rPr lang="de-DE" sz="1100" dirty="0" err="1"/>
              <a:t>climate</a:t>
            </a:r>
            <a:r>
              <a:rPr lang="de-DE" sz="1100" dirty="0"/>
              <a:t> </a:t>
            </a:r>
            <a:r>
              <a:rPr lang="de-DE" sz="1100" dirty="0" err="1"/>
              <a:t>neutrality</a:t>
            </a:r>
            <a:r>
              <a:rPr lang="de-DE" sz="1100" dirty="0"/>
              <a:t> </a:t>
            </a:r>
            <a:r>
              <a:rPr lang="de-DE" sz="1100" dirty="0" err="1"/>
              <a:t>of</a:t>
            </a:r>
            <a:r>
              <a:rPr lang="de-DE" sz="1100" dirty="0"/>
              <a:t> </a:t>
            </a:r>
            <a:r>
              <a:rPr lang="de-DE" sz="1100" dirty="0" err="1"/>
              <a:t>the</a:t>
            </a:r>
            <a:r>
              <a:rPr lang="de-DE" sz="1100" dirty="0"/>
              <a:t> </a:t>
            </a:r>
            <a:r>
              <a:rPr lang="de-DE" sz="1100" dirty="0" err="1"/>
              <a:t>chemical</a:t>
            </a:r>
            <a:r>
              <a:rPr lang="de-DE" sz="1100" dirty="0"/>
              <a:t> </a:t>
            </a:r>
            <a:r>
              <a:rPr lang="de-DE" sz="1100" dirty="0" err="1"/>
              <a:t>industry</a:t>
            </a:r>
            <a:r>
              <a:rPr lang="de-DE" sz="1100" dirty="0"/>
              <a:t>. </a:t>
            </a:r>
          </a:p>
          <a:p>
            <a:pPr marL="171450" indent="-171450">
              <a:buFont typeface="Arial" panose="020B0604020202020204" pitchFamily="34" charset="0"/>
              <a:buChar char="•"/>
            </a:pPr>
            <a:r>
              <a:rPr lang="en-US" sz="1100" dirty="0"/>
              <a:t>The European chemical industry including its sub-sectors is confronted to a “double twin” or “quadruple” transition comprising the following four major challenges: 1. climate neutrality, 2. circular economy, 3. digitalization and 4. implementation of the Chemicals Strategy for Sustainability.</a:t>
            </a:r>
          </a:p>
          <a:p>
            <a:pPr marL="171450" indent="-171450">
              <a:buFont typeface="Arial" panose="020B0604020202020204" pitchFamily="34" charset="0"/>
              <a:buChar char="•"/>
            </a:pPr>
            <a:r>
              <a:rPr lang="en-US" sz="1100" dirty="0"/>
              <a:t>Within the fourfold tension field, according to literature, interviews and our first workshop several influence factors have an impact on the ability of the chemical industry to become climate neutral until 2050.</a:t>
            </a:r>
          </a:p>
          <a:p>
            <a:pPr marL="171450" indent="-171450">
              <a:buFont typeface="Arial" panose="020B0604020202020204" pitchFamily="34" charset="0"/>
              <a:buChar char="•"/>
            </a:pPr>
            <a:r>
              <a:rPr lang="en-US" sz="1100" dirty="0"/>
              <a:t>First of all, a clear political and regulatory framework supporting the transition are of utmost importance. This is closely related to the prevention of carbon leakage and consequently the reconciliation of competitiveness and climate protection to keep production sites in Europe. </a:t>
            </a:r>
          </a:p>
          <a:p>
            <a:pPr marL="171450" indent="-171450">
              <a:buFont typeface="Arial" panose="020B0604020202020204" pitchFamily="34" charset="0"/>
              <a:buChar char="•"/>
            </a:pPr>
            <a:r>
              <a:rPr lang="en-US" sz="1100" dirty="0"/>
              <a:t>Further influence factors are demand and market requirements, the availability and price of electricity, energy and consequently hydrogen, Research and Development and innovation an investments and funding needed for it. Finally, also cooperation between sectors or industrial symbiosis and infrastructure development are important factors.</a:t>
            </a:r>
          </a:p>
          <a:p>
            <a:endParaRPr lang="de-DE" sz="110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C84CF-3ADF-C24D-BCD9-F63A27EB340D}"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68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just">
              <a:lnSpc>
                <a:spcPct val="107000"/>
              </a:lnSpc>
              <a:buFont typeface="Symbol" panose="05050102010706020507" pitchFamily="18" charset="2"/>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Against this background, scenarios of measures that companies may choose to reach climate neutrality were developed during the first workshop in January 2022</a:t>
            </a:r>
          </a:p>
          <a:p>
            <a:pPr marL="342900" lvl="0" indent="-342900" algn="just">
              <a:lnSpc>
                <a:spcPct val="107000"/>
              </a:lnSpc>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First, there are </a:t>
            </a:r>
            <a:r>
              <a:rPr lang="en-US" sz="800" b="1" dirty="0">
                <a:effectLst/>
                <a:latin typeface="Calibri" panose="020F0502020204030204" pitchFamily="34" charset="0"/>
                <a:ea typeface="Calibri" panose="020F0502020204030204" pitchFamily="34" charset="0"/>
                <a:cs typeface="Times New Roman" panose="02020603050405020304" pitchFamily="18" charset="0"/>
              </a:rPr>
              <a:t>external measures</a:t>
            </a:r>
            <a:r>
              <a:rPr lang="en-US" sz="800" dirty="0">
                <a:effectLst/>
                <a:latin typeface="Calibri" panose="020F0502020204030204" pitchFamily="34" charset="0"/>
                <a:ea typeface="Calibri" panose="020F0502020204030204" pitchFamily="34" charset="0"/>
                <a:cs typeface="Times New Roman" panose="02020603050405020304" pitchFamily="18" charset="0"/>
              </a:rPr>
              <a:t> that cannot be directly influenced by the companies in the European chemical industry.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800" dirty="0">
                <a:effectLst/>
                <a:latin typeface="Calibri" panose="020F0502020204030204" pitchFamily="34" charset="0"/>
                <a:ea typeface="Calibri" panose="020F0502020204030204" pitchFamily="34" charset="0"/>
                <a:cs typeface="Times New Roman" panose="02020603050405020304" pitchFamily="18" charset="0"/>
              </a:rPr>
              <a:t>These measures include for example Carbon Capture and Storage (CCS) where companies would depend on the development of storage sites and political support,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800" dirty="0">
                <a:effectLst/>
                <a:latin typeface="Calibri" panose="020F0502020204030204" pitchFamily="34" charset="0"/>
                <a:ea typeface="Calibri" panose="020F0502020204030204" pitchFamily="34" charset="0"/>
                <a:cs typeface="Times New Roman" panose="02020603050405020304" pitchFamily="18" charset="0"/>
              </a:rPr>
              <a:t>but also energy costs (a topic that has become more important than ever with the war in Ukraine and related price developments),</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800" dirty="0">
                <a:effectLst/>
                <a:latin typeface="Calibri" panose="020F0502020204030204" pitchFamily="34" charset="0"/>
                <a:ea typeface="Calibri" panose="020F0502020204030204" pitchFamily="34" charset="0"/>
                <a:cs typeface="Times New Roman" panose="02020603050405020304" pitchFamily="18" charset="0"/>
              </a:rPr>
              <a:t>compensation measures such as investment in forestation projects,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800" dirty="0">
                <a:effectLst/>
                <a:latin typeface="Calibri" panose="020F0502020204030204" pitchFamily="34" charset="0"/>
                <a:ea typeface="Calibri" panose="020F0502020204030204" pitchFamily="34" charset="0"/>
                <a:cs typeface="Times New Roman" panose="02020603050405020304" pitchFamily="18" charset="0"/>
              </a:rPr>
              <a:t>changes in supply chains and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800" dirty="0">
                <a:effectLst/>
                <a:latin typeface="Calibri" panose="020F0502020204030204" pitchFamily="34" charset="0"/>
                <a:ea typeface="Calibri" panose="020F0502020204030204" pitchFamily="34" charset="0"/>
                <a:cs typeface="Times New Roman" panose="02020603050405020304" pitchFamily="18" charset="0"/>
              </a:rPr>
              <a:t>the reduction of emissions by transportation.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Second, there are </a:t>
            </a:r>
            <a:r>
              <a:rPr lang="en-US" sz="800" b="1" dirty="0">
                <a:effectLst/>
                <a:latin typeface="Calibri" panose="020F0502020204030204" pitchFamily="34" charset="0"/>
                <a:ea typeface="Calibri" panose="020F0502020204030204" pitchFamily="34" charset="0"/>
                <a:cs typeface="Times New Roman" panose="02020603050405020304" pitchFamily="18" charset="0"/>
              </a:rPr>
              <a:t>internal measures</a:t>
            </a:r>
            <a:r>
              <a:rPr lang="en-US" sz="800" dirty="0">
                <a:effectLst/>
                <a:latin typeface="Calibri" panose="020F0502020204030204" pitchFamily="34" charset="0"/>
                <a:ea typeface="Calibri" panose="020F0502020204030204" pitchFamily="34" charset="0"/>
                <a:cs typeface="Times New Roman" panose="02020603050405020304" pitchFamily="18" charset="0"/>
              </a:rPr>
              <a:t> that the companies may implement themselves. Here, we differentiated between measures that are easier to implement and those that are more difficult to implement.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800" b="1" dirty="0">
                <a:effectLst/>
                <a:latin typeface="Calibri" panose="020F0502020204030204" pitchFamily="34" charset="0"/>
                <a:ea typeface="Calibri" panose="020F0502020204030204" pitchFamily="34" charset="0"/>
                <a:cs typeface="Times New Roman" panose="02020603050405020304" pitchFamily="18" charset="0"/>
              </a:rPr>
              <a:t>Internal measures that are easier to implement</a:t>
            </a:r>
            <a:r>
              <a:rPr lang="en-US" sz="800" dirty="0">
                <a:effectLst/>
                <a:latin typeface="Calibri" panose="020F0502020204030204" pitchFamily="34" charset="0"/>
                <a:ea typeface="Calibri" panose="020F0502020204030204" pitchFamily="34" charset="0"/>
                <a:cs typeface="Times New Roman" panose="02020603050405020304" pitchFamily="18" charset="0"/>
              </a:rPr>
              <a:t> by the companies in the chemical sector include energy saving and energy efficiency measures, choosing transition energies, eco-design and the improvement of products, new raw material sources and working online. These are measures that are already quite widespread.</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 Other </a:t>
            </a:r>
            <a:r>
              <a:rPr lang="en-US" sz="800" b="1" dirty="0">
                <a:effectLst/>
                <a:latin typeface="Calibri" panose="020F0502020204030204" pitchFamily="34" charset="0"/>
                <a:ea typeface="Calibri" panose="020F0502020204030204" pitchFamily="34" charset="0"/>
                <a:cs typeface="Times New Roman" panose="02020603050405020304" pitchFamily="18" charset="0"/>
              </a:rPr>
              <a:t>internal measures are more difficult to implement</a:t>
            </a:r>
            <a:r>
              <a:rPr lang="en-US" sz="800" dirty="0">
                <a:effectLst/>
                <a:latin typeface="Calibri" panose="020F0502020204030204" pitchFamily="34" charset="0"/>
                <a:ea typeface="Calibri" panose="020F0502020204030204" pitchFamily="34" charset="0"/>
                <a:cs typeface="Times New Roman" panose="02020603050405020304" pitchFamily="18" charset="0"/>
              </a:rPr>
              <a:t> by companies due to several reasons: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800" dirty="0">
                <a:effectLst/>
                <a:latin typeface="Calibri" panose="020F0502020204030204" pitchFamily="34" charset="0"/>
                <a:ea typeface="Calibri" panose="020F0502020204030204" pitchFamily="34" charset="0"/>
                <a:cs typeface="Times New Roman" panose="02020603050405020304" pitchFamily="18" charset="0"/>
              </a:rPr>
              <a:t>the solution is not ready from a technological point of view,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800" dirty="0">
                <a:effectLst/>
                <a:latin typeface="Calibri" panose="020F0502020204030204" pitchFamily="34" charset="0"/>
                <a:ea typeface="Calibri" panose="020F0502020204030204" pitchFamily="34" charset="0"/>
                <a:cs typeface="Times New Roman" panose="02020603050405020304" pitchFamily="18" charset="0"/>
              </a:rPr>
              <a:t>the implementation is very cost intensive,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800" dirty="0">
                <a:effectLst/>
                <a:latin typeface="Calibri" panose="020F0502020204030204" pitchFamily="34" charset="0"/>
                <a:ea typeface="Calibri" panose="020F0502020204030204" pitchFamily="34" charset="0"/>
                <a:cs typeface="Times New Roman" panose="02020603050405020304" pitchFamily="18" charset="0"/>
              </a:rPr>
              <a:t>other factors are hindering its implementation such as the lack of availability of renewable energy or qualified personnel. While electrification, the use of hydrogen and alkaline electrolysis for example are technically feasible and easy, they are difficult to implement because of electricity prices. Introducing sophisticated IT infrastructure may be difficult if IT personnel is not available.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And finally, there are </a:t>
            </a:r>
            <a:r>
              <a:rPr lang="en-US" sz="800" b="1" dirty="0">
                <a:effectLst/>
                <a:latin typeface="Calibri" panose="020F0502020204030204" pitchFamily="34" charset="0"/>
                <a:ea typeface="Calibri" panose="020F0502020204030204" pitchFamily="34" charset="0"/>
                <a:cs typeface="Times New Roman" panose="02020603050405020304" pitchFamily="18" charset="0"/>
              </a:rPr>
              <a:t>circular economy</a:t>
            </a:r>
            <a:r>
              <a:rPr lang="en-US" sz="800" dirty="0">
                <a:effectLst/>
                <a:latin typeface="Calibri" panose="020F0502020204030204" pitchFamily="34" charset="0"/>
                <a:ea typeface="Calibri" panose="020F0502020204030204" pitchFamily="34" charset="0"/>
                <a:cs typeface="Times New Roman" panose="02020603050405020304" pitchFamily="18" charset="0"/>
              </a:rPr>
              <a:t> approaches affecting the whole value chain and include measures such as mechanical recycling, chemical recycling, or energy recovery. A key element is sustainability-by-design. When designing a product, it must be considered that the product can be recycled.</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10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C84CF-3ADF-C24D-BCD9-F63A27EB340D}"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02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latin typeface="+mn-lt"/>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C84CF-3ADF-C24D-BCD9-F63A27EB340D}"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412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Users/felix/Documents/%20Prima&#776;rdokumente/Job/Corona-Jobs/WMP%20HD/Office-Vorlagen/Material/Layoutmaterial/WMP-Logo%202020.svg" TargetMode="External"/><Relationship Id="rId2" Type="http://schemas.openxmlformats.org/officeDocument/2006/relationships/image" Target="../media/image2.sv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file:////Users/felix/Documents/%20Prima&#776;rdokumente/Job/Corona-Jobs/WMP%20HD/Office-Vorlagen/Material/Layoutmaterial/WMP-Logo%202020.svg" TargetMode="External"/><Relationship Id="rId2" Type="http://schemas.openxmlformats.org/officeDocument/2006/relationships/image" Target="../media/image2.sv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file:////Users/felix/Documents/%20Prima&#776;rdokumente/Job/Corona-Jobs/WMP%20HD/Office-Vorlagen/Material/Layoutmaterial/1x/Muster-gro&#223;.png"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file:////Users/felix/Documents/%20Prima&#776;rdokumente/Job/Corona-Jobs/WMP%20HD/Office-Vorlagen/Material/Layoutmaterial/1x/Muster-gro&#223;.png"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file:////Users/felix/Documents/%20Prima&#776;rdokumente/Job/Corona-Jobs/WMP%20HD/Office-Vorlagen/Material/Layoutmaterial/SVG/Gruppe%20331.svg" TargetMode="External"/><Relationship Id="rId2" Type="http://schemas.openxmlformats.org/officeDocument/2006/relationships/image" Target="../media/image8.sv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file:////Users/felix/Documents/%20Prima&#776;rdokumente/Job/Corona-Jobs/WMP%20HD/Office-Vorlagen/Material/Layoutmaterial/SVG/Gruppe%202762.svg" TargetMode="External"/><Relationship Id="rId4" Type="http://schemas.openxmlformats.org/officeDocument/2006/relationships/image" Target="../media/image9.svg"/></Relationships>
</file>

<file path=ppt/slideLayouts/_rels/slideLayout19.xml.rels><?xml version="1.0" encoding="UTF-8" standalone="yes"?>
<Relationships xmlns="http://schemas.openxmlformats.org/package/2006/relationships"><Relationship Id="rId3" Type="http://schemas.openxmlformats.org/officeDocument/2006/relationships/image" Target="file:////Users/felix/Documents/%20Prima&#776;rdokumente/Job/Corona-Jobs/WMP%20HD/Office-Vorlagen/Material/Layoutmaterial/WMP-Logo%202020.svg" TargetMode="External"/><Relationship Id="rId2" Type="http://schemas.openxmlformats.org/officeDocument/2006/relationships/image" Target="../media/image2.sv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file:////Users/felix/Documents/%20Prima&#776;rdokumente/Job/Corona-Jobs/WMP%20HD/Office-Vorlagen/Material/Layoutmaterial/1x/Muster-gro&#223;.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file:////Users/felix/Documents/%20Prima&#776;rdokumente/Job/Corona-Jobs/WMP%20HD/Office-Vorlagen/Material/Layoutmaterial/1x/Muster-gro&#223;.png" TargetMode="External"/><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file:////Users/felix/Documents/%20Prima&#776;rdokumente/Job/Corona-Jobs/WMP%20HD/Office-Vorlagen/Material/Layoutmaterial/1x/Muster-gro&#223;.png" TargetMode="External"/><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file:////Users/felix/Documents/%20Prima&#776;rdokumente/Job/Corona-Jobs/WMP%20HD/Office-Vorlagen/Material/Layoutmaterial/SVG/Gruppe%20331.svg" TargetMode="External"/><Relationship Id="rId7" Type="http://schemas.openxmlformats.org/officeDocument/2006/relationships/image" Target="file:////Users/felix/Documents/%20Prima&#776;rdokumente/Job/Corona-Jobs/WMP%20HD/Office-Vorlagen/Material/Layoutmaterial/SVG/person.svg" TargetMode="External"/><Relationship Id="rId2" Type="http://schemas.openxmlformats.org/officeDocument/2006/relationships/image" Target="../media/image8.svg"/><Relationship Id="rId1" Type="http://schemas.openxmlformats.org/officeDocument/2006/relationships/slideMaster" Target="../slideMasters/slideMaster3.xml"/><Relationship Id="rId6" Type="http://schemas.openxmlformats.org/officeDocument/2006/relationships/image" Target="../media/image11.svg"/><Relationship Id="rId5" Type="http://schemas.openxmlformats.org/officeDocument/2006/relationships/image" Target="file:////Users/felix/Documents/%20Prima&#776;rdokumente/Job/Corona-Jobs/WMP%20HD/Office-Vorlagen/Material/Layoutmaterial/SVG/Gruppe%202762.svg" TargetMode="External"/><Relationship Id="rId4" Type="http://schemas.openxmlformats.org/officeDocument/2006/relationships/image" Target="../media/image9.svg"/><Relationship Id="rId9" Type="http://schemas.openxmlformats.org/officeDocument/2006/relationships/image" Target="file:////Users/felix/Documents/%20Prima&#776;rdokumente/Job/Corona-Jobs/WMP%20HD/Office-Vorlagen/Material/Layoutmaterial/WMP-Logo%202020.sv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file:////Users/felix/Documents/%20Prima&#776;rdokumente/Job/Corona-Jobs/WMP%20HD/Office-Vorlagen/Material/Layoutmaterial/1x/Muster-gro&#223;.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Users/felix/Documents/%20Prima&#776;rdokumente/Job/Corona-Jobs/WMP%20HD/Office-Vorlagen/Material/Layoutmaterial/SVG/Gruppe%20331.svg" TargetMode="External"/><Relationship Id="rId2" Type="http://schemas.openxmlformats.org/officeDocument/2006/relationships/image" Target="../media/image8.svg"/><Relationship Id="rId1" Type="http://schemas.openxmlformats.org/officeDocument/2006/relationships/slideMaster" Target="../slideMasters/slideMaster1.xml"/><Relationship Id="rId5" Type="http://schemas.openxmlformats.org/officeDocument/2006/relationships/image" Target="file:////Users/felix/Documents/%20Prima&#776;rdokumente/Job/Corona-Jobs/WMP%20HD/Office-Vorlagen/Material/Layoutmaterial/SVG/Gruppe%202762.svg" TargetMode="External"/><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FFA5ADD4-36B3-BE44-A6DF-3C1B42273F1A}"/>
              </a:ext>
            </a:extLst>
          </p:cNvPr>
          <p:cNvSpPr/>
          <p:nvPr userDrawn="1"/>
        </p:nvSpPr>
        <p:spPr>
          <a:xfrm>
            <a:off x="0" y="6254497"/>
            <a:ext cx="12192000" cy="60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B115C578-64E0-644D-9BF7-C11BDE8F5B25}"/>
              </a:ext>
            </a:extLst>
          </p:cNvPr>
          <p:cNvSpPr/>
          <p:nvPr/>
        </p:nvSpPr>
        <p:spPr>
          <a:xfrm>
            <a:off x="8869680" y="0"/>
            <a:ext cx="3322320" cy="143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09ED8813-259D-AF48-A6D7-604990158FD8}"/>
              </a:ext>
            </a:extLst>
          </p:cNvPr>
          <p:cNvPicPr>
            <a:picLocks noChangeAspect="1"/>
          </p:cNvPicPr>
          <p:nvPr/>
        </p:nvPicPr>
        <p:blipFill>
          <a:blip r:embed="rId2">
            <a:extLst>
              <a:ext uri="{96DAC541-7B7A-43D3-8B79-37D633B846F1}">
                <asvg:svgBlip xmlns:asvg="http://schemas.microsoft.com/office/drawing/2016/SVG/main" r:embed="rId2" r:link="rId3"/>
              </a:ext>
            </a:extLst>
          </a:blip>
          <a:stretch>
            <a:fillRect/>
          </a:stretch>
        </p:blipFill>
        <p:spPr>
          <a:xfrm>
            <a:off x="9171432" y="538446"/>
            <a:ext cx="1946594" cy="562870"/>
          </a:xfrm>
          <a:prstGeom prst="rect">
            <a:avLst/>
          </a:prstGeom>
        </p:spPr>
      </p:pic>
      <p:pic>
        <p:nvPicPr>
          <p:cNvPr id="13" name="Grafik 12">
            <a:extLst>
              <a:ext uri="{FF2B5EF4-FFF2-40B4-BE49-F238E27FC236}">
                <a16:creationId xmlns:a16="http://schemas.microsoft.com/office/drawing/2014/main" id="{877E5793-E2E6-BB4D-9804-4EF089C82FC2}"/>
              </a:ext>
            </a:extLst>
          </p:cNvPr>
          <p:cNvPicPr>
            <a:picLocks noChangeAspect="1"/>
          </p:cNvPicPr>
          <p:nvPr userDrawn="1"/>
        </p:nvPicPr>
        <p:blipFill>
          <a:blip r:embed="rId4"/>
          <a:stretch>
            <a:fillRect/>
          </a:stretch>
        </p:blipFill>
        <p:spPr>
          <a:xfrm>
            <a:off x="-796592" y="4201177"/>
            <a:ext cx="9379761" cy="2695758"/>
          </a:xfrm>
          <a:prstGeom prst="rect">
            <a:avLst/>
          </a:prstGeom>
        </p:spPr>
      </p:pic>
      <p:pic>
        <p:nvPicPr>
          <p:cNvPr id="14" name="Grafik 13">
            <a:extLst>
              <a:ext uri="{FF2B5EF4-FFF2-40B4-BE49-F238E27FC236}">
                <a16:creationId xmlns:a16="http://schemas.microsoft.com/office/drawing/2014/main" id="{8B2B50E0-48A2-4745-B1D4-613CBB18BA6D}"/>
              </a:ext>
            </a:extLst>
          </p:cNvPr>
          <p:cNvPicPr>
            <a:picLocks noChangeAspect="1"/>
          </p:cNvPicPr>
          <p:nvPr userDrawn="1"/>
        </p:nvPicPr>
        <p:blipFill>
          <a:blip r:embed="rId5">
            <a:extLst>
              <a:ext uri="{BEBA8EAE-BF5A-486C-A8C5-ECC9F3942E4B}">
                <a14:imgProps xmlns:a14="http://schemas.microsoft.com/office/drawing/2010/main">
                  <a14:imgLayer r:embed="rId6">
                    <a14:imgEffect>
                      <a14:colorTemperature colorTemp="1500"/>
                    </a14:imgEffect>
                    <a14:imgEffect>
                      <a14:saturation sat="0"/>
                    </a14:imgEffect>
                  </a14:imgLayer>
                </a14:imgProps>
              </a:ext>
            </a:extLst>
          </a:blip>
          <a:stretch>
            <a:fillRect/>
          </a:stretch>
        </p:blipFill>
        <p:spPr>
          <a:xfrm>
            <a:off x="-796594" y="4201177"/>
            <a:ext cx="9379761" cy="2695758"/>
          </a:xfrm>
          <a:prstGeom prst="rect">
            <a:avLst/>
          </a:prstGeom>
        </p:spPr>
      </p:pic>
      <p:sp>
        <p:nvSpPr>
          <p:cNvPr id="3" name="Untertitel 2">
            <a:extLst>
              <a:ext uri="{FF2B5EF4-FFF2-40B4-BE49-F238E27FC236}">
                <a16:creationId xmlns:a16="http://schemas.microsoft.com/office/drawing/2014/main" id="{2D6FA35C-4F2D-D746-8AF0-C1C4DE0FE7BD}"/>
              </a:ext>
            </a:extLst>
          </p:cNvPr>
          <p:cNvSpPr>
            <a:spLocks noGrp="1"/>
          </p:cNvSpPr>
          <p:nvPr>
            <p:ph type="subTitle" idx="1"/>
          </p:nvPr>
        </p:nvSpPr>
        <p:spPr>
          <a:xfrm>
            <a:off x="1463040" y="3277307"/>
            <a:ext cx="9721345" cy="292012"/>
          </a:xfrm>
        </p:spPr>
        <p:txBody>
          <a:bodyPr anchor="t"/>
          <a:lstStyle>
            <a:lvl1pPr marL="0" marR="0" indent="0" algn="r" defTabSz="914400" rtl="0" eaLnBrk="1" fontAlgn="auto" latinLnBrk="0" hangingPunct="1">
              <a:lnSpc>
                <a:spcPts val="2000"/>
              </a:lnSpc>
              <a:spcBef>
                <a:spcPts val="0"/>
              </a:spcBef>
              <a:spcAft>
                <a:spcPts val="0"/>
              </a:spcAft>
              <a:buClr>
                <a:srgbClr val="25408C"/>
              </a:buClr>
              <a:buSzTx/>
              <a:buFont typeface="Wingdings" pitchFamily="2" charset="2"/>
              <a:buNone/>
              <a:tabLst/>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r" defTabSz="914400" rtl="0" eaLnBrk="1" fontAlgn="auto" latinLnBrk="0" hangingPunct="1">
              <a:lnSpc>
                <a:spcPts val="1900"/>
              </a:lnSpc>
              <a:spcBef>
                <a:spcPts val="1000"/>
              </a:spcBef>
              <a:spcAft>
                <a:spcPts val="300"/>
              </a:spcAft>
              <a:buClr>
                <a:srgbClr val="25408C"/>
              </a:buClr>
              <a:buSzTx/>
              <a:buFont typeface="Wingdings" pitchFamily="2" charset="2"/>
              <a:buNone/>
              <a:tabLst/>
              <a:defRPr/>
            </a:pPr>
            <a:r>
              <a:rPr lang="de-DE"/>
              <a:t>Master-Untertitelformat bearbeiten</a:t>
            </a:r>
          </a:p>
        </p:txBody>
      </p:sp>
      <p:sp>
        <p:nvSpPr>
          <p:cNvPr id="2" name="Titel 1">
            <a:extLst>
              <a:ext uri="{FF2B5EF4-FFF2-40B4-BE49-F238E27FC236}">
                <a16:creationId xmlns:a16="http://schemas.microsoft.com/office/drawing/2014/main" id="{8236A0CA-91BF-1144-B945-073E8FCCD99A}"/>
              </a:ext>
            </a:extLst>
          </p:cNvPr>
          <p:cNvSpPr>
            <a:spLocks noGrp="1"/>
          </p:cNvSpPr>
          <p:nvPr>
            <p:ph type="ctrTitle" hasCustomPrompt="1"/>
          </p:nvPr>
        </p:nvSpPr>
        <p:spPr>
          <a:xfrm>
            <a:off x="1463040" y="1597969"/>
            <a:ext cx="9721345" cy="1432561"/>
          </a:xfrm>
        </p:spPr>
        <p:txBody>
          <a:bodyPr anchor="b">
            <a:normAutofit/>
          </a:bodyPr>
          <a:lstStyle>
            <a:lvl1pPr algn="r">
              <a:lnSpc>
                <a:spcPct val="80000"/>
              </a:lnSpc>
              <a:defRPr sz="4800"/>
            </a:lvl1pPr>
          </a:lstStyle>
          <a:p>
            <a:r>
              <a:rPr lang="de-DE"/>
              <a:t>Mastertitelformat bearbeiten Mastertitelformat</a:t>
            </a:r>
          </a:p>
        </p:txBody>
      </p:sp>
      <p:sp>
        <p:nvSpPr>
          <p:cNvPr id="29" name="Datumsplatzhalter 28">
            <a:extLst>
              <a:ext uri="{FF2B5EF4-FFF2-40B4-BE49-F238E27FC236}">
                <a16:creationId xmlns:a16="http://schemas.microsoft.com/office/drawing/2014/main" id="{078D4632-1E2F-6947-9E4A-F033167ADFE0}"/>
              </a:ext>
            </a:extLst>
          </p:cNvPr>
          <p:cNvSpPr>
            <a:spLocks noGrp="1"/>
          </p:cNvSpPr>
          <p:nvPr>
            <p:ph type="dt" sz="half" idx="10"/>
          </p:nvPr>
        </p:nvSpPr>
        <p:spPr>
          <a:xfrm>
            <a:off x="9394762" y="3731114"/>
            <a:ext cx="1800000" cy="228600"/>
          </a:xfrm>
        </p:spPr>
        <p:txBody>
          <a:bodyPr/>
          <a:lstStyle>
            <a:lvl1pPr algn="r">
              <a:defRPr b="1">
                <a:solidFill>
                  <a:srgbClr val="25408C"/>
                </a:solidFill>
              </a:defRPr>
            </a:lvl1pPr>
          </a:lstStyle>
          <a:p>
            <a:r>
              <a:rPr lang="de-DE"/>
              <a:t>14 June 2021</a:t>
            </a:r>
          </a:p>
        </p:txBody>
      </p:sp>
    </p:spTree>
    <p:extLst>
      <p:ext uri="{BB962C8B-B14F-4D97-AF65-F5344CB8AC3E}">
        <p14:creationId xmlns:p14="http://schemas.microsoft.com/office/powerpoint/2010/main" val="175204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2" presetClass="entr" presetSubtype="4" accel="50000" decel="5000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500" fill="hold"/>
                                        <p:tgtEl>
                                          <p:spTgt spid="14"/>
                                        </p:tgtEl>
                                        <p:attrNameLst>
                                          <p:attrName>ppt_x</p:attrName>
                                        </p:attrNameLst>
                                      </p:cBhvr>
                                      <p:tavLst>
                                        <p:tav tm="0">
                                          <p:val>
                                            <p:strVal val="#ppt_x"/>
                                          </p:val>
                                        </p:tav>
                                        <p:tav tm="100000">
                                          <p:val>
                                            <p:strVal val="#ppt_x"/>
                                          </p:val>
                                        </p:tav>
                                      </p:tavLst>
                                    </p:anim>
                                    <p:anim calcmode="lin" valueType="num">
                                      <p:cBhvr additive="base">
                                        <p:cTn id="17" dur="1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500" fill="hold"/>
                                        <p:tgtEl>
                                          <p:spTgt spid="13"/>
                                        </p:tgtEl>
                                        <p:attrNameLst>
                                          <p:attrName>ppt_x</p:attrName>
                                        </p:attrNameLst>
                                      </p:cBhvr>
                                      <p:tavLst>
                                        <p:tav tm="0">
                                          <p:val>
                                            <p:strVal val="#ppt_x"/>
                                          </p:val>
                                        </p:tav>
                                        <p:tav tm="100000">
                                          <p:val>
                                            <p:strVal val="#ppt_x"/>
                                          </p:val>
                                        </p:tav>
                                      </p:tavLst>
                                    </p:anim>
                                    <p:anim calcmode="lin" valueType="num">
                                      <p:cBhvr additive="base">
                                        <p:cTn id="21" dur="1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xit" presetSubtype="0" fill="hold" nodeType="afterEffect">
                                  <p:stCondLst>
                                    <p:cond delay="500"/>
                                  </p:stCondLst>
                                  <p:childTnLst>
                                    <p:animEffect transition="out" filter="fade">
                                      <p:cBhvr>
                                        <p:cTn id="24" dur="1000"/>
                                        <p:tgtEl>
                                          <p:spTgt spid="14"/>
                                        </p:tgtEl>
                                      </p:cBhvr>
                                    </p:animEffect>
                                    <p:set>
                                      <p:cBhvr>
                                        <p:cTn id="25"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P spid="2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FFA5ADD4-36B3-BE44-A6DF-3C1B42273F1A}"/>
              </a:ext>
            </a:extLst>
          </p:cNvPr>
          <p:cNvSpPr/>
          <p:nvPr userDrawn="1"/>
        </p:nvSpPr>
        <p:spPr>
          <a:xfrm>
            <a:off x="0" y="6254497"/>
            <a:ext cx="12192000" cy="60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B115C578-64E0-644D-9BF7-C11BDE8F5B25}"/>
              </a:ext>
            </a:extLst>
          </p:cNvPr>
          <p:cNvSpPr/>
          <p:nvPr/>
        </p:nvSpPr>
        <p:spPr>
          <a:xfrm>
            <a:off x="8869680" y="0"/>
            <a:ext cx="3322320" cy="143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09ED8813-259D-AF48-A6D7-604990158FD8}"/>
              </a:ext>
            </a:extLst>
          </p:cNvPr>
          <p:cNvPicPr>
            <a:picLocks noChangeAspect="1"/>
          </p:cNvPicPr>
          <p:nvPr/>
        </p:nvPicPr>
        <p:blipFill>
          <a:blip r:embed="rId2">
            <a:extLst>
              <a:ext uri="{96DAC541-7B7A-43D3-8B79-37D633B846F1}">
                <asvg:svgBlip xmlns:asvg="http://schemas.microsoft.com/office/drawing/2016/SVG/main" r:embed="rId2" r:link="rId3"/>
              </a:ext>
            </a:extLst>
          </a:blip>
          <a:stretch>
            <a:fillRect/>
          </a:stretch>
        </p:blipFill>
        <p:spPr>
          <a:xfrm>
            <a:off x="9171432" y="538446"/>
            <a:ext cx="1946594" cy="562870"/>
          </a:xfrm>
          <a:prstGeom prst="rect">
            <a:avLst/>
          </a:prstGeom>
        </p:spPr>
      </p:pic>
      <p:pic>
        <p:nvPicPr>
          <p:cNvPr id="13" name="Grafik 12">
            <a:extLst>
              <a:ext uri="{FF2B5EF4-FFF2-40B4-BE49-F238E27FC236}">
                <a16:creationId xmlns:a16="http://schemas.microsoft.com/office/drawing/2014/main" id="{877E5793-E2E6-BB4D-9804-4EF089C82FC2}"/>
              </a:ext>
            </a:extLst>
          </p:cNvPr>
          <p:cNvPicPr>
            <a:picLocks noChangeAspect="1"/>
          </p:cNvPicPr>
          <p:nvPr userDrawn="1"/>
        </p:nvPicPr>
        <p:blipFill>
          <a:blip r:embed="rId4"/>
          <a:stretch>
            <a:fillRect/>
          </a:stretch>
        </p:blipFill>
        <p:spPr>
          <a:xfrm>
            <a:off x="-796592" y="4201177"/>
            <a:ext cx="9379761" cy="2695758"/>
          </a:xfrm>
          <a:prstGeom prst="rect">
            <a:avLst/>
          </a:prstGeom>
        </p:spPr>
      </p:pic>
      <p:pic>
        <p:nvPicPr>
          <p:cNvPr id="14" name="Grafik 13">
            <a:extLst>
              <a:ext uri="{FF2B5EF4-FFF2-40B4-BE49-F238E27FC236}">
                <a16:creationId xmlns:a16="http://schemas.microsoft.com/office/drawing/2014/main" id="{8B2B50E0-48A2-4745-B1D4-613CBB18BA6D}"/>
              </a:ext>
            </a:extLst>
          </p:cNvPr>
          <p:cNvPicPr>
            <a:picLocks noChangeAspect="1"/>
          </p:cNvPicPr>
          <p:nvPr userDrawn="1"/>
        </p:nvPicPr>
        <p:blipFill>
          <a:blip r:embed="rId5">
            <a:extLst>
              <a:ext uri="{BEBA8EAE-BF5A-486C-A8C5-ECC9F3942E4B}">
                <a14:imgProps xmlns:a14="http://schemas.microsoft.com/office/drawing/2010/main">
                  <a14:imgLayer r:embed="rId6">
                    <a14:imgEffect>
                      <a14:colorTemperature colorTemp="1500"/>
                    </a14:imgEffect>
                    <a14:imgEffect>
                      <a14:saturation sat="0"/>
                    </a14:imgEffect>
                  </a14:imgLayer>
                </a14:imgProps>
              </a:ext>
            </a:extLst>
          </a:blip>
          <a:stretch>
            <a:fillRect/>
          </a:stretch>
        </p:blipFill>
        <p:spPr>
          <a:xfrm>
            <a:off x="-796594" y="4201177"/>
            <a:ext cx="9379761" cy="2695758"/>
          </a:xfrm>
          <a:prstGeom prst="rect">
            <a:avLst/>
          </a:prstGeom>
        </p:spPr>
      </p:pic>
      <p:sp>
        <p:nvSpPr>
          <p:cNvPr id="3" name="Untertitel 2">
            <a:extLst>
              <a:ext uri="{FF2B5EF4-FFF2-40B4-BE49-F238E27FC236}">
                <a16:creationId xmlns:a16="http://schemas.microsoft.com/office/drawing/2014/main" id="{2D6FA35C-4F2D-D746-8AF0-C1C4DE0FE7BD}"/>
              </a:ext>
            </a:extLst>
          </p:cNvPr>
          <p:cNvSpPr>
            <a:spLocks noGrp="1"/>
          </p:cNvSpPr>
          <p:nvPr>
            <p:ph type="subTitle" idx="1"/>
          </p:nvPr>
        </p:nvSpPr>
        <p:spPr>
          <a:xfrm>
            <a:off x="1463040" y="3277307"/>
            <a:ext cx="9721345" cy="292012"/>
          </a:xfrm>
        </p:spPr>
        <p:txBody>
          <a:bodyPr anchor="t"/>
          <a:lstStyle>
            <a:lvl1pPr marL="0" marR="0" indent="0" algn="r" defTabSz="914400" rtl="0" eaLnBrk="1" fontAlgn="auto" latinLnBrk="0" hangingPunct="1">
              <a:lnSpc>
                <a:spcPts val="2000"/>
              </a:lnSpc>
              <a:spcBef>
                <a:spcPts val="0"/>
              </a:spcBef>
              <a:spcAft>
                <a:spcPts val="0"/>
              </a:spcAft>
              <a:buClr>
                <a:srgbClr val="25408C"/>
              </a:buClr>
              <a:buSzTx/>
              <a:buFont typeface="Wingdings" pitchFamily="2" charset="2"/>
              <a:buNone/>
              <a:tabLst/>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r" defTabSz="914400" rtl="0" eaLnBrk="1" fontAlgn="auto" latinLnBrk="0" hangingPunct="1">
              <a:lnSpc>
                <a:spcPts val="1900"/>
              </a:lnSpc>
              <a:spcBef>
                <a:spcPts val="1000"/>
              </a:spcBef>
              <a:spcAft>
                <a:spcPts val="300"/>
              </a:spcAft>
              <a:buClr>
                <a:srgbClr val="25408C"/>
              </a:buClr>
              <a:buSzTx/>
              <a:buFont typeface="Wingdings" pitchFamily="2" charset="2"/>
              <a:buNone/>
              <a:tabLst/>
              <a:defRPr/>
            </a:pPr>
            <a:r>
              <a:rPr lang="de-DE"/>
              <a:t>Master-Untertitelformat bearbeiten</a:t>
            </a:r>
            <a:endParaRPr lang="de-DE" dirty="0"/>
          </a:p>
        </p:txBody>
      </p:sp>
      <p:sp>
        <p:nvSpPr>
          <p:cNvPr id="2" name="Titel 1">
            <a:extLst>
              <a:ext uri="{FF2B5EF4-FFF2-40B4-BE49-F238E27FC236}">
                <a16:creationId xmlns:a16="http://schemas.microsoft.com/office/drawing/2014/main" id="{8236A0CA-91BF-1144-B945-073E8FCCD99A}"/>
              </a:ext>
            </a:extLst>
          </p:cNvPr>
          <p:cNvSpPr>
            <a:spLocks noGrp="1"/>
          </p:cNvSpPr>
          <p:nvPr>
            <p:ph type="ctrTitle" hasCustomPrompt="1"/>
          </p:nvPr>
        </p:nvSpPr>
        <p:spPr>
          <a:xfrm>
            <a:off x="1463040" y="1597969"/>
            <a:ext cx="9721345" cy="1432561"/>
          </a:xfrm>
        </p:spPr>
        <p:txBody>
          <a:bodyPr anchor="b">
            <a:normAutofit/>
          </a:bodyPr>
          <a:lstStyle>
            <a:lvl1pPr algn="r">
              <a:lnSpc>
                <a:spcPct val="80000"/>
              </a:lnSpc>
              <a:defRPr sz="4800"/>
            </a:lvl1pPr>
          </a:lstStyle>
          <a:p>
            <a:r>
              <a:rPr lang="de-DE" dirty="0"/>
              <a:t>Mastertitelformat bearbeiten Mastertitelformat</a:t>
            </a:r>
          </a:p>
        </p:txBody>
      </p:sp>
      <p:sp>
        <p:nvSpPr>
          <p:cNvPr id="29" name="Datumsplatzhalter 28">
            <a:extLst>
              <a:ext uri="{FF2B5EF4-FFF2-40B4-BE49-F238E27FC236}">
                <a16:creationId xmlns:a16="http://schemas.microsoft.com/office/drawing/2014/main" id="{078D4632-1E2F-6947-9E4A-F033167ADFE0}"/>
              </a:ext>
            </a:extLst>
          </p:cNvPr>
          <p:cNvSpPr>
            <a:spLocks noGrp="1"/>
          </p:cNvSpPr>
          <p:nvPr>
            <p:ph type="dt" sz="half" idx="10"/>
          </p:nvPr>
        </p:nvSpPr>
        <p:spPr>
          <a:xfrm>
            <a:off x="9394762" y="3731114"/>
            <a:ext cx="1800000" cy="228600"/>
          </a:xfrm>
        </p:spPr>
        <p:txBody>
          <a:bodyPr/>
          <a:lstStyle>
            <a:lvl1pPr algn="r">
              <a:defRPr b="1">
                <a:solidFill>
                  <a:srgbClr val="25408C"/>
                </a:solidFill>
              </a:defRPr>
            </a:lvl1pPr>
          </a:lstStyle>
          <a:p>
            <a:r>
              <a:rPr lang="de-DE"/>
              <a:t>14 June 2021</a:t>
            </a:r>
            <a:endParaRPr lang="de-DE" dirty="0"/>
          </a:p>
        </p:txBody>
      </p:sp>
    </p:spTree>
    <p:extLst>
      <p:ext uri="{BB962C8B-B14F-4D97-AF65-F5344CB8AC3E}">
        <p14:creationId xmlns:p14="http://schemas.microsoft.com/office/powerpoint/2010/main" val="78833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2" presetClass="entr" presetSubtype="4" accel="50000" decel="5000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500" fill="hold"/>
                                        <p:tgtEl>
                                          <p:spTgt spid="14"/>
                                        </p:tgtEl>
                                        <p:attrNameLst>
                                          <p:attrName>ppt_x</p:attrName>
                                        </p:attrNameLst>
                                      </p:cBhvr>
                                      <p:tavLst>
                                        <p:tav tm="0">
                                          <p:val>
                                            <p:strVal val="#ppt_x"/>
                                          </p:val>
                                        </p:tav>
                                        <p:tav tm="100000">
                                          <p:val>
                                            <p:strVal val="#ppt_x"/>
                                          </p:val>
                                        </p:tav>
                                      </p:tavLst>
                                    </p:anim>
                                    <p:anim calcmode="lin" valueType="num">
                                      <p:cBhvr additive="base">
                                        <p:cTn id="17" dur="1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500" fill="hold"/>
                                        <p:tgtEl>
                                          <p:spTgt spid="13"/>
                                        </p:tgtEl>
                                        <p:attrNameLst>
                                          <p:attrName>ppt_x</p:attrName>
                                        </p:attrNameLst>
                                      </p:cBhvr>
                                      <p:tavLst>
                                        <p:tav tm="0">
                                          <p:val>
                                            <p:strVal val="#ppt_x"/>
                                          </p:val>
                                        </p:tav>
                                        <p:tav tm="100000">
                                          <p:val>
                                            <p:strVal val="#ppt_x"/>
                                          </p:val>
                                        </p:tav>
                                      </p:tavLst>
                                    </p:anim>
                                    <p:anim calcmode="lin" valueType="num">
                                      <p:cBhvr additive="base">
                                        <p:cTn id="21" dur="1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xit" presetSubtype="0" fill="hold" nodeType="afterEffect">
                                  <p:stCondLst>
                                    <p:cond delay="500"/>
                                  </p:stCondLst>
                                  <p:childTnLst>
                                    <p:animEffect transition="out" filter="fade">
                                      <p:cBhvr>
                                        <p:cTn id="24" dur="1000"/>
                                        <p:tgtEl>
                                          <p:spTgt spid="14"/>
                                        </p:tgtEl>
                                      </p:cBhvr>
                                    </p:animEffect>
                                    <p:set>
                                      <p:cBhvr>
                                        <p:cTn id="25"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P spid="2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44" name="Rechteck 43">
            <a:extLst>
              <a:ext uri="{FF2B5EF4-FFF2-40B4-BE49-F238E27FC236}">
                <a16:creationId xmlns:a16="http://schemas.microsoft.com/office/drawing/2014/main" id="{2DB2D6A2-F04A-574E-81DB-AC44C2865F18}"/>
              </a:ext>
            </a:extLst>
          </p:cNvPr>
          <p:cNvSpPr/>
          <p:nvPr/>
        </p:nvSpPr>
        <p:spPr>
          <a:xfrm>
            <a:off x="0" y="6254497"/>
            <a:ext cx="12192000" cy="60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0" name="Gruppieren 39">
            <a:extLst>
              <a:ext uri="{FF2B5EF4-FFF2-40B4-BE49-F238E27FC236}">
                <a16:creationId xmlns:a16="http://schemas.microsoft.com/office/drawing/2014/main" id="{053D8B53-A17E-ED4A-8545-6513A2761457}"/>
              </a:ext>
            </a:extLst>
          </p:cNvPr>
          <p:cNvGrpSpPr/>
          <p:nvPr/>
        </p:nvGrpSpPr>
        <p:grpSpPr>
          <a:xfrm>
            <a:off x="-2" y="944563"/>
            <a:ext cx="12192002" cy="5913437"/>
            <a:chOff x="-1" y="944563"/>
            <a:chExt cx="12192002" cy="5913437"/>
          </a:xfrm>
        </p:grpSpPr>
        <p:sp>
          <p:nvSpPr>
            <p:cNvPr id="6" name="Rechteck 5">
              <a:extLst>
                <a:ext uri="{FF2B5EF4-FFF2-40B4-BE49-F238E27FC236}">
                  <a16:creationId xmlns:a16="http://schemas.microsoft.com/office/drawing/2014/main" id="{0044A1DC-61D7-CE49-8869-C91632EEA363}"/>
                </a:ext>
              </a:extLst>
            </p:cNvPr>
            <p:cNvSpPr/>
            <p:nvPr/>
          </p:nvSpPr>
          <p:spPr>
            <a:xfrm>
              <a:off x="-1" y="944563"/>
              <a:ext cx="12192001" cy="5913437"/>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3ECA9C99-49B8-1043-A252-4843FFB47085}"/>
                </a:ext>
              </a:extLst>
            </p:cNvPr>
            <p:cNvPicPr>
              <a:picLocks noChangeAspect="1"/>
            </p:cNvPicPr>
            <p:nvPr/>
          </p:nvPicPr>
          <p:blipFill rotWithShape="1">
            <a:blip r:embed="rId2" r:link="rId3">
              <a:alphaModFix amt="30000"/>
            </a:blip>
            <a:srcRect l="2653" t="7907" r="7553" b="8144"/>
            <a:stretch>
              <a:fillRect/>
            </a:stretch>
          </p:blipFill>
          <p:spPr>
            <a:xfrm>
              <a:off x="-1" y="944563"/>
              <a:ext cx="12192000" cy="5913437"/>
            </a:xfrm>
            <a:prstGeom prst="rect">
              <a:avLst/>
            </a:prstGeom>
          </p:spPr>
        </p:pic>
        <p:sp>
          <p:nvSpPr>
            <p:cNvPr id="8" name="Rechteck 7">
              <a:extLst>
                <a:ext uri="{FF2B5EF4-FFF2-40B4-BE49-F238E27FC236}">
                  <a16:creationId xmlns:a16="http://schemas.microsoft.com/office/drawing/2014/main" id="{887AF69C-CD76-584D-A3FD-33C01147C442}"/>
                </a:ext>
              </a:extLst>
            </p:cNvPr>
            <p:cNvSpPr/>
            <p:nvPr/>
          </p:nvSpPr>
          <p:spPr>
            <a:xfrm>
              <a:off x="0" y="944563"/>
              <a:ext cx="12192001" cy="5913437"/>
            </a:xfrm>
            <a:prstGeom prst="rect">
              <a:avLst/>
            </a:prstGeom>
            <a:gradFill flip="none" rotWithShape="1">
              <a:gsLst>
                <a:gs pos="0">
                  <a:srgbClr val="F8BF21"/>
                </a:gs>
                <a:gs pos="100000">
                  <a:srgbClr val="F8BF21">
                    <a:alpha val="0"/>
                    <a:lumMod val="10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0" name="Grafik 19">
            <a:extLst>
              <a:ext uri="{FF2B5EF4-FFF2-40B4-BE49-F238E27FC236}">
                <a16:creationId xmlns:a16="http://schemas.microsoft.com/office/drawing/2014/main" id="{DF74CA4A-DA11-5F4A-8B14-703385EBB9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9522" y="4936385"/>
            <a:ext cx="4327357" cy="1251284"/>
          </a:xfrm>
          <a:prstGeom prst="rect">
            <a:avLst/>
          </a:prstGeom>
        </p:spPr>
      </p:pic>
      <p:cxnSp>
        <p:nvCxnSpPr>
          <p:cNvPr id="16" name="Gerade Verbindung 15">
            <a:extLst>
              <a:ext uri="{FF2B5EF4-FFF2-40B4-BE49-F238E27FC236}">
                <a16:creationId xmlns:a16="http://schemas.microsoft.com/office/drawing/2014/main" id="{5202E791-5DF2-F14A-8F7C-C45A8E670E15}"/>
              </a:ext>
            </a:extLst>
          </p:cNvPr>
          <p:cNvCxnSpPr>
            <a:cxnSpLocks/>
          </p:cNvCxnSpPr>
          <p:nvPr/>
        </p:nvCxnSpPr>
        <p:spPr>
          <a:xfrm>
            <a:off x="2352514" y="1347537"/>
            <a:ext cx="0" cy="4675128"/>
          </a:xfrm>
          <a:prstGeom prst="line">
            <a:avLst/>
          </a:prstGeom>
          <a:ln w="12700">
            <a:solidFill>
              <a:srgbClr val="25408C"/>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4341FE45-4650-E04A-BBC3-A2D38E2A2280}"/>
              </a:ext>
            </a:extLst>
          </p:cNvPr>
          <p:cNvSpPr txBox="1"/>
          <p:nvPr/>
        </p:nvSpPr>
        <p:spPr>
          <a:xfrm>
            <a:off x="515938" y="1250968"/>
            <a:ext cx="1707038" cy="53860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sz="3500" b="1" i="0" dirty="0">
                <a:solidFill>
                  <a:srgbClr val="25408C"/>
                </a:solidFill>
                <a:latin typeface="Nunito Sans" pitchFamily="2" charset="77"/>
              </a:rPr>
              <a:t>Content</a:t>
            </a:r>
          </a:p>
        </p:txBody>
      </p:sp>
      <p:sp>
        <p:nvSpPr>
          <p:cNvPr id="10" name="Textplatzhalter 9">
            <a:extLst>
              <a:ext uri="{FF2B5EF4-FFF2-40B4-BE49-F238E27FC236}">
                <a16:creationId xmlns:a16="http://schemas.microsoft.com/office/drawing/2014/main" id="{EA245AF1-3A82-4243-B61D-4E70CBCD2830}"/>
              </a:ext>
            </a:extLst>
          </p:cNvPr>
          <p:cNvSpPr>
            <a:spLocks noGrp="1"/>
          </p:cNvSpPr>
          <p:nvPr>
            <p:ph type="body" sz="quarter" idx="13" hasCustomPrompt="1"/>
          </p:nvPr>
        </p:nvSpPr>
        <p:spPr>
          <a:xfrm>
            <a:off x="3437593" y="1347536"/>
            <a:ext cx="6531429" cy="2859437"/>
          </a:xfrm>
        </p:spPr>
        <p:txBody>
          <a:bodyPr anchor="t">
            <a:spAutoFit/>
          </a:bodyPr>
          <a:lstStyle>
            <a:lvl1pPr marL="446088" marR="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solidFill>
                  <a:srgbClr val="25408C"/>
                </a:solidFill>
              </a:defRPr>
            </a:lvl1pPr>
            <a:lvl2pPr marL="177800" indent="0">
              <a:buNone/>
              <a:defRPr/>
            </a:lvl2pPr>
          </a:lstStyle>
          <a:p>
            <a:pPr lvl="0"/>
            <a:r>
              <a:rPr lang="de-DE" dirty="0"/>
              <a:t>Inhalt hier eintragen Inhalt hier eintragen</a:t>
            </a:r>
          </a:p>
          <a:p>
            <a:pPr marL="446088" marR="0" lvl="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pPr>
            <a:r>
              <a:rPr lang="de-DE" dirty="0"/>
              <a:t>Inhalt hier eintragen Inhalt hier eintragen</a:t>
            </a:r>
          </a:p>
          <a:p>
            <a:pPr marL="446088" marR="0" lvl="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pPr>
            <a:r>
              <a:rPr lang="de-DE" dirty="0"/>
              <a:t>Inhalt hier eintragen Inhalt hier eintragen</a:t>
            </a:r>
          </a:p>
          <a:p>
            <a:pPr marL="446088" marR="0" lvl="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pPr>
            <a:r>
              <a:rPr lang="de-DE" dirty="0"/>
              <a:t>Inhalt hier eintragen Inhalt hier eintragen</a:t>
            </a:r>
          </a:p>
          <a:p>
            <a:pPr marL="446088" marR="0" lvl="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pPr>
            <a:r>
              <a:rPr lang="de-DE" dirty="0"/>
              <a:t>Inhalt hier eintragen Inhalt hier eintragen</a:t>
            </a:r>
          </a:p>
          <a:p>
            <a:pPr lvl="0"/>
            <a:endParaRPr lang="de-DE" dirty="0"/>
          </a:p>
        </p:txBody>
      </p:sp>
    </p:spTree>
    <p:extLst>
      <p:ext uri="{BB962C8B-B14F-4D97-AF65-F5344CB8AC3E}">
        <p14:creationId xmlns:p14="http://schemas.microsoft.com/office/powerpoint/2010/main" val="241486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0"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piteleinstieg">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E161C77F-7C0D-5C47-876A-EFAF476DCC75}"/>
              </a:ext>
            </a:extLst>
          </p:cNvPr>
          <p:cNvGrpSpPr/>
          <p:nvPr/>
        </p:nvGrpSpPr>
        <p:grpSpPr>
          <a:xfrm>
            <a:off x="-1" y="944563"/>
            <a:ext cx="12192002" cy="5913437"/>
            <a:chOff x="-1" y="944563"/>
            <a:chExt cx="12192002" cy="5913437"/>
          </a:xfrm>
        </p:grpSpPr>
        <p:sp>
          <p:nvSpPr>
            <p:cNvPr id="11" name="Rechteck 10">
              <a:extLst>
                <a:ext uri="{FF2B5EF4-FFF2-40B4-BE49-F238E27FC236}">
                  <a16:creationId xmlns:a16="http://schemas.microsoft.com/office/drawing/2014/main" id="{E91F750B-9803-9543-BCEF-0B2A99CEFDFC}"/>
                </a:ext>
              </a:extLst>
            </p:cNvPr>
            <p:cNvSpPr/>
            <p:nvPr/>
          </p:nvSpPr>
          <p:spPr>
            <a:xfrm>
              <a:off x="-1" y="944563"/>
              <a:ext cx="12192001" cy="5913437"/>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7EE79E75-504C-5B4E-842D-F9DDC5BE0BE0}"/>
                </a:ext>
              </a:extLst>
            </p:cNvPr>
            <p:cNvPicPr>
              <a:picLocks noChangeAspect="1"/>
            </p:cNvPicPr>
            <p:nvPr/>
          </p:nvPicPr>
          <p:blipFill rotWithShape="1">
            <a:blip r:embed="rId2" r:link="rId3">
              <a:alphaModFix amt="30000"/>
            </a:blip>
            <a:srcRect l="2653" t="7907" r="7553" b="8144"/>
            <a:stretch>
              <a:fillRect/>
            </a:stretch>
          </p:blipFill>
          <p:spPr>
            <a:xfrm>
              <a:off x="-1" y="944563"/>
              <a:ext cx="12192000" cy="5913437"/>
            </a:xfrm>
            <a:prstGeom prst="rect">
              <a:avLst/>
            </a:prstGeom>
          </p:spPr>
        </p:pic>
        <p:sp>
          <p:nvSpPr>
            <p:cNvPr id="13" name="Rechteck 12">
              <a:extLst>
                <a:ext uri="{FF2B5EF4-FFF2-40B4-BE49-F238E27FC236}">
                  <a16:creationId xmlns:a16="http://schemas.microsoft.com/office/drawing/2014/main" id="{073D52EB-F4FF-1D40-B520-F99354181A0D}"/>
                </a:ext>
              </a:extLst>
            </p:cNvPr>
            <p:cNvSpPr/>
            <p:nvPr/>
          </p:nvSpPr>
          <p:spPr>
            <a:xfrm>
              <a:off x="0" y="944563"/>
              <a:ext cx="12192001" cy="5913437"/>
            </a:xfrm>
            <a:prstGeom prst="rect">
              <a:avLst/>
            </a:prstGeom>
            <a:gradFill flip="none" rotWithShape="1">
              <a:gsLst>
                <a:gs pos="0">
                  <a:srgbClr val="F8BF21"/>
                </a:gs>
                <a:gs pos="100000">
                  <a:srgbClr val="F8BF21">
                    <a:alpha val="0"/>
                    <a:lumMod val="10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6" name="Grafik 15">
            <a:extLst>
              <a:ext uri="{FF2B5EF4-FFF2-40B4-BE49-F238E27FC236}">
                <a16:creationId xmlns:a16="http://schemas.microsoft.com/office/drawing/2014/main" id="{15B6BC60-86DD-0845-9915-D5082E830E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3460" y="4079904"/>
            <a:ext cx="9864117" cy="2852275"/>
          </a:xfrm>
          <a:prstGeom prst="rect">
            <a:avLst/>
          </a:prstGeom>
        </p:spPr>
      </p:pic>
      <p:sp>
        <p:nvSpPr>
          <p:cNvPr id="15" name="Textplatzhalter 2">
            <a:extLst>
              <a:ext uri="{FF2B5EF4-FFF2-40B4-BE49-F238E27FC236}">
                <a16:creationId xmlns:a16="http://schemas.microsoft.com/office/drawing/2014/main" id="{8258C531-0C94-6A49-A1B9-0B3A83D52077}"/>
              </a:ext>
            </a:extLst>
          </p:cNvPr>
          <p:cNvSpPr>
            <a:spLocks noGrp="1"/>
          </p:cNvSpPr>
          <p:nvPr>
            <p:ph type="body" idx="1" hasCustomPrompt="1"/>
          </p:nvPr>
        </p:nvSpPr>
        <p:spPr>
          <a:xfrm>
            <a:off x="525082" y="3105763"/>
            <a:ext cx="10515600" cy="725573"/>
          </a:xfrm>
        </p:spPr>
        <p:txBody>
          <a:bodyPr/>
          <a:lstStyle>
            <a:lvl1pPr marL="0" indent="0">
              <a:buNone/>
              <a:defRPr sz="1800" baseline="0">
                <a:solidFill>
                  <a:srgbClr val="4A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Hier ggf. eine Unterzeile </a:t>
            </a:r>
          </a:p>
        </p:txBody>
      </p:sp>
      <p:sp>
        <p:nvSpPr>
          <p:cNvPr id="14" name="Titel 1">
            <a:extLst>
              <a:ext uri="{FF2B5EF4-FFF2-40B4-BE49-F238E27FC236}">
                <a16:creationId xmlns:a16="http://schemas.microsoft.com/office/drawing/2014/main" id="{948DF5A0-A5B4-6346-AE59-68F8146CDC7B}"/>
              </a:ext>
            </a:extLst>
          </p:cNvPr>
          <p:cNvSpPr>
            <a:spLocks noGrp="1"/>
          </p:cNvSpPr>
          <p:nvPr>
            <p:ph type="title" hasCustomPrompt="1"/>
          </p:nvPr>
        </p:nvSpPr>
        <p:spPr>
          <a:xfrm>
            <a:off x="525082" y="1252728"/>
            <a:ext cx="10515600" cy="1704677"/>
          </a:xfrm>
        </p:spPr>
        <p:txBody>
          <a:bodyPr anchor="b"/>
          <a:lstStyle>
            <a:lvl1pPr marL="0" indent="0">
              <a:buFont typeface="+mj-lt"/>
              <a:buNone/>
              <a:tabLst/>
              <a:defRPr sz="4500"/>
            </a:lvl1pPr>
          </a:lstStyle>
          <a:p>
            <a:r>
              <a:rPr lang="de-DE" dirty="0"/>
              <a:t>Neuer Kapiteleinstieg hier hinein</a:t>
            </a:r>
          </a:p>
        </p:txBody>
      </p:sp>
    </p:spTree>
    <p:extLst>
      <p:ext uri="{BB962C8B-B14F-4D97-AF65-F5344CB8AC3E}">
        <p14:creationId xmlns:p14="http://schemas.microsoft.com/office/powerpoint/2010/main" val="47827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tmplLst>
          <p:tmpl>
            <p:tnLst>
              <p:par>
                <p:cTn presetID="10"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andardseite freier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5012656-D871-1344-995E-5C76F06019B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E3A712AA-ADC3-A144-B1D1-DC8018779F18}"/>
              </a:ext>
            </a:extLst>
          </p:cNvPr>
          <p:cNvSpPr>
            <a:spLocks noGrp="1"/>
          </p:cNvSpPr>
          <p:nvPr>
            <p:ph type="title"/>
          </p:nvPr>
        </p:nvSpPr>
        <p:spPr/>
        <p:txBody>
          <a:bodyPr anchor="t" anchorCtr="0"/>
          <a:lstStyle/>
          <a:p>
            <a:r>
              <a:rPr lang="de-DE"/>
              <a:t>Mastertitelformat bearbeiten</a:t>
            </a:r>
            <a:endParaRPr lang="de-DE" dirty="0"/>
          </a:p>
        </p:txBody>
      </p:sp>
      <p:sp>
        <p:nvSpPr>
          <p:cNvPr id="10" name="Datumsplatzhalter 9">
            <a:extLst>
              <a:ext uri="{FF2B5EF4-FFF2-40B4-BE49-F238E27FC236}">
                <a16:creationId xmlns:a16="http://schemas.microsoft.com/office/drawing/2014/main" id="{64849625-025E-4A67-9225-240843091F87}"/>
              </a:ext>
            </a:extLst>
          </p:cNvPr>
          <p:cNvSpPr>
            <a:spLocks noGrp="1"/>
          </p:cNvSpPr>
          <p:nvPr>
            <p:ph type="dt" sz="half" idx="10"/>
          </p:nvPr>
        </p:nvSpPr>
        <p:spPr/>
        <p:txBody>
          <a:bodyPr/>
          <a:lstStyle>
            <a:lvl1pPr>
              <a:defRPr/>
            </a:lvl1pPr>
          </a:lstStyle>
          <a:p>
            <a:r>
              <a:rPr lang="de-DE" dirty="0"/>
              <a:t>23 </a:t>
            </a:r>
            <a:r>
              <a:rPr lang="de-DE" dirty="0" err="1"/>
              <a:t>February</a:t>
            </a:r>
            <a:r>
              <a:rPr lang="de-DE" dirty="0"/>
              <a:t> 2022</a:t>
            </a:r>
          </a:p>
        </p:txBody>
      </p:sp>
      <p:sp>
        <p:nvSpPr>
          <p:cNvPr id="11" name="Fußzeilenplatzhalter 10">
            <a:extLst>
              <a:ext uri="{FF2B5EF4-FFF2-40B4-BE49-F238E27FC236}">
                <a16:creationId xmlns:a16="http://schemas.microsoft.com/office/drawing/2014/main" id="{EA23B4DB-029C-4708-B917-20CA1EA87D0D}"/>
              </a:ext>
            </a:extLst>
          </p:cNvPr>
          <p:cNvSpPr>
            <a:spLocks noGrp="1"/>
          </p:cNvSpPr>
          <p:nvPr>
            <p:ph type="ftr" sz="quarter" idx="11"/>
          </p:nvPr>
        </p:nvSpPr>
        <p:spPr/>
        <p:txBody>
          <a:bodyPr/>
          <a:lstStyle/>
          <a:p>
            <a:r>
              <a:rPr lang="de-DE"/>
              <a:t>Presentation of the external experts wmp consult and Syndex</a:t>
            </a:r>
            <a:endParaRPr lang="de-DE" dirty="0"/>
          </a:p>
        </p:txBody>
      </p:sp>
      <p:sp>
        <p:nvSpPr>
          <p:cNvPr id="12" name="Foliennummernplatzhalter 11">
            <a:extLst>
              <a:ext uri="{FF2B5EF4-FFF2-40B4-BE49-F238E27FC236}">
                <a16:creationId xmlns:a16="http://schemas.microsoft.com/office/drawing/2014/main" id="{9A3F5E6B-EAE7-417B-BFEC-070B40361F18}"/>
              </a:ext>
            </a:extLst>
          </p:cNvPr>
          <p:cNvSpPr>
            <a:spLocks noGrp="1"/>
          </p:cNvSpPr>
          <p:nvPr>
            <p:ph type="sldNum" sz="quarter" idx="12"/>
          </p:nvPr>
        </p:nvSpPr>
        <p:spPr/>
        <p:txBody>
          <a:bodyPr/>
          <a:lstStyle/>
          <a:p>
            <a:fld id="{2C701E95-279C-4240-96A6-54ACB899BE19}" type="slidenum">
              <a:rPr lang="de-DE" smtClean="0"/>
              <a:pPr/>
              <a:t>‹Nr.›</a:t>
            </a:fld>
            <a:endParaRPr lang="de-DE" dirty="0"/>
          </a:p>
        </p:txBody>
      </p:sp>
    </p:spTree>
    <p:extLst>
      <p:ext uri="{BB962C8B-B14F-4D97-AF65-F5344CB8AC3E}">
        <p14:creationId xmlns:p14="http://schemas.microsoft.com/office/powerpoint/2010/main" val="351109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seite freier Inhalt-keine Überschrif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5012656-D871-1344-995E-5C76F06019BE}"/>
              </a:ext>
            </a:extLst>
          </p:cNvPr>
          <p:cNvSpPr>
            <a:spLocks noGrp="1"/>
          </p:cNvSpPr>
          <p:nvPr>
            <p:ph idx="1"/>
          </p:nvPr>
        </p:nvSpPr>
        <p:spPr>
          <a:xfrm>
            <a:off x="515938" y="966655"/>
            <a:ext cx="11160125" cy="49832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oliennummernplatzhalter 5">
            <a:extLst>
              <a:ext uri="{FF2B5EF4-FFF2-40B4-BE49-F238E27FC236}">
                <a16:creationId xmlns:a16="http://schemas.microsoft.com/office/drawing/2014/main" id="{4A1CF39A-D387-4E70-B890-5024A72ED790}"/>
              </a:ext>
            </a:extLst>
          </p:cNvPr>
          <p:cNvSpPr>
            <a:spLocks noGrp="1"/>
          </p:cNvSpPr>
          <p:nvPr>
            <p:ph type="sldNum" sz="quarter" idx="4"/>
          </p:nvPr>
        </p:nvSpPr>
        <p:spPr>
          <a:xfrm>
            <a:off x="9875519" y="6579777"/>
            <a:ext cx="1800543" cy="207818"/>
          </a:xfrm>
          <a:prstGeom prst="rect">
            <a:avLst/>
          </a:prstGeom>
        </p:spPr>
        <p:txBody>
          <a:bodyPr vert="horz" lIns="0" tIns="0" rIns="0" bIns="0" rtlCol="0" anchor="ctr"/>
          <a:lstStyle>
            <a:lvl1pPr algn="r">
              <a:defRPr sz="800" b="0" i="0">
                <a:solidFill>
                  <a:srgbClr val="4A4949"/>
                </a:solidFill>
                <a:latin typeface="Nunito Sans" pitchFamily="2" charset="77"/>
              </a:defRPr>
            </a:lvl1pPr>
          </a:lstStyle>
          <a:p>
            <a:fld id="{2C701E95-279C-4240-96A6-54ACB899BE19}" type="slidenum">
              <a:rPr lang="de-DE" smtClean="0"/>
              <a:pPr/>
              <a:t>‹Nr.›</a:t>
            </a:fld>
            <a:endParaRPr lang="de-DE" dirty="0"/>
          </a:p>
        </p:txBody>
      </p:sp>
      <p:sp>
        <p:nvSpPr>
          <p:cNvPr id="12" name="Fußzeilenplatzhalter 4">
            <a:extLst>
              <a:ext uri="{FF2B5EF4-FFF2-40B4-BE49-F238E27FC236}">
                <a16:creationId xmlns:a16="http://schemas.microsoft.com/office/drawing/2014/main" id="{2045DE3F-42FF-4C02-8A74-00E760F9D42B}"/>
              </a:ext>
            </a:extLst>
          </p:cNvPr>
          <p:cNvSpPr>
            <a:spLocks noGrp="1"/>
          </p:cNvSpPr>
          <p:nvPr>
            <p:ph type="ftr" sz="quarter" idx="3"/>
          </p:nvPr>
        </p:nvSpPr>
        <p:spPr>
          <a:xfrm>
            <a:off x="2470403" y="6579777"/>
            <a:ext cx="7251192" cy="207818"/>
          </a:xfrm>
          <a:prstGeom prst="rect">
            <a:avLst/>
          </a:prstGeom>
        </p:spPr>
        <p:txBody>
          <a:bodyPr vert="horz" lIns="0" tIns="0" rIns="0" bIns="0" rtlCol="0" anchor="ctr"/>
          <a:lstStyle>
            <a:lvl1pPr algn="ctr">
              <a:defRPr sz="800" b="0" i="0">
                <a:solidFill>
                  <a:srgbClr val="4A4949"/>
                </a:solidFill>
                <a:latin typeface="Nunito Sans" pitchFamily="2" charset="77"/>
              </a:defRPr>
            </a:lvl1pPr>
          </a:lstStyle>
          <a:p>
            <a:r>
              <a:rPr lang="de-DE" dirty="0" err="1"/>
              <a:t>Presentation</a:t>
            </a:r>
            <a:r>
              <a:rPr lang="de-DE" dirty="0"/>
              <a:t> </a:t>
            </a:r>
            <a:r>
              <a:rPr lang="de-DE" dirty="0" err="1"/>
              <a:t>of</a:t>
            </a:r>
            <a:r>
              <a:rPr lang="de-DE" dirty="0"/>
              <a:t> </a:t>
            </a:r>
            <a:r>
              <a:rPr lang="de-DE" dirty="0" err="1"/>
              <a:t>the</a:t>
            </a:r>
            <a:r>
              <a:rPr lang="de-DE" dirty="0"/>
              <a:t> external </a:t>
            </a:r>
            <a:r>
              <a:rPr lang="de-DE" dirty="0" err="1"/>
              <a:t>experts</a:t>
            </a:r>
            <a:r>
              <a:rPr lang="de-DE" dirty="0"/>
              <a:t> wmp </a:t>
            </a:r>
            <a:r>
              <a:rPr lang="de-DE" dirty="0" err="1"/>
              <a:t>consult</a:t>
            </a:r>
            <a:r>
              <a:rPr lang="de-DE" dirty="0"/>
              <a:t> and </a:t>
            </a:r>
            <a:r>
              <a:rPr lang="de-DE" dirty="0" err="1"/>
              <a:t>Syndex</a:t>
            </a:r>
            <a:endParaRPr lang="de-DE" dirty="0"/>
          </a:p>
        </p:txBody>
      </p:sp>
      <p:sp>
        <p:nvSpPr>
          <p:cNvPr id="13" name="Datumsplatzhalter 3">
            <a:extLst>
              <a:ext uri="{FF2B5EF4-FFF2-40B4-BE49-F238E27FC236}">
                <a16:creationId xmlns:a16="http://schemas.microsoft.com/office/drawing/2014/main" id="{1C035CBE-A18D-43EF-8943-4134DD26E325}"/>
              </a:ext>
            </a:extLst>
          </p:cNvPr>
          <p:cNvSpPr>
            <a:spLocks noGrp="1"/>
          </p:cNvSpPr>
          <p:nvPr>
            <p:ph type="dt" sz="half" idx="2"/>
          </p:nvPr>
        </p:nvSpPr>
        <p:spPr>
          <a:xfrm>
            <a:off x="515938" y="6579777"/>
            <a:ext cx="1800000" cy="207818"/>
          </a:xfrm>
          <a:prstGeom prst="rect">
            <a:avLst/>
          </a:prstGeom>
        </p:spPr>
        <p:txBody>
          <a:bodyPr vert="horz" lIns="0" tIns="0" rIns="0" bIns="0" rtlCol="0" anchor="ctr"/>
          <a:lstStyle>
            <a:lvl1pPr algn="l">
              <a:defRPr sz="800" b="0" i="0">
                <a:solidFill>
                  <a:srgbClr val="4A4949"/>
                </a:solidFill>
                <a:latin typeface="Nunito Sans" pitchFamily="2" charset="77"/>
              </a:defRPr>
            </a:lvl1pPr>
          </a:lstStyle>
          <a:p>
            <a:r>
              <a:rPr lang="de-DE" dirty="0"/>
              <a:t>23 </a:t>
            </a:r>
            <a:r>
              <a:rPr lang="de-DE" dirty="0" err="1"/>
              <a:t>February</a:t>
            </a:r>
            <a:r>
              <a:rPr lang="de-DE" dirty="0"/>
              <a:t> 2022</a:t>
            </a:r>
          </a:p>
        </p:txBody>
      </p:sp>
    </p:spTree>
    <p:extLst>
      <p:ext uri="{BB962C8B-B14F-4D97-AF65-F5344CB8AC3E}">
        <p14:creationId xmlns:p14="http://schemas.microsoft.com/office/powerpoint/2010/main" val="1185620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und ein Inhalt">
    <p:spTree>
      <p:nvGrpSpPr>
        <p:cNvPr id="1" name=""/>
        <p:cNvGrpSpPr/>
        <p:nvPr/>
      </p:nvGrpSpPr>
      <p:grpSpPr>
        <a:xfrm>
          <a:off x="0" y="0"/>
          <a:ext cx="0" cy="0"/>
          <a:chOff x="0" y="0"/>
          <a:chExt cx="0" cy="0"/>
        </a:xfrm>
      </p:grpSpPr>
      <p:cxnSp>
        <p:nvCxnSpPr>
          <p:cNvPr id="10" name="Gerade Verbindung 9">
            <a:extLst>
              <a:ext uri="{FF2B5EF4-FFF2-40B4-BE49-F238E27FC236}">
                <a16:creationId xmlns:a16="http://schemas.microsoft.com/office/drawing/2014/main" id="{55BC09CB-FD5D-2642-9C39-F51499F09846}"/>
              </a:ext>
            </a:extLst>
          </p:cNvPr>
          <p:cNvCxnSpPr>
            <a:cxnSpLocks/>
          </p:cNvCxnSpPr>
          <p:nvPr/>
        </p:nvCxnSpPr>
        <p:spPr>
          <a:xfrm>
            <a:off x="3893490" y="1058184"/>
            <a:ext cx="0" cy="4891766"/>
          </a:xfrm>
          <a:prstGeom prst="line">
            <a:avLst/>
          </a:prstGeom>
          <a:ln w="12700">
            <a:solidFill>
              <a:srgbClr val="25408C"/>
            </a:solidFill>
          </a:ln>
        </p:spPr>
        <p:style>
          <a:lnRef idx="1">
            <a:schemeClr val="accent1"/>
          </a:lnRef>
          <a:fillRef idx="0">
            <a:schemeClr val="accent1"/>
          </a:fillRef>
          <a:effectRef idx="0">
            <a:schemeClr val="accent1"/>
          </a:effectRef>
          <a:fontRef idx="minor">
            <a:schemeClr val="tx1"/>
          </a:fontRef>
        </p:style>
      </p:cxnSp>
      <p:sp>
        <p:nvSpPr>
          <p:cNvPr id="4" name="Inhaltsplatzhalter 3">
            <a:extLst>
              <a:ext uri="{FF2B5EF4-FFF2-40B4-BE49-F238E27FC236}">
                <a16:creationId xmlns:a16="http://schemas.microsoft.com/office/drawing/2014/main" id="{AEB56122-CF0B-4348-B059-065A73DA4DE6}"/>
              </a:ext>
            </a:extLst>
          </p:cNvPr>
          <p:cNvSpPr>
            <a:spLocks noGrp="1"/>
          </p:cNvSpPr>
          <p:nvPr>
            <p:ph sz="half" idx="2"/>
          </p:nvPr>
        </p:nvSpPr>
        <p:spPr>
          <a:xfrm>
            <a:off x="4254072" y="966655"/>
            <a:ext cx="7421990" cy="49832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8">
            <a:extLst>
              <a:ext uri="{FF2B5EF4-FFF2-40B4-BE49-F238E27FC236}">
                <a16:creationId xmlns:a16="http://schemas.microsoft.com/office/drawing/2014/main" id="{12B01DB8-C290-A74A-BA5B-154799E8FA21}"/>
              </a:ext>
            </a:extLst>
          </p:cNvPr>
          <p:cNvSpPr>
            <a:spLocks noGrp="1"/>
          </p:cNvSpPr>
          <p:nvPr>
            <p:ph type="body" sz="quarter" idx="13"/>
          </p:nvPr>
        </p:nvSpPr>
        <p:spPr>
          <a:xfrm>
            <a:off x="515938" y="2202873"/>
            <a:ext cx="3016971" cy="37470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6305211E-C873-3945-B41E-E2D7F8A792B6}"/>
              </a:ext>
            </a:extLst>
          </p:cNvPr>
          <p:cNvSpPr>
            <a:spLocks noGrp="1"/>
          </p:cNvSpPr>
          <p:nvPr>
            <p:ph type="title"/>
          </p:nvPr>
        </p:nvSpPr>
        <p:spPr>
          <a:xfrm>
            <a:off x="515938" y="966655"/>
            <a:ext cx="3016971" cy="997196"/>
          </a:xfrm>
        </p:spPr>
        <p:txBody>
          <a:bodyPr anchor="t" anchorCtr="0">
            <a:spAutoFit/>
          </a:bodyPr>
          <a:lstStyle/>
          <a:p>
            <a:r>
              <a:rPr lang="de-DE"/>
              <a:t>Mastertitelformat bearbeiten</a:t>
            </a:r>
            <a:endParaRPr lang="de-DE" dirty="0"/>
          </a:p>
        </p:txBody>
      </p:sp>
      <p:sp>
        <p:nvSpPr>
          <p:cNvPr id="11" name="Foliennummernplatzhalter 5">
            <a:extLst>
              <a:ext uri="{FF2B5EF4-FFF2-40B4-BE49-F238E27FC236}">
                <a16:creationId xmlns:a16="http://schemas.microsoft.com/office/drawing/2014/main" id="{0B08B3F5-C0F5-4809-8BE3-BE00E8F62046}"/>
              </a:ext>
            </a:extLst>
          </p:cNvPr>
          <p:cNvSpPr>
            <a:spLocks noGrp="1"/>
          </p:cNvSpPr>
          <p:nvPr>
            <p:ph type="sldNum" sz="quarter" idx="4"/>
          </p:nvPr>
        </p:nvSpPr>
        <p:spPr>
          <a:xfrm>
            <a:off x="9875519" y="6579777"/>
            <a:ext cx="1800543" cy="207818"/>
          </a:xfrm>
          <a:prstGeom prst="rect">
            <a:avLst/>
          </a:prstGeom>
        </p:spPr>
        <p:txBody>
          <a:bodyPr vert="horz" lIns="0" tIns="0" rIns="0" bIns="0" rtlCol="0" anchor="ctr"/>
          <a:lstStyle>
            <a:lvl1pPr algn="r">
              <a:defRPr sz="800" b="0" i="0">
                <a:solidFill>
                  <a:srgbClr val="4A4949"/>
                </a:solidFill>
                <a:latin typeface="Nunito Sans" pitchFamily="2" charset="77"/>
              </a:defRPr>
            </a:lvl1pPr>
          </a:lstStyle>
          <a:p>
            <a:fld id="{2C701E95-279C-4240-96A6-54ACB899BE19}" type="slidenum">
              <a:rPr lang="de-DE" smtClean="0"/>
              <a:pPr/>
              <a:t>‹Nr.›</a:t>
            </a:fld>
            <a:endParaRPr lang="de-DE" dirty="0"/>
          </a:p>
        </p:txBody>
      </p:sp>
      <p:sp>
        <p:nvSpPr>
          <p:cNvPr id="12" name="Fußzeilenplatzhalter 4">
            <a:extLst>
              <a:ext uri="{FF2B5EF4-FFF2-40B4-BE49-F238E27FC236}">
                <a16:creationId xmlns:a16="http://schemas.microsoft.com/office/drawing/2014/main" id="{CBDF0B25-4661-4524-90A2-11517559BD10}"/>
              </a:ext>
            </a:extLst>
          </p:cNvPr>
          <p:cNvSpPr>
            <a:spLocks noGrp="1"/>
          </p:cNvSpPr>
          <p:nvPr>
            <p:ph type="ftr" sz="quarter" idx="3"/>
          </p:nvPr>
        </p:nvSpPr>
        <p:spPr>
          <a:xfrm>
            <a:off x="2470403" y="6579777"/>
            <a:ext cx="7251192" cy="207818"/>
          </a:xfrm>
          <a:prstGeom prst="rect">
            <a:avLst/>
          </a:prstGeom>
        </p:spPr>
        <p:txBody>
          <a:bodyPr vert="horz" lIns="0" tIns="0" rIns="0" bIns="0" rtlCol="0" anchor="ctr"/>
          <a:lstStyle>
            <a:lvl1pPr algn="ctr">
              <a:defRPr sz="800" b="0" i="0">
                <a:solidFill>
                  <a:srgbClr val="4A4949"/>
                </a:solidFill>
                <a:latin typeface="Nunito Sans" pitchFamily="2" charset="77"/>
              </a:defRPr>
            </a:lvl1pPr>
          </a:lstStyle>
          <a:p>
            <a:r>
              <a:rPr lang="de-DE" dirty="0" err="1"/>
              <a:t>Presentation</a:t>
            </a:r>
            <a:r>
              <a:rPr lang="de-DE" dirty="0"/>
              <a:t> </a:t>
            </a:r>
            <a:r>
              <a:rPr lang="de-DE" dirty="0" err="1"/>
              <a:t>of</a:t>
            </a:r>
            <a:r>
              <a:rPr lang="de-DE" dirty="0"/>
              <a:t> </a:t>
            </a:r>
            <a:r>
              <a:rPr lang="de-DE" dirty="0" err="1"/>
              <a:t>the</a:t>
            </a:r>
            <a:r>
              <a:rPr lang="de-DE" dirty="0"/>
              <a:t> external </a:t>
            </a:r>
            <a:r>
              <a:rPr lang="de-DE" dirty="0" err="1"/>
              <a:t>experts</a:t>
            </a:r>
            <a:r>
              <a:rPr lang="de-DE" dirty="0"/>
              <a:t> wmp </a:t>
            </a:r>
            <a:r>
              <a:rPr lang="de-DE" dirty="0" err="1"/>
              <a:t>consult</a:t>
            </a:r>
            <a:r>
              <a:rPr lang="de-DE" dirty="0"/>
              <a:t> and </a:t>
            </a:r>
            <a:r>
              <a:rPr lang="de-DE" dirty="0" err="1"/>
              <a:t>Syndex</a:t>
            </a:r>
            <a:endParaRPr lang="de-DE" dirty="0"/>
          </a:p>
        </p:txBody>
      </p:sp>
      <p:sp>
        <p:nvSpPr>
          <p:cNvPr id="13" name="Datumsplatzhalter 3">
            <a:extLst>
              <a:ext uri="{FF2B5EF4-FFF2-40B4-BE49-F238E27FC236}">
                <a16:creationId xmlns:a16="http://schemas.microsoft.com/office/drawing/2014/main" id="{749962E7-202A-47C4-BD56-60F51988FA09}"/>
              </a:ext>
            </a:extLst>
          </p:cNvPr>
          <p:cNvSpPr>
            <a:spLocks noGrp="1"/>
          </p:cNvSpPr>
          <p:nvPr>
            <p:ph type="dt" sz="half" idx="14"/>
          </p:nvPr>
        </p:nvSpPr>
        <p:spPr>
          <a:xfrm>
            <a:off x="515938" y="6579777"/>
            <a:ext cx="1800000" cy="207818"/>
          </a:xfrm>
          <a:prstGeom prst="rect">
            <a:avLst/>
          </a:prstGeom>
        </p:spPr>
        <p:txBody>
          <a:bodyPr vert="horz" lIns="0" tIns="0" rIns="0" bIns="0" rtlCol="0" anchor="ctr"/>
          <a:lstStyle>
            <a:lvl1pPr algn="l">
              <a:defRPr sz="800" b="0" i="0">
                <a:solidFill>
                  <a:srgbClr val="4A4949"/>
                </a:solidFill>
                <a:latin typeface="Nunito Sans" pitchFamily="2" charset="77"/>
              </a:defRPr>
            </a:lvl1pPr>
          </a:lstStyle>
          <a:p>
            <a:r>
              <a:rPr lang="de-DE" dirty="0"/>
              <a:t>23 </a:t>
            </a:r>
            <a:r>
              <a:rPr lang="de-DE" dirty="0" err="1"/>
              <a:t>February</a:t>
            </a:r>
            <a:r>
              <a:rPr lang="de-DE" dirty="0"/>
              <a:t> 2022</a:t>
            </a:r>
          </a:p>
        </p:txBody>
      </p:sp>
    </p:spTree>
    <p:extLst>
      <p:ext uri="{BB962C8B-B14F-4D97-AF65-F5344CB8AC3E}">
        <p14:creationId xmlns:p14="http://schemas.microsoft.com/office/powerpoint/2010/main" val="31073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und zwei Inhalte">
    <p:spTree>
      <p:nvGrpSpPr>
        <p:cNvPr id="1" name=""/>
        <p:cNvGrpSpPr/>
        <p:nvPr/>
      </p:nvGrpSpPr>
      <p:grpSpPr>
        <a:xfrm>
          <a:off x="0" y="0"/>
          <a:ext cx="0" cy="0"/>
          <a:chOff x="0" y="0"/>
          <a:chExt cx="0" cy="0"/>
        </a:xfrm>
      </p:grpSpPr>
      <p:cxnSp>
        <p:nvCxnSpPr>
          <p:cNvPr id="10" name="Gerade Verbindung 9">
            <a:extLst>
              <a:ext uri="{FF2B5EF4-FFF2-40B4-BE49-F238E27FC236}">
                <a16:creationId xmlns:a16="http://schemas.microsoft.com/office/drawing/2014/main" id="{7CA06020-10B9-A14B-84C0-B80D1B80D2BA}"/>
              </a:ext>
            </a:extLst>
          </p:cNvPr>
          <p:cNvCxnSpPr>
            <a:cxnSpLocks/>
          </p:cNvCxnSpPr>
          <p:nvPr/>
        </p:nvCxnSpPr>
        <p:spPr>
          <a:xfrm>
            <a:off x="6096000" y="2458661"/>
            <a:ext cx="0" cy="3491289"/>
          </a:xfrm>
          <a:prstGeom prst="line">
            <a:avLst/>
          </a:prstGeom>
          <a:ln w="12700">
            <a:solidFill>
              <a:srgbClr val="25408C"/>
            </a:solidFill>
          </a:ln>
        </p:spPr>
        <p:style>
          <a:lnRef idx="1">
            <a:schemeClr val="accent1"/>
          </a:lnRef>
          <a:fillRef idx="0">
            <a:schemeClr val="accent1"/>
          </a:fillRef>
          <a:effectRef idx="0">
            <a:schemeClr val="accent1"/>
          </a:effectRef>
          <a:fontRef idx="minor">
            <a:schemeClr val="tx1"/>
          </a:fontRef>
        </p:style>
      </p:cxnSp>
      <p:sp>
        <p:nvSpPr>
          <p:cNvPr id="12" name="Inhaltsplatzhalter 2">
            <a:extLst>
              <a:ext uri="{FF2B5EF4-FFF2-40B4-BE49-F238E27FC236}">
                <a16:creationId xmlns:a16="http://schemas.microsoft.com/office/drawing/2014/main" id="{B3168BB3-9303-BE4E-A181-0A039996D89D}"/>
              </a:ext>
            </a:extLst>
          </p:cNvPr>
          <p:cNvSpPr>
            <a:spLocks noGrp="1"/>
          </p:cNvSpPr>
          <p:nvPr>
            <p:ph sz="half" idx="14"/>
          </p:nvPr>
        </p:nvSpPr>
        <p:spPr>
          <a:xfrm>
            <a:off x="6456585" y="2458661"/>
            <a:ext cx="5222780" cy="34912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Inhaltsplatzhalter 2">
            <a:extLst>
              <a:ext uri="{FF2B5EF4-FFF2-40B4-BE49-F238E27FC236}">
                <a16:creationId xmlns:a16="http://schemas.microsoft.com/office/drawing/2014/main" id="{A88F84AA-8346-B04A-B9B1-B8F937466505}"/>
              </a:ext>
            </a:extLst>
          </p:cNvPr>
          <p:cNvSpPr>
            <a:spLocks noGrp="1"/>
          </p:cNvSpPr>
          <p:nvPr>
            <p:ph sz="half" idx="1"/>
          </p:nvPr>
        </p:nvSpPr>
        <p:spPr>
          <a:xfrm>
            <a:off x="515938" y="2458661"/>
            <a:ext cx="5219478" cy="34912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8">
            <a:extLst>
              <a:ext uri="{FF2B5EF4-FFF2-40B4-BE49-F238E27FC236}">
                <a16:creationId xmlns:a16="http://schemas.microsoft.com/office/drawing/2014/main" id="{12B01DB8-C290-A74A-BA5B-154799E8FA21}"/>
              </a:ext>
            </a:extLst>
          </p:cNvPr>
          <p:cNvSpPr>
            <a:spLocks noGrp="1"/>
          </p:cNvSpPr>
          <p:nvPr>
            <p:ph type="body" sz="quarter" idx="13"/>
          </p:nvPr>
        </p:nvSpPr>
        <p:spPr>
          <a:xfrm>
            <a:off x="515938" y="1655849"/>
            <a:ext cx="11160125" cy="64325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6305211E-C873-3945-B41E-E2D7F8A792B6}"/>
              </a:ext>
            </a:extLst>
          </p:cNvPr>
          <p:cNvSpPr>
            <a:spLocks noGrp="1"/>
          </p:cNvSpPr>
          <p:nvPr>
            <p:ph type="title"/>
          </p:nvPr>
        </p:nvSpPr>
        <p:spPr>
          <a:xfrm>
            <a:off x="515938" y="966656"/>
            <a:ext cx="11160125" cy="529636"/>
          </a:xfrm>
        </p:spPr>
        <p:txBody>
          <a:bodyPr anchor="t" anchorCtr="0"/>
          <a:lstStyle/>
          <a:p>
            <a:r>
              <a:rPr lang="de-DE"/>
              <a:t>Mastertitelformat bearbeiten</a:t>
            </a:r>
            <a:endParaRPr lang="de-DE" dirty="0"/>
          </a:p>
        </p:txBody>
      </p:sp>
      <p:sp>
        <p:nvSpPr>
          <p:cNvPr id="4" name="Datumsplatzhalter 3">
            <a:extLst>
              <a:ext uri="{FF2B5EF4-FFF2-40B4-BE49-F238E27FC236}">
                <a16:creationId xmlns:a16="http://schemas.microsoft.com/office/drawing/2014/main" id="{08D96E09-112B-47AE-91CA-BA4A7D4FF824}"/>
              </a:ext>
            </a:extLst>
          </p:cNvPr>
          <p:cNvSpPr>
            <a:spLocks noGrp="1"/>
          </p:cNvSpPr>
          <p:nvPr>
            <p:ph type="dt" sz="half" idx="15"/>
          </p:nvPr>
        </p:nvSpPr>
        <p:spPr/>
        <p:txBody>
          <a:bodyPr/>
          <a:lstStyle/>
          <a:p>
            <a:r>
              <a:rPr lang="de-DE" dirty="0"/>
              <a:t>23 </a:t>
            </a:r>
            <a:r>
              <a:rPr lang="de-DE" dirty="0" err="1"/>
              <a:t>February</a:t>
            </a:r>
            <a:r>
              <a:rPr lang="de-DE" dirty="0"/>
              <a:t> 2022</a:t>
            </a:r>
          </a:p>
        </p:txBody>
      </p:sp>
      <p:sp>
        <p:nvSpPr>
          <p:cNvPr id="8" name="Fußzeilenplatzhalter 7">
            <a:extLst>
              <a:ext uri="{FF2B5EF4-FFF2-40B4-BE49-F238E27FC236}">
                <a16:creationId xmlns:a16="http://schemas.microsoft.com/office/drawing/2014/main" id="{8DE6DBE8-CBC0-49CB-8381-40F30BC5DD9D}"/>
              </a:ext>
            </a:extLst>
          </p:cNvPr>
          <p:cNvSpPr>
            <a:spLocks noGrp="1"/>
          </p:cNvSpPr>
          <p:nvPr>
            <p:ph type="ftr" sz="quarter" idx="16"/>
          </p:nvPr>
        </p:nvSpPr>
        <p:spPr/>
        <p:txBody>
          <a:bodyPr/>
          <a:lstStyle/>
          <a:p>
            <a:r>
              <a:rPr lang="de-DE"/>
              <a:t>Presentation of the external experts wmp consult and Syndex</a:t>
            </a:r>
            <a:endParaRPr lang="de-DE" dirty="0"/>
          </a:p>
        </p:txBody>
      </p:sp>
      <p:sp>
        <p:nvSpPr>
          <p:cNvPr id="15" name="Foliennummernplatzhalter 14">
            <a:extLst>
              <a:ext uri="{FF2B5EF4-FFF2-40B4-BE49-F238E27FC236}">
                <a16:creationId xmlns:a16="http://schemas.microsoft.com/office/drawing/2014/main" id="{9BE79FB8-9A93-4862-B433-6912CEBC4336}"/>
              </a:ext>
            </a:extLst>
          </p:cNvPr>
          <p:cNvSpPr>
            <a:spLocks noGrp="1"/>
          </p:cNvSpPr>
          <p:nvPr>
            <p:ph type="sldNum" sz="quarter" idx="17"/>
          </p:nvPr>
        </p:nvSpPr>
        <p:spPr/>
        <p:txBody>
          <a:bodyPr/>
          <a:lstStyle/>
          <a:p>
            <a:fld id="{2C701E95-279C-4240-96A6-54ACB899BE19}" type="slidenum">
              <a:rPr lang="de-DE" smtClean="0"/>
              <a:pPr/>
              <a:t>‹Nr.›</a:t>
            </a:fld>
            <a:endParaRPr lang="de-DE" dirty="0"/>
          </a:p>
        </p:txBody>
      </p:sp>
    </p:spTree>
    <p:extLst>
      <p:ext uri="{BB962C8B-B14F-4D97-AF65-F5344CB8AC3E}">
        <p14:creationId xmlns:p14="http://schemas.microsoft.com/office/powerpoint/2010/main" val="2132702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B410D440-C732-4806-9493-07F93534048B}"/>
              </a:ext>
            </a:extLst>
          </p:cNvPr>
          <p:cNvSpPr>
            <a:spLocks noGrp="1"/>
          </p:cNvSpPr>
          <p:nvPr>
            <p:ph type="dt" sz="half" idx="10"/>
          </p:nvPr>
        </p:nvSpPr>
        <p:spPr/>
        <p:txBody>
          <a:bodyPr/>
          <a:lstStyle/>
          <a:p>
            <a:r>
              <a:rPr lang="de-DE" dirty="0"/>
              <a:t>23 </a:t>
            </a:r>
            <a:r>
              <a:rPr lang="de-DE" dirty="0" err="1"/>
              <a:t>February</a:t>
            </a:r>
            <a:r>
              <a:rPr lang="de-DE" dirty="0"/>
              <a:t> 2022</a:t>
            </a:r>
          </a:p>
        </p:txBody>
      </p:sp>
      <p:sp>
        <p:nvSpPr>
          <p:cNvPr id="9" name="Fußzeilenplatzhalter 8">
            <a:extLst>
              <a:ext uri="{FF2B5EF4-FFF2-40B4-BE49-F238E27FC236}">
                <a16:creationId xmlns:a16="http://schemas.microsoft.com/office/drawing/2014/main" id="{405CCD87-C567-4237-ACAD-C5ABD48083D8}"/>
              </a:ext>
            </a:extLst>
          </p:cNvPr>
          <p:cNvSpPr>
            <a:spLocks noGrp="1"/>
          </p:cNvSpPr>
          <p:nvPr>
            <p:ph type="ftr" sz="quarter" idx="11"/>
          </p:nvPr>
        </p:nvSpPr>
        <p:spPr/>
        <p:txBody>
          <a:bodyPr/>
          <a:lstStyle/>
          <a:p>
            <a:r>
              <a:rPr lang="de-DE"/>
              <a:t>Presentation of the external experts wmp consult and Syndex</a:t>
            </a:r>
            <a:endParaRPr lang="de-DE" dirty="0"/>
          </a:p>
        </p:txBody>
      </p:sp>
      <p:sp>
        <p:nvSpPr>
          <p:cNvPr id="10" name="Foliennummernplatzhalter 9">
            <a:extLst>
              <a:ext uri="{FF2B5EF4-FFF2-40B4-BE49-F238E27FC236}">
                <a16:creationId xmlns:a16="http://schemas.microsoft.com/office/drawing/2014/main" id="{09449D0B-D396-4A58-9F3F-B6885FF9A8F3}"/>
              </a:ext>
            </a:extLst>
          </p:cNvPr>
          <p:cNvSpPr>
            <a:spLocks noGrp="1"/>
          </p:cNvSpPr>
          <p:nvPr>
            <p:ph type="sldNum" sz="quarter" idx="12"/>
          </p:nvPr>
        </p:nvSpPr>
        <p:spPr/>
        <p:txBody>
          <a:bodyPr/>
          <a:lstStyle/>
          <a:p>
            <a:fld id="{2C701E95-279C-4240-96A6-54ACB899BE19}" type="slidenum">
              <a:rPr lang="de-DE" smtClean="0"/>
              <a:pPr/>
              <a:t>‹Nr.›</a:t>
            </a:fld>
            <a:endParaRPr lang="de-DE" dirty="0"/>
          </a:p>
        </p:txBody>
      </p:sp>
    </p:spTree>
    <p:extLst>
      <p:ext uri="{BB962C8B-B14F-4D97-AF65-F5344CB8AC3E}">
        <p14:creationId xmlns:p14="http://schemas.microsoft.com/office/powerpoint/2010/main" val="2685630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DFD0C77-B33F-E647-992F-F9553B8F1651}"/>
              </a:ext>
            </a:extLst>
          </p:cNvPr>
          <p:cNvSpPr/>
          <p:nvPr/>
        </p:nvSpPr>
        <p:spPr>
          <a:xfrm>
            <a:off x="-1" y="6264342"/>
            <a:ext cx="12192000" cy="60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1779A08B-1740-AD43-9F71-E7A85711C09C}"/>
              </a:ext>
            </a:extLst>
          </p:cNvPr>
          <p:cNvSpPr/>
          <p:nvPr/>
        </p:nvSpPr>
        <p:spPr>
          <a:xfrm>
            <a:off x="9845040" y="0"/>
            <a:ext cx="2346960" cy="94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5193D798-F763-0A43-B944-4652222002D3}"/>
              </a:ext>
            </a:extLst>
          </p:cNvPr>
          <p:cNvSpPr txBox="1"/>
          <p:nvPr/>
        </p:nvSpPr>
        <p:spPr>
          <a:xfrm>
            <a:off x="3526040" y="3335148"/>
            <a:ext cx="5455094" cy="538609"/>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de-DE" sz="3500" b="1" i="0" dirty="0" err="1">
                <a:solidFill>
                  <a:srgbClr val="25408C"/>
                </a:solidFill>
                <a:latin typeface="Nunito Sans" pitchFamily="2" charset="77"/>
              </a:rPr>
              <a:t>Thank</a:t>
            </a:r>
            <a:r>
              <a:rPr lang="de-DE" sz="3500" b="1" i="0" dirty="0">
                <a:solidFill>
                  <a:srgbClr val="25408C"/>
                </a:solidFill>
                <a:latin typeface="Nunito Sans" pitchFamily="2" charset="77"/>
              </a:rPr>
              <a:t> </a:t>
            </a:r>
            <a:r>
              <a:rPr lang="de-DE" sz="3500" b="1" i="0" dirty="0" err="1">
                <a:solidFill>
                  <a:srgbClr val="25408C"/>
                </a:solidFill>
                <a:latin typeface="Nunito Sans" pitchFamily="2" charset="77"/>
              </a:rPr>
              <a:t>you</a:t>
            </a:r>
            <a:r>
              <a:rPr lang="de-DE" sz="3500" b="1" i="0" dirty="0">
                <a:solidFill>
                  <a:srgbClr val="25408C"/>
                </a:solidFill>
                <a:latin typeface="Nunito Sans" pitchFamily="2" charset="77"/>
              </a:rPr>
              <a:t> </a:t>
            </a:r>
            <a:r>
              <a:rPr lang="de-DE" sz="3500" b="1" i="0" dirty="0" err="1">
                <a:solidFill>
                  <a:srgbClr val="25408C"/>
                </a:solidFill>
                <a:latin typeface="Nunito Sans" pitchFamily="2" charset="77"/>
              </a:rPr>
              <a:t>very</a:t>
            </a:r>
            <a:r>
              <a:rPr lang="de-DE" sz="3500" b="1" i="0" dirty="0">
                <a:solidFill>
                  <a:srgbClr val="25408C"/>
                </a:solidFill>
                <a:latin typeface="Nunito Sans" pitchFamily="2" charset="77"/>
              </a:rPr>
              <a:t> </a:t>
            </a:r>
            <a:r>
              <a:rPr lang="de-DE" sz="3500" b="1" i="0" dirty="0" err="1">
                <a:solidFill>
                  <a:srgbClr val="25408C"/>
                </a:solidFill>
                <a:latin typeface="Nunito Sans" pitchFamily="2" charset="77"/>
              </a:rPr>
              <a:t>much</a:t>
            </a:r>
            <a:r>
              <a:rPr lang="de-DE" sz="3500" b="1" i="0" dirty="0">
                <a:solidFill>
                  <a:srgbClr val="25408C"/>
                </a:solidFill>
                <a:latin typeface="Nunito Sans" pitchFamily="2" charset="77"/>
              </a:rPr>
              <a:t>!</a:t>
            </a:r>
          </a:p>
        </p:txBody>
      </p:sp>
      <p:sp>
        <p:nvSpPr>
          <p:cNvPr id="15" name="Textplatzhalter 14">
            <a:extLst>
              <a:ext uri="{FF2B5EF4-FFF2-40B4-BE49-F238E27FC236}">
                <a16:creationId xmlns:a16="http://schemas.microsoft.com/office/drawing/2014/main" id="{B497AE7A-00F5-E243-9205-B346A6DE860C}"/>
              </a:ext>
            </a:extLst>
          </p:cNvPr>
          <p:cNvSpPr>
            <a:spLocks noGrp="1"/>
          </p:cNvSpPr>
          <p:nvPr>
            <p:ph type="body" sz="quarter" idx="10" hasCustomPrompt="1"/>
          </p:nvPr>
        </p:nvSpPr>
        <p:spPr>
          <a:xfrm>
            <a:off x="780075" y="5653111"/>
            <a:ext cx="2444280" cy="871057"/>
          </a:xfrm>
        </p:spPr>
        <p:txBody>
          <a:bodyPr wrap="square" numCol="1" anchor="t">
            <a:noAutofit/>
          </a:bodyPr>
          <a:lstStyle>
            <a:lvl1pPr marL="6350" indent="0">
              <a:lnSpc>
                <a:spcPts val="1400"/>
              </a:lnSpc>
              <a:spcBef>
                <a:spcPts val="0"/>
              </a:spcBef>
              <a:spcAft>
                <a:spcPts val="500"/>
              </a:spcAft>
              <a:buNone/>
              <a:defRPr sz="1000"/>
            </a:lvl1pPr>
          </a:lstStyle>
          <a:p>
            <a:pPr lvl="0"/>
            <a:r>
              <a:rPr lang="de-DE" dirty="0"/>
              <a:t>Katharina Schöneberg</a:t>
            </a:r>
            <a:br>
              <a:rPr lang="de-DE" dirty="0"/>
            </a:br>
            <a:r>
              <a:rPr lang="de-DE" dirty="0"/>
              <a:t>Consultant</a:t>
            </a:r>
          </a:p>
          <a:p>
            <a:pPr lvl="0"/>
            <a:r>
              <a:rPr lang="de-DE" dirty="0"/>
              <a:t>+49 40 69 63 284 – 09</a:t>
            </a:r>
          </a:p>
          <a:p>
            <a:pPr lvl="0"/>
            <a:r>
              <a:rPr lang="de-DE" dirty="0"/>
              <a:t>Katharina.schoeneberg@wilke-maack.de</a:t>
            </a:r>
          </a:p>
        </p:txBody>
      </p:sp>
      <p:grpSp>
        <p:nvGrpSpPr>
          <p:cNvPr id="11" name="Gruppieren 10">
            <a:extLst>
              <a:ext uri="{FF2B5EF4-FFF2-40B4-BE49-F238E27FC236}">
                <a16:creationId xmlns:a16="http://schemas.microsoft.com/office/drawing/2014/main" id="{77EC800B-C5D1-8947-917F-2798C0753274}"/>
              </a:ext>
            </a:extLst>
          </p:cNvPr>
          <p:cNvGrpSpPr/>
          <p:nvPr/>
        </p:nvGrpSpPr>
        <p:grpSpPr>
          <a:xfrm>
            <a:off x="515355" y="5647202"/>
            <a:ext cx="184753" cy="867008"/>
            <a:chOff x="515355" y="5647202"/>
            <a:chExt cx="184753" cy="867008"/>
          </a:xfrm>
        </p:grpSpPr>
        <p:grpSp>
          <p:nvGrpSpPr>
            <p:cNvPr id="24" name="Gruppieren 23">
              <a:extLst>
                <a:ext uri="{FF2B5EF4-FFF2-40B4-BE49-F238E27FC236}">
                  <a16:creationId xmlns:a16="http://schemas.microsoft.com/office/drawing/2014/main" id="{30B177A7-CC8D-4346-892C-CF9569D07BD0}"/>
                </a:ext>
              </a:extLst>
            </p:cNvPr>
            <p:cNvGrpSpPr/>
            <p:nvPr/>
          </p:nvGrpSpPr>
          <p:grpSpPr>
            <a:xfrm>
              <a:off x="515355" y="6079589"/>
              <a:ext cx="184753" cy="184753"/>
              <a:chOff x="506841" y="6111248"/>
              <a:chExt cx="184753" cy="184753"/>
            </a:xfrm>
          </p:grpSpPr>
          <p:sp>
            <p:nvSpPr>
              <p:cNvPr id="22" name="Rechteck 21">
                <a:extLst>
                  <a:ext uri="{FF2B5EF4-FFF2-40B4-BE49-F238E27FC236}">
                    <a16:creationId xmlns:a16="http://schemas.microsoft.com/office/drawing/2014/main" id="{0980CE8B-67E7-8B41-9975-8FF526987F53}"/>
                  </a:ext>
                </a:extLst>
              </p:cNvPr>
              <p:cNvSpPr/>
              <p:nvPr/>
            </p:nvSpPr>
            <p:spPr>
              <a:xfrm>
                <a:off x="506841" y="6111248"/>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1" name="Grafik 20">
                <a:extLst>
                  <a:ext uri="{FF2B5EF4-FFF2-40B4-BE49-F238E27FC236}">
                    <a16:creationId xmlns:a16="http://schemas.microsoft.com/office/drawing/2014/main" id="{9C99F808-A136-FA42-B3F7-73DCA99AECD1}"/>
                  </a:ext>
                </a:extLst>
              </p:cNvPr>
              <p:cNvPicPr>
                <a:picLocks noChangeAspect="1"/>
              </p:cNvPicPr>
              <p:nvPr/>
            </p:nvPicPr>
            <p:blipFill>
              <a:blip r:embed="rId2">
                <a:extLst>
                  <a:ext uri="{96DAC541-7B7A-43D3-8B79-37D633B846F1}">
                    <asvg:svgBlip xmlns:asvg="http://schemas.microsoft.com/office/drawing/2016/SVG/main" r:embed="rId2" r:link="rId3"/>
                  </a:ext>
                </a:extLst>
              </a:blip>
              <a:stretch>
                <a:fillRect/>
              </a:stretch>
            </p:blipFill>
            <p:spPr>
              <a:xfrm>
                <a:off x="525166" y="6130357"/>
                <a:ext cx="141289" cy="141289"/>
              </a:xfrm>
              <a:prstGeom prst="rect">
                <a:avLst/>
              </a:prstGeom>
            </p:spPr>
          </p:pic>
        </p:grpSp>
        <p:grpSp>
          <p:nvGrpSpPr>
            <p:cNvPr id="25" name="Gruppieren 24">
              <a:extLst>
                <a:ext uri="{FF2B5EF4-FFF2-40B4-BE49-F238E27FC236}">
                  <a16:creationId xmlns:a16="http://schemas.microsoft.com/office/drawing/2014/main" id="{245BA162-9197-5546-A526-57D0F80DD8FE}"/>
                </a:ext>
              </a:extLst>
            </p:cNvPr>
            <p:cNvGrpSpPr/>
            <p:nvPr/>
          </p:nvGrpSpPr>
          <p:grpSpPr>
            <a:xfrm>
              <a:off x="515355" y="6329457"/>
              <a:ext cx="184753" cy="184753"/>
              <a:chOff x="506841" y="6346873"/>
              <a:chExt cx="184753" cy="184753"/>
            </a:xfrm>
          </p:grpSpPr>
          <p:sp>
            <p:nvSpPr>
              <p:cNvPr id="23" name="Rechteck 22">
                <a:extLst>
                  <a:ext uri="{FF2B5EF4-FFF2-40B4-BE49-F238E27FC236}">
                    <a16:creationId xmlns:a16="http://schemas.microsoft.com/office/drawing/2014/main" id="{2F0C84C7-D806-6745-BFCF-7DF957D813CE}"/>
                  </a:ext>
                </a:extLst>
              </p:cNvPr>
              <p:cNvSpPr/>
              <p:nvPr/>
            </p:nvSpPr>
            <p:spPr>
              <a:xfrm>
                <a:off x="506841" y="6346873"/>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9" name="Grafik 18">
                <a:extLst>
                  <a:ext uri="{FF2B5EF4-FFF2-40B4-BE49-F238E27FC236}">
                    <a16:creationId xmlns:a16="http://schemas.microsoft.com/office/drawing/2014/main" id="{B93E601E-B7D7-CB41-8AE3-576A1834D509}"/>
                  </a:ext>
                </a:extLst>
              </p:cNvPr>
              <p:cNvPicPr>
                <a:picLocks noChangeAspect="1"/>
              </p:cNvPicPr>
              <p:nvPr/>
            </p:nvPicPr>
            <p:blipFill>
              <a:blip r:embed="rId5">
                <a:extLst>
                  <a:ext uri="{96DAC541-7B7A-43D3-8B79-37D633B846F1}">
                    <asvg:svgBlip xmlns:asvg="http://schemas.microsoft.com/office/drawing/2016/SVG/main" r:embed="rId4" r:link="rId5"/>
                  </a:ext>
                </a:extLst>
              </a:blip>
              <a:stretch>
                <a:fillRect/>
              </a:stretch>
            </p:blipFill>
            <p:spPr>
              <a:xfrm>
                <a:off x="530952" y="6374390"/>
                <a:ext cx="129718" cy="129718"/>
              </a:xfrm>
              <a:prstGeom prst="rect">
                <a:avLst/>
              </a:prstGeom>
            </p:spPr>
          </p:pic>
        </p:grpSp>
        <p:grpSp>
          <p:nvGrpSpPr>
            <p:cNvPr id="49" name="Gruppieren 48">
              <a:extLst>
                <a:ext uri="{FF2B5EF4-FFF2-40B4-BE49-F238E27FC236}">
                  <a16:creationId xmlns:a16="http://schemas.microsoft.com/office/drawing/2014/main" id="{4B2CD5EA-423A-BA4A-8D1C-B16599DAF3EF}"/>
                </a:ext>
              </a:extLst>
            </p:cNvPr>
            <p:cNvGrpSpPr/>
            <p:nvPr/>
          </p:nvGrpSpPr>
          <p:grpSpPr>
            <a:xfrm>
              <a:off x="515355" y="5647202"/>
              <a:ext cx="184753" cy="184753"/>
              <a:chOff x="3435671" y="5879516"/>
              <a:chExt cx="184753" cy="184753"/>
            </a:xfrm>
          </p:grpSpPr>
          <p:sp>
            <p:nvSpPr>
              <p:cNvPr id="50" name="Rechteck 49">
                <a:extLst>
                  <a:ext uri="{FF2B5EF4-FFF2-40B4-BE49-F238E27FC236}">
                    <a16:creationId xmlns:a16="http://schemas.microsoft.com/office/drawing/2014/main" id="{14F19E7C-B902-2048-BA8A-38D9A5ABB3A0}"/>
                  </a:ext>
                </a:extLst>
              </p:cNvPr>
              <p:cNvSpPr/>
              <p:nvPr/>
            </p:nvSpPr>
            <p:spPr>
              <a:xfrm>
                <a:off x="3435671" y="5879516"/>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1" name="Grafik 50">
                <a:extLst>
                  <a:ext uri="{FF2B5EF4-FFF2-40B4-BE49-F238E27FC236}">
                    <a16:creationId xmlns:a16="http://schemas.microsoft.com/office/drawing/2014/main" id="{10F19B3B-5FD5-904A-98A6-27B99F44948F}"/>
                  </a:ext>
                </a:extLst>
              </p:cNvPr>
              <p:cNvPicPr>
                <a:picLocks noChangeAspect="1"/>
              </p:cNvPicPr>
              <p:nvPr/>
            </p:nvPicPr>
            <p:blipFill>
              <a:blip/>
              <a:stretch>
                <a:fillRect/>
              </a:stretch>
            </p:blipFill>
            <p:spPr>
              <a:xfrm>
                <a:off x="3460061" y="5915214"/>
                <a:ext cx="129158" cy="113963"/>
              </a:xfrm>
              <a:prstGeom prst="rect">
                <a:avLst/>
              </a:prstGeom>
            </p:spPr>
          </p:pic>
        </p:grpSp>
      </p:grpSp>
      <p:sp>
        <p:nvSpPr>
          <p:cNvPr id="126" name="Textplatzhalter 14">
            <a:extLst>
              <a:ext uri="{FF2B5EF4-FFF2-40B4-BE49-F238E27FC236}">
                <a16:creationId xmlns:a16="http://schemas.microsoft.com/office/drawing/2014/main" id="{60E034A2-2089-7042-97A5-290A4AE43BB4}"/>
              </a:ext>
            </a:extLst>
          </p:cNvPr>
          <p:cNvSpPr>
            <a:spLocks noGrp="1"/>
          </p:cNvSpPr>
          <p:nvPr>
            <p:ph type="body" sz="quarter" idx="15" hasCustomPrompt="1"/>
          </p:nvPr>
        </p:nvSpPr>
        <p:spPr>
          <a:xfrm>
            <a:off x="3606007" y="5653111"/>
            <a:ext cx="2044544" cy="871057"/>
          </a:xfrm>
        </p:spPr>
        <p:txBody>
          <a:bodyPr wrap="square" numCol="1" anchor="t">
            <a:noAutofit/>
          </a:bodyPr>
          <a:lstStyle>
            <a:lvl1pPr marL="6350" indent="0">
              <a:lnSpc>
                <a:spcPts val="1400"/>
              </a:lnSpc>
              <a:spcBef>
                <a:spcPts val="0"/>
              </a:spcBef>
              <a:spcAft>
                <a:spcPts val="500"/>
              </a:spcAft>
              <a:buNone/>
              <a:defRPr sz="1000"/>
            </a:lvl1pPr>
          </a:lstStyle>
          <a:p>
            <a:pPr lvl="0"/>
            <a:r>
              <a:rPr lang="de-DE" dirty="0"/>
              <a:t>Julien </a:t>
            </a:r>
            <a:r>
              <a:rPr lang="de-DE" dirty="0" err="1"/>
              <a:t>Ballaire</a:t>
            </a:r>
            <a:br>
              <a:rPr lang="de-DE" dirty="0"/>
            </a:br>
            <a:r>
              <a:rPr lang="de-DE" dirty="0"/>
              <a:t>Consultant</a:t>
            </a:r>
          </a:p>
          <a:p>
            <a:pPr lvl="0"/>
            <a:r>
              <a:rPr lang="de-DE" dirty="0"/>
              <a:t>+33 1 44 79 14 68</a:t>
            </a:r>
          </a:p>
          <a:p>
            <a:pPr lvl="0"/>
            <a:r>
              <a:rPr lang="de-DE" dirty="0"/>
              <a:t>j.ballaire@syndex.fr</a:t>
            </a:r>
          </a:p>
        </p:txBody>
      </p:sp>
      <p:grpSp>
        <p:nvGrpSpPr>
          <p:cNvPr id="127" name="Gruppieren 126">
            <a:extLst>
              <a:ext uri="{FF2B5EF4-FFF2-40B4-BE49-F238E27FC236}">
                <a16:creationId xmlns:a16="http://schemas.microsoft.com/office/drawing/2014/main" id="{07522CBB-2D56-AD4A-B371-87D05E4674C4}"/>
              </a:ext>
            </a:extLst>
          </p:cNvPr>
          <p:cNvGrpSpPr/>
          <p:nvPr/>
        </p:nvGrpSpPr>
        <p:grpSpPr>
          <a:xfrm>
            <a:off x="3341287" y="5647202"/>
            <a:ext cx="184753" cy="867008"/>
            <a:chOff x="515355" y="5647202"/>
            <a:chExt cx="184753" cy="867008"/>
          </a:xfrm>
        </p:grpSpPr>
        <p:grpSp>
          <p:nvGrpSpPr>
            <p:cNvPr id="128" name="Gruppieren 127">
              <a:extLst>
                <a:ext uri="{FF2B5EF4-FFF2-40B4-BE49-F238E27FC236}">
                  <a16:creationId xmlns:a16="http://schemas.microsoft.com/office/drawing/2014/main" id="{0D8C06A0-CF1E-2348-A0DE-CFAC248C53EB}"/>
                </a:ext>
              </a:extLst>
            </p:cNvPr>
            <p:cNvGrpSpPr/>
            <p:nvPr/>
          </p:nvGrpSpPr>
          <p:grpSpPr>
            <a:xfrm>
              <a:off x="515355" y="6079589"/>
              <a:ext cx="184753" cy="184753"/>
              <a:chOff x="506841" y="6111248"/>
              <a:chExt cx="184753" cy="184753"/>
            </a:xfrm>
          </p:grpSpPr>
          <p:sp>
            <p:nvSpPr>
              <p:cNvPr id="135" name="Rechteck 134">
                <a:extLst>
                  <a:ext uri="{FF2B5EF4-FFF2-40B4-BE49-F238E27FC236}">
                    <a16:creationId xmlns:a16="http://schemas.microsoft.com/office/drawing/2014/main" id="{B95E25A1-2785-8949-9F9C-87073342E090}"/>
                  </a:ext>
                </a:extLst>
              </p:cNvPr>
              <p:cNvSpPr/>
              <p:nvPr/>
            </p:nvSpPr>
            <p:spPr>
              <a:xfrm>
                <a:off x="506841" y="6111248"/>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6" name="Grafik 135">
                <a:extLst>
                  <a:ext uri="{FF2B5EF4-FFF2-40B4-BE49-F238E27FC236}">
                    <a16:creationId xmlns:a16="http://schemas.microsoft.com/office/drawing/2014/main" id="{276BD06A-89DE-7649-B086-B6284650D235}"/>
                  </a:ext>
                </a:extLst>
              </p:cNvPr>
              <p:cNvPicPr>
                <a:picLocks noChangeAspect="1"/>
              </p:cNvPicPr>
              <p:nvPr/>
            </p:nvPicPr>
            <p:blipFill>
              <a:blip r:embed="rId2">
                <a:extLst>
                  <a:ext uri="{96DAC541-7B7A-43D3-8B79-37D633B846F1}">
                    <asvg:svgBlip xmlns:asvg="http://schemas.microsoft.com/office/drawing/2016/SVG/main" r:embed="rId2" r:link="rId3"/>
                  </a:ext>
                </a:extLst>
              </a:blip>
              <a:stretch>
                <a:fillRect/>
              </a:stretch>
            </p:blipFill>
            <p:spPr>
              <a:xfrm>
                <a:off x="525166" y="6130357"/>
                <a:ext cx="141289" cy="141289"/>
              </a:xfrm>
              <a:prstGeom prst="rect">
                <a:avLst/>
              </a:prstGeom>
            </p:spPr>
          </p:pic>
        </p:grpSp>
        <p:grpSp>
          <p:nvGrpSpPr>
            <p:cNvPr id="129" name="Gruppieren 128">
              <a:extLst>
                <a:ext uri="{FF2B5EF4-FFF2-40B4-BE49-F238E27FC236}">
                  <a16:creationId xmlns:a16="http://schemas.microsoft.com/office/drawing/2014/main" id="{7E686459-6131-3449-8641-D09369938FA9}"/>
                </a:ext>
              </a:extLst>
            </p:cNvPr>
            <p:cNvGrpSpPr/>
            <p:nvPr/>
          </p:nvGrpSpPr>
          <p:grpSpPr>
            <a:xfrm>
              <a:off x="515355" y="6329457"/>
              <a:ext cx="184753" cy="184753"/>
              <a:chOff x="506841" y="6346873"/>
              <a:chExt cx="184753" cy="184753"/>
            </a:xfrm>
          </p:grpSpPr>
          <p:sp>
            <p:nvSpPr>
              <p:cNvPr id="133" name="Rechteck 132">
                <a:extLst>
                  <a:ext uri="{FF2B5EF4-FFF2-40B4-BE49-F238E27FC236}">
                    <a16:creationId xmlns:a16="http://schemas.microsoft.com/office/drawing/2014/main" id="{35BAC02D-2F8D-7943-8D66-886788E902BA}"/>
                  </a:ext>
                </a:extLst>
              </p:cNvPr>
              <p:cNvSpPr/>
              <p:nvPr/>
            </p:nvSpPr>
            <p:spPr>
              <a:xfrm>
                <a:off x="506841" y="6346873"/>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4" name="Grafik 133">
                <a:extLst>
                  <a:ext uri="{FF2B5EF4-FFF2-40B4-BE49-F238E27FC236}">
                    <a16:creationId xmlns:a16="http://schemas.microsoft.com/office/drawing/2014/main" id="{24A61ABC-1508-5C49-B835-D2139F635F93}"/>
                  </a:ext>
                </a:extLst>
              </p:cNvPr>
              <p:cNvPicPr>
                <a:picLocks noChangeAspect="1"/>
              </p:cNvPicPr>
              <p:nvPr/>
            </p:nvPicPr>
            <p:blipFill>
              <a:blip r:embed="rId5">
                <a:extLst>
                  <a:ext uri="{96DAC541-7B7A-43D3-8B79-37D633B846F1}">
                    <asvg:svgBlip xmlns:asvg="http://schemas.microsoft.com/office/drawing/2016/SVG/main" r:embed="rId4" r:link="rId5"/>
                  </a:ext>
                </a:extLst>
              </a:blip>
              <a:stretch>
                <a:fillRect/>
              </a:stretch>
            </p:blipFill>
            <p:spPr>
              <a:xfrm>
                <a:off x="530952" y="6374390"/>
                <a:ext cx="129718" cy="129718"/>
              </a:xfrm>
              <a:prstGeom prst="rect">
                <a:avLst/>
              </a:prstGeom>
            </p:spPr>
          </p:pic>
        </p:grpSp>
        <p:grpSp>
          <p:nvGrpSpPr>
            <p:cNvPr id="130" name="Gruppieren 129">
              <a:extLst>
                <a:ext uri="{FF2B5EF4-FFF2-40B4-BE49-F238E27FC236}">
                  <a16:creationId xmlns:a16="http://schemas.microsoft.com/office/drawing/2014/main" id="{9A9E9704-6128-DB4E-90F4-CBC188C3E3F1}"/>
                </a:ext>
              </a:extLst>
            </p:cNvPr>
            <p:cNvGrpSpPr/>
            <p:nvPr/>
          </p:nvGrpSpPr>
          <p:grpSpPr>
            <a:xfrm>
              <a:off x="515355" y="5647202"/>
              <a:ext cx="184753" cy="184753"/>
              <a:chOff x="3435671" y="5879516"/>
              <a:chExt cx="184753" cy="184753"/>
            </a:xfrm>
          </p:grpSpPr>
          <p:sp>
            <p:nvSpPr>
              <p:cNvPr id="131" name="Rechteck 130">
                <a:extLst>
                  <a:ext uri="{FF2B5EF4-FFF2-40B4-BE49-F238E27FC236}">
                    <a16:creationId xmlns:a16="http://schemas.microsoft.com/office/drawing/2014/main" id="{AFDAD6F9-A406-804B-A5BE-733442368B5A}"/>
                  </a:ext>
                </a:extLst>
              </p:cNvPr>
              <p:cNvSpPr/>
              <p:nvPr/>
            </p:nvSpPr>
            <p:spPr>
              <a:xfrm>
                <a:off x="3435671" y="5879516"/>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2" name="Grafik 131">
                <a:extLst>
                  <a:ext uri="{FF2B5EF4-FFF2-40B4-BE49-F238E27FC236}">
                    <a16:creationId xmlns:a16="http://schemas.microsoft.com/office/drawing/2014/main" id="{1612BAFF-6644-954E-B95A-FAB105C3D572}"/>
                  </a:ext>
                </a:extLst>
              </p:cNvPr>
              <p:cNvPicPr>
                <a:picLocks noChangeAspect="1"/>
              </p:cNvPicPr>
              <p:nvPr/>
            </p:nvPicPr>
            <p:blipFill>
              <a:blip/>
              <a:stretch>
                <a:fillRect/>
              </a:stretch>
            </p:blipFill>
            <p:spPr>
              <a:xfrm>
                <a:off x="3460061" y="5915214"/>
                <a:ext cx="129158" cy="113963"/>
              </a:xfrm>
              <a:prstGeom prst="rect">
                <a:avLst/>
              </a:prstGeom>
            </p:spPr>
          </p:pic>
        </p:grpSp>
      </p:grpSp>
      <p:sp>
        <p:nvSpPr>
          <p:cNvPr id="48" name="Textfeld 47">
            <a:extLst>
              <a:ext uri="{FF2B5EF4-FFF2-40B4-BE49-F238E27FC236}">
                <a16:creationId xmlns:a16="http://schemas.microsoft.com/office/drawing/2014/main" id="{DB5AFCA5-AD7E-8F4B-9D2D-656138A871EE}"/>
              </a:ext>
            </a:extLst>
          </p:cNvPr>
          <p:cNvSpPr txBox="1"/>
          <p:nvPr userDrawn="1"/>
        </p:nvSpPr>
        <p:spPr>
          <a:xfrm>
            <a:off x="503631" y="5380141"/>
            <a:ext cx="4574795"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sz="1000" b="0" i="0" dirty="0">
                <a:solidFill>
                  <a:srgbClr val="25408C"/>
                </a:solidFill>
                <a:latin typeface="Nunito Sans" pitchFamily="2" charset="77"/>
              </a:rPr>
              <a:t>Contact</a:t>
            </a:r>
          </a:p>
        </p:txBody>
      </p:sp>
      <p:pic>
        <p:nvPicPr>
          <p:cNvPr id="2" name="Grafik 1">
            <a:extLst>
              <a:ext uri="{FF2B5EF4-FFF2-40B4-BE49-F238E27FC236}">
                <a16:creationId xmlns:a16="http://schemas.microsoft.com/office/drawing/2014/main" id="{A3E2A22A-6837-DDAE-0569-B77B80BC47AA}"/>
              </a:ext>
            </a:extLst>
          </p:cNvPr>
          <p:cNvPicPr>
            <a:picLocks noChangeAspect="1"/>
          </p:cNvPicPr>
          <p:nvPr userDrawn="1"/>
        </p:nvPicPr>
        <p:blipFill>
          <a:blip r:embed="rId6"/>
          <a:stretch>
            <a:fillRect/>
          </a:stretch>
        </p:blipFill>
        <p:spPr>
          <a:xfrm>
            <a:off x="10202287" y="472281"/>
            <a:ext cx="1383912" cy="402371"/>
          </a:xfrm>
          <a:prstGeom prst="rect">
            <a:avLst/>
          </a:prstGeom>
        </p:spPr>
      </p:pic>
    </p:spTree>
    <p:extLst>
      <p:ext uri="{BB962C8B-B14F-4D97-AF65-F5344CB8AC3E}">
        <p14:creationId xmlns:p14="http://schemas.microsoft.com/office/powerpoint/2010/main" val="3650625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FFA5ADD4-36B3-BE44-A6DF-3C1B42273F1A}"/>
              </a:ext>
            </a:extLst>
          </p:cNvPr>
          <p:cNvSpPr/>
          <p:nvPr userDrawn="1"/>
        </p:nvSpPr>
        <p:spPr>
          <a:xfrm>
            <a:off x="0" y="6254497"/>
            <a:ext cx="12192000" cy="60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B115C578-64E0-644D-9BF7-C11BDE8F5B25}"/>
              </a:ext>
            </a:extLst>
          </p:cNvPr>
          <p:cNvSpPr/>
          <p:nvPr/>
        </p:nvSpPr>
        <p:spPr>
          <a:xfrm>
            <a:off x="8869680" y="0"/>
            <a:ext cx="3322320" cy="143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09ED8813-259D-AF48-A6D7-604990158FD8}"/>
              </a:ext>
            </a:extLst>
          </p:cNvPr>
          <p:cNvPicPr>
            <a:picLocks noChangeAspect="1"/>
          </p:cNvPicPr>
          <p:nvPr/>
        </p:nvPicPr>
        <p:blipFill>
          <a:blip r:embed="rId2">
            <a:extLst>
              <a:ext uri="{96DAC541-7B7A-43D3-8B79-37D633B846F1}">
                <asvg:svgBlip xmlns:asvg="http://schemas.microsoft.com/office/drawing/2016/SVG/main" r:embed="rId2" r:link="rId3"/>
              </a:ext>
            </a:extLst>
          </a:blip>
          <a:stretch>
            <a:fillRect/>
          </a:stretch>
        </p:blipFill>
        <p:spPr>
          <a:xfrm>
            <a:off x="9171432" y="538446"/>
            <a:ext cx="1946594" cy="562870"/>
          </a:xfrm>
          <a:prstGeom prst="rect">
            <a:avLst/>
          </a:prstGeom>
        </p:spPr>
      </p:pic>
      <p:pic>
        <p:nvPicPr>
          <p:cNvPr id="13" name="Grafik 12">
            <a:extLst>
              <a:ext uri="{FF2B5EF4-FFF2-40B4-BE49-F238E27FC236}">
                <a16:creationId xmlns:a16="http://schemas.microsoft.com/office/drawing/2014/main" id="{877E5793-E2E6-BB4D-9804-4EF089C82FC2}"/>
              </a:ext>
            </a:extLst>
          </p:cNvPr>
          <p:cNvPicPr>
            <a:picLocks noChangeAspect="1"/>
          </p:cNvPicPr>
          <p:nvPr userDrawn="1"/>
        </p:nvPicPr>
        <p:blipFill>
          <a:blip r:embed="rId4"/>
          <a:stretch>
            <a:fillRect/>
          </a:stretch>
        </p:blipFill>
        <p:spPr>
          <a:xfrm>
            <a:off x="-796592" y="4201177"/>
            <a:ext cx="9379761" cy="2695758"/>
          </a:xfrm>
          <a:prstGeom prst="rect">
            <a:avLst/>
          </a:prstGeom>
        </p:spPr>
      </p:pic>
      <p:pic>
        <p:nvPicPr>
          <p:cNvPr id="14" name="Grafik 13">
            <a:extLst>
              <a:ext uri="{FF2B5EF4-FFF2-40B4-BE49-F238E27FC236}">
                <a16:creationId xmlns:a16="http://schemas.microsoft.com/office/drawing/2014/main" id="{8B2B50E0-48A2-4745-B1D4-613CBB18BA6D}"/>
              </a:ext>
            </a:extLst>
          </p:cNvPr>
          <p:cNvPicPr>
            <a:picLocks noChangeAspect="1"/>
          </p:cNvPicPr>
          <p:nvPr userDrawn="1"/>
        </p:nvPicPr>
        <p:blipFill>
          <a:blip r:embed="rId5">
            <a:extLst>
              <a:ext uri="{BEBA8EAE-BF5A-486C-A8C5-ECC9F3942E4B}">
                <a14:imgProps xmlns:a14="http://schemas.microsoft.com/office/drawing/2010/main">
                  <a14:imgLayer r:embed="rId6">
                    <a14:imgEffect>
                      <a14:colorTemperature colorTemp="1500"/>
                    </a14:imgEffect>
                    <a14:imgEffect>
                      <a14:saturation sat="0"/>
                    </a14:imgEffect>
                  </a14:imgLayer>
                </a14:imgProps>
              </a:ext>
            </a:extLst>
          </a:blip>
          <a:stretch>
            <a:fillRect/>
          </a:stretch>
        </p:blipFill>
        <p:spPr>
          <a:xfrm>
            <a:off x="-796594" y="4201177"/>
            <a:ext cx="9379761" cy="2695758"/>
          </a:xfrm>
          <a:prstGeom prst="rect">
            <a:avLst/>
          </a:prstGeom>
        </p:spPr>
      </p:pic>
      <p:sp>
        <p:nvSpPr>
          <p:cNvPr id="3" name="Untertitel 2">
            <a:extLst>
              <a:ext uri="{FF2B5EF4-FFF2-40B4-BE49-F238E27FC236}">
                <a16:creationId xmlns:a16="http://schemas.microsoft.com/office/drawing/2014/main" id="{2D6FA35C-4F2D-D746-8AF0-C1C4DE0FE7BD}"/>
              </a:ext>
            </a:extLst>
          </p:cNvPr>
          <p:cNvSpPr>
            <a:spLocks noGrp="1"/>
          </p:cNvSpPr>
          <p:nvPr>
            <p:ph type="subTitle" idx="1"/>
          </p:nvPr>
        </p:nvSpPr>
        <p:spPr>
          <a:xfrm>
            <a:off x="1463040" y="3277307"/>
            <a:ext cx="9721345" cy="292012"/>
          </a:xfrm>
        </p:spPr>
        <p:txBody>
          <a:bodyPr anchor="t"/>
          <a:lstStyle>
            <a:lvl1pPr marL="0" marR="0" indent="0" algn="r" defTabSz="914400" rtl="0" eaLnBrk="1" fontAlgn="auto" latinLnBrk="0" hangingPunct="1">
              <a:lnSpc>
                <a:spcPts val="2000"/>
              </a:lnSpc>
              <a:spcBef>
                <a:spcPts val="0"/>
              </a:spcBef>
              <a:spcAft>
                <a:spcPts val="0"/>
              </a:spcAft>
              <a:buClr>
                <a:srgbClr val="25408C"/>
              </a:buClr>
              <a:buSzTx/>
              <a:buFont typeface="Wingdings" pitchFamily="2" charset="2"/>
              <a:buNone/>
              <a:tabLst/>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r" defTabSz="914400" rtl="0" eaLnBrk="1" fontAlgn="auto" latinLnBrk="0" hangingPunct="1">
              <a:lnSpc>
                <a:spcPts val="1900"/>
              </a:lnSpc>
              <a:spcBef>
                <a:spcPts val="1000"/>
              </a:spcBef>
              <a:spcAft>
                <a:spcPts val="300"/>
              </a:spcAft>
              <a:buClr>
                <a:srgbClr val="25408C"/>
              </a:buClr>
              <a:buSzTx/>
              <a:buFont typeface="Wingdings" pitchFamily="2" charset="2"/>
              <a:buNone/>
              <a:tabLst/>
              <a:defRPr/>
            </a:pPr>
            <a:r>
              <a:rPr lang="de-DE"/>
              <a:t>Master-Untertitelformat bearbeiten</a:t>
            </a:r>
            <a:endParaRPr lang="de-DE" dirty="0"/>
          </a:p>
        </p:txBody>
      </p:sp>
      <p:sp>
        <p:nvSpPr>
          <p:cNvPr id="2" name="Titel 1">
            <a:extLst>
              <a:ext uri="{FF2B5EF4-FFF2-40B4-BE49-F238E27FC236}">
                <a16:creationId xmlns:a16="http://schemas.microsoft.com/office/drawing/2014/main" id="{8236A0CA-91BF-1144-B945-073E8FCCD99A}"/>
              </a:ext>
            </a:extLst>
          </p:cNvPr>
          <p:cNvSpPr>
            <a:spLocks noGrp="1"/>
          </p:cNvSpPr>
          <p:nvPr>
            <p:ph type="ctrTitle" hasCustomPrompt="1"/>
          </p:nvPr>
        </p:nvSpPr>
        <p:spPr>
          <a:xfrm>
            <a:off x="1463040" y="1597969"/>
            <a:ext cx="9721345" cy="1432561"/>
          </a:xfrm>
        </p:spPr>
        <p:txBody>
          <a:bodyPr anchor="b">
            <a:normAutofit/>
          </a:bodyPr>
          <a:lstStyle>
            <a:lvl1pPr algn="r">
              <a:lnSpc>
                <a:spcPct val="80000"/>
              </a:lnSpc>
              <a:defRPr sz="4800"/>
            </a:lvl1pPr>
          </a:lstStyle>
          <a:p>
            <a:r>
              <a:rPr lang="de-DE" dirty="0"/>
              <a:t>Mastertitelformat bearbeiten Mastertitelformat</a:t>
            </a:r>
          </a:p>
        </p:txBody>
      </p:sp>
      <p:sp>
        <p:nvSpPr>
          <p:cNvPr id="29" name="Datumsplatzhalter 28">
            <a:extLst>
              <a:ext uri="{FF2B5EF4-FFF2-40B4-BE49-F238E27FC236}">
                <a16:creationId xmlns:a16="http://schemas.microsoft.com/office/drawing/2014/main" id="{078D4632-1E2F-6947-9E4A-F033167ADFE0}"/>
              </a:ext>
            </a:extLst>
          </p:cNvPr>
          <p:cNvSpPr>
            <a:spLocks noGrp="1"/>
          </p:cNvSpPr>
          <p:nvPr>
            <p:ph type="dt" sz="half" idx="10"/>
          </p:nvPr>
        </p:nvSpPr>
        <p:spPr>
          <a:xfrm>
            <a:off x="9394762" y="3731114"/>
            <a:ext cx="1800000" cy="228600"/>
          </a:xfrm>
        </p:spPr>
        <p:txBody>
          <a:bodyPr/>
          <a:lstStyle>
            <a:lvl1pPr algn="r">
              <a:defRPr b="1">
                <a:solidFill>
                  <a:srgbClr val="25408C"/>
                </a:solidFill>
              </a:defRPr>
            </a:lvl1pPr>
          </a:lstStyle>
          <a:p>
            <a:r>
              <a:rPr lang="de-DE"/>
              <a:t>14 June 2021</a:t>
            </a:r>
            <a:endParaRPr lang="de-DE" dirty="0"/>
          </a:p>
        </p:txBody>
      </p:sp>
    </p:spTree>
    <p:extLst>
      <p:ext uri="{BB962C8B-B14F-4D97-AF65-F5344CB8AC3E}">
        <p14:creationId xmlns:p14="http://schemas.microsoft.com/office/powerpoint/2010/main" val="71244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2" presetClass="entr" presetSubtype="4" accel="50000" decel="5000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500" fill="hold"/>
                                        <p:tgtEl>
                                          <p:spTgt spid="14"/>
                                        </p:tgtEl>
                                        <p:attrNameLst>
                                          <p:attrName>ppt_x</p:attrName>
                                        </p:attrNameLst>
                                      </p:cBhvr>
                                      <p:tavLst>
                                        <p:tav tm="0">
                                          <p:val>
                                            <p:strVal val="#ppt_x"/>
                                          </p:val>
                                        </p:tav>
                                        <p:tav tm="100000">
                                          <p:val>
                                            <p:strVal val="#ppt_x"/>
                                          </p:val>
                                        </p:tav>
                                      </p:tavLst>
                                    </p:anim>
                                    <p:anim calcmode="lin" valueType="num">
                                      <p:cBhvr additive="base">
                                        <p:cTn id="17" dur="1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500" fill="hold"/>
                                        <p:tgtEl>
                                          <p:spTgt spid="13"/>
                                        </p:tgtEl>
                                        <p:attrNameLst>
                                          <p:attrName>ppt_x</p:attrName>
                                        </p:attrNameLst>
                                      </p:cBhvr>
                                      <p:tavLst>
                                        <p:tav tm="0">
                                          <p:val>
                                            <p:strVal val="#ppt_x"/>
                                          </p:val>
                                        </p:tav>
                                        <p:tav tm="100000">
                                          <p:val>
                                            <p:strVal val="#ppt_x"/>
                                          </p:val>
                                        </p:tav>
                                      </p:tavLst>
                                    </p:anim>
                                    <p:anim calcmode="lin" valueType="num">
                                      <p:cBhvr additive="base">
                                        <p:cTn id="21" dur="1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xit" presetSubtype="0" fill="hold" nodeType="afterEffect">
                                  <p:stCondLst>
                                    <p:cond delay="500"/>
                                  </p:stCondLst>
                                  <p:childTnLst>
                                    <p:animEffect transition="out" filter="fade">
                                      <p:cBhvr>
                                        <p:cTn id="24" dur="1000"/>
                                        <p:tgtEl>
                                          <p:spTgt spid="14"/>
                                        </p:tgtEl>
                                      </p:cBhvr>
                                    </p:animEffect>
                                    <p:set>
                                      <p:cBhvr>
                                        <p:cTn id="25"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P spid="2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44" name="Rechteck 43">
            <a:extLst>
              <a:ext uri="{FF2B5EF4-FFF2-40B4-BE49-F238E27FC236}">
                <a16:creationId xmlns:a16="http://schemas.microsoft.com/office/drawing/2014/main" id="{2DB2D6A2-F04A-574E-81DB-AC44C2865F18}"/>
              </a:ext>
            </a:extLst>
          </p:cNvPr>
          <p:cNvSpPr/>
          <p:nvPr/>
        </p:nvSpPr>
        <p:spPr>
          <a:xfrm>
            <a:off x="0" y="6254497"/>
            <a:ext cx="12192000" cy="60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053D8B53-A17E-ED4A-8545-6513A2761457}"/>
              </a:ext>
            </a:extLst>
          </p:cNvPr>
          <p:cNvGrpSpPr/>
          <p:nvPr/>
        </p:nvGrpSpPr>
        <p:grpSpPr>
          <a:xfrm>
            <a:off x="-2" y="944563"/>
            <a:ext cx="12192002" cy="5913437"/>
            <a:chOff x="-1" y="944563"/>
            <a:chExt cx="12192002" cy="5913437"/>
          </a:xfrm>
        </p:grpSpPr>
        <p:sp>
          <p:nvSpPr>
            <p:cNvPr id="6" name="Rechteck 5">
              <a:extLst>
                <a:ext uri="{FF2B5EF4-FFF2-40B4-BE49-F238E27FC236}">
                  <a16:creationId xmlns:a16="http://schemas.microsoft.com/office/drawing/2014/main" id="{0044A1DC-61D7-CE49-8869-C91632EEA363}"/>
                </a:ext>
              </a:extLst>
            </p:cNvPr>
            <p:cNvSpPr/>
            <p:nvPr/>
          </p:nvSpPr>
          <p:spPr>
            <a:xfrm>
              <a:off x="-1" y="944563"/>
              <a:ext cx="12192001" cy="5913437"/>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3ECA9C99-49B8-1043-A252-4843FFB47085}"/>
                </a:ext>
              </a:extLst>
            </p:cNvPr>
            <p:cNvPicPr>
              <a:picLocks noChangeAspect="1"/>
            </p:cNvPicPr>
            <p:nvPr/>
          </p:nvPicPr>
          <p:blipFill rotWithShape="1">
            <a:blip r:embed="rId2" r:link="rId3">
              <a:alphaModFix amt="30000"/>
            </a:blip>
            <a:srcRect l="2653" t="7907" r="7553" b="8144"/>
            <a:stretch>
              <a:fillRect/>
            </a:stretch>
          </p:blipFill>
          <p:spPr>
            <a:xfrm>
              <a:off x="-1" y="944563"/>
              <a:ext cx="12192000" cy="5913437"/>
            </a:xfrm>
            <a:prstGeom prst="rect">
              <a:avLst/>
            </a:prstGeom>
          </p:spPr>
        </p:pic>
        <p:sp>
          <p:nvSpPr>
            <p:cNvPr id="8" name="Rechteck 7">
              <a:extLst>
                <a:ext uri="{FF2B5EF4-FFF2-40B4-BE49-F238E27FC236}">
                  <a16:creationId xmlns:a16="http://schemas.microsoft.com/office/drawing/2014/main" id="{887AF69C-CD76-584D-A3FD-33C01147C442}"/>
                </a:ext>
              </a:extLst>
            </p:cNvPr>
            <p:cNvSpPr/>
            <p:nvPr/>
          </p:nvSpPr>
          <p:spPr>
            <a:xfrm>
              <a:off x="0" y="944563"/>
              <a:ext cx="12192001" cy="5913437"/>
            </a:xfrm>
            <a:prstGeom prst="rect">
              <a:avLst/>
            </a:prstGeom>
            <a:gradFill flip="none" rotWithShape="1">
              <a:gsLst>
                <a:gs pos="0">
                  <a:srgbClr val="F8BF21"/>
                </a:gs>
                <a:gs pos="100000">
                  <a:srgbClr val="F8BF21">
                    <a:alpha val="0"/>
                    <a:lumMod val="10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0" name="Grafik 19">
            <a:extLst>
              <a:ext uri="{FF2B5EF4-FFF2-40B4-BE49-F238E27FC236}">
                <a16:creationId xmlns:a16="http://schemas.microsoft.com/office/drawing/2014/main" id="{DF74CA4A-DA11-5F4A-8B14-703385EBB9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9522" y="4936385"/>
            <a:ext cx="4327357" cy="1251284"/>
          </a:xfrm>
          <a:prstGeom prst="rect">
            <a:avLst/>
          </a:prstGeom>
        </p:spPr>
      </p:pic>
      <p:cxnSp>
        <p:nvCxnSpPr>
          <p:cNvPr id="16" name="Gerade Verbindung 15">
            <a:extLst>
              <a:ext uri="{FF2B5EF4-FFF2-40B4-BE49-F238E27FC236}">
                <a16:creationId xmlns:a16="http://schemas.microsoft.com/office/drawing/2014/main" id="{5202E791-5DF2-F14A-8F7C-C45A8E670E15}"/>
              </a:ext>
            </a:extLst>
          </p:cNvPr>
          <p:cNvCxnSpPr>
            <a:cxnSpLocks/>
          </p:cNvCxnSpPr>
          <p:nvPr/>
        </p:nvCxnSpPr>
        <p:spPr>
          <a:xfrm>
            <a:off x="2352514" y="1347537"/>
            <a:ext cx="0" cy="4675128"/>
          </a:xfrm>
          <a:prstGeom prst="line">
            <a:avLst/>
          </a:prstGeom>
          <a:ln w="12700">
            <a:solidFill>
              <a:srgbClr val="25408C"/>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4341FE45-4650-E04A-BBC3-A2D38E2A2280}"/>
              </a:ext>
            </a:extLst>
          </p:cNvPr>
          <p:cNvSpPr txBox="1"/>
          <p:nvPr/>
        </p:nvSpPr>
        <p:spPr>
          <a:xfrm>
            <a:off x="515938" y="1250968"/>
            <a:ext cx="1707038" cy="53860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sz="3500" b="1" i="0">
                <a:solidFill>
                  <a:srgbClr val="25408C"/>
                </a:solidFill>
                <a:latin typeface="Nunito Sans" pitchFamily="2" charset="77"/>
              </a:rPr>
              <a:t>Content</a:t>
            </a:r>
          </a:p>
        </p:txBody>
      </p:sp>
      <p:sp>
        <p:nvSpPr>
          <p:cNvPr id="10" name="Textplatzhalter 9">
            <a:extLst>
              <a:ext uri="{FF2B5EF4-FFF2-40B4-BE49-F238E27FC236}">
                <a16:creationId xmlns:a16="http://schemas.microsoft.com/office/drawing/2014/main" id="{EA245AF1-3A82-4243-B61D-4E70CBCD2830}"/>
              </a:ext>
            </a:extLst>
          </p:cNvPr>
          <p:cNvSpPr>
            <a:spLocks noGrp="1"/>
          </p:cNvSpPr>
          <p:nvPr>
            <p:ph type="body" sz="quarter" idx="13" hasCustomPrompt="1"/>
          </p:nvPr>
        </p:nvSpPr>
        <p:spPr>
          <a:xfrm>
            <a:off x="3437593" y="1347536"/>
            <a:ext cx="6531429" cy="2859437"/>
          </a:xfrm>
        </p:spPr>
        <p:txBody>
          <a:bodyPr anchor="t">
            <a:spAutoFit/>
          </a:bodyPr>
          <a:lstStyle>
            <a:lvl1pPr marL="446088" marR="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solidFill>
                  <a:srgbClr val="25408C"/>
                </a:solidFill>
              </a:defRPr>
            </a:lvl1pPr>
            <a:lvl2pPr marL="177800" indent="0">
              <a:buNone/>
              <a:defRPr/>
            </a:lvl2pPr>
          </a:lstStyle>
          <a:p>
            <a:pPr lvl="0"/>
            <a:r>
              <a:rPr lang="de-DE"/>
              <a:t>Inhalt hier eintragen Inhalt hier eintragen</a:t>
            </a:r>
          </a:p>
          <a:p>
            <a:pPr marL="446088" marR="0" lvl="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pPr>
            <a:r>
              <a:rPr lang="de-DE"/>
              <a:t>Inhalt hier eintragen Inhalt hier eintragen</a:t>
            </a:r>
          </a:p>
          <a:p>
            <a:pPr marL="446088" marR="0" lvl="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pPr>
            <a:r>
              <a:rPr lang="de-DE"/>
              <a:t>Inhalt hier eintragen Inhalt hier eintragen</a:t>
            </a:r>
          </a:p>
          <a:p>
            <a:pPr marL="446088" marR="0" lvl="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pPr>
            <a:r>
              <a:rPr lang="de-DE"/>
              <a:t>Inhalt hier eintragen Inhalt hier eintragen</a:t>
            </a:r>
          </a:p>
          <a:p>
            <a:pPr marL="446088" marR="0" lvl="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pPr>
            <a:r>
              <a:rPr lang="de-DE"/>
              <a:t>Inhalt hier eintragen Inhalt hier eintragen</a:t>
            </a:r>
          </a:p>
          <a:p>
            <a:pPr lvl="0"/>
            <a:endParaRPr lang="de-DE"/>
          </a:p>
        </p:txBody>
      </p:sp>
    </p:spTree>
    <p:extLst>
      <p:ext uri="{BB962C8B-B14F-4D97-AF65-F5344CB8AC3E}">
        <p14:creationId xmlns:p14="http://schemas.microsoft.com/office/powerpoint/2010/main" val="66669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44" name="Rechteck 43">
            <a:extLst>
              <a:ext uri="{FF2B5EF4-FFF2-40B4-BE49-F238E27FC236}">
                <a16:creationId xmlns:a16="http://schemas.microsoft.com/office/drawing/2014/main" id="{2DB2D6A2-F04A-574E-81DB-AC44C2865F18}"/>
              </a:ext>
            </a:extLst>
          </p:cNvPr>
          <p:cNvSpPr/>
          <p:nvPr/>
        </p:nvSpPr>
        <p:spPr>
          <a:xfrm>
            <a:off x="0" y="6254497"/>
            <a:ext cx="12192000" cy="60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0" name="Gruppieren 39">
            <a:extLst>
              <a:ext uri="{FF2B5EF4-FFF2-40B4-BE49-F238E27FC236}">
                <a16:creationId xmlns:a16="http://schemas.microsoft.com/office/drawing/2014/main" id="{053D8B53-A17E-ED4A-8545-6513A2761457}"/>
              </a:ext>
            </a:extLst>
          </p:cNvPr>
          <p:cNvGrpSpPr/>
          <p:nvPr/>
        </p:nvGrpSpPr>
        <p:grpSpPr>
          <a:xfrm>
            <a:off x="-2" y="944563"/>
            <a:ext cx="12192002" cy="5913437"/>
            <a:chOff x="-1" y="944563"/>
            <a:chExt cx="12192002" cy="5913437"/>
          </a:xfrm>
        </p:grpSpPr>
        <p:sp>
          <p:nvSpPr>
            <p:cNvPr id="6" name="Rechteck 5">
              <a:extLst>
                <a:ext uri="{FF2B5EF4-FFF2-40B4-BE49-F238E27FC236}">
                  <a16:creationId xmlns:a16="http://schemas.microsoft.com/office/drawing/2014/main" id="{0044A1DC-61D7-CE49-8869-C91632EEA363}"/>
                </a:ext>
              </a:extLst>
            </p:cNvPr>
            <p:cNvSpPr/>
            <p:nvPr/>
          </p:nvSpPr>
          <p:spPr>
            <a:xfrm>
              <a:off x="-1" y="944563"/>
              <a:ext cx="12192001" cy="5913437"/>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3ECA9C99-49B8-1043-A252-4843FFB47085}"/>
                </a:ext>
              </a:extLst>
            </p:cNvPr>
            <p:cNvPicPr>
              <a:picLocks noChangeAspect="1"/>
            </p:cNvPicPr>
            <p:nvPr/>
          </p:nvPicPr>
          <p:blipFill rotWithShape="1">
            <a:blip r:embed="rId2" r:link="rId3">
              <a:alphaModFix amt="30000"/>
            </a:blip>
            <a:srcRect l="2653" t="7907" r="7553" b="8144"/>
            <a:stretch>
              <a:fillRect/>
            </a:stretch>
          </p:blipFill>
          <p:spPr>
            <a:xfrm>
              <a:off x="-1" y="944563"/>
              <a:ext cx="12192000" cy="5913437"/>
            </a:xfrm>
            <a:prstGeom prst="rect">
              <a:avLst/>
            </a:prstGeom>
          </p:spPr>
        </p:pic>
        <p:sp>
          <p:nvSpPr>
            <p:cNvPr id="8" name="Rechteck 7">
              <a:extLst>
                <a:ext uri="{FF2B5EF4-FFF2-40B4-BE49-F238E27FC236}">
                  <a16:creationId xmlns:a16="http://schemas.microsoft.com/office/drawing/2014/main" id="{887AF69C-CD76-584D-A3FD-33C01147C442}"/>
                </a:ext>
              </a:extLst>
            </p:cNvPr>
            <p:cNvSpPr/>
            <p:nvPr/>
          </p:nvSpPr>
          <p:spPr>
            <a:xfrm>
              <a:off x="0" y="944563"/>
              <a:ext cx="12192001" cy="5913437"/>
            </a:xfrm>
            <a:prstGeom prst="rect">
              <a:avLst/>
            </a:prstGeom>
            <a:gradFill flip="none" rotWithShape="1">
              <a:gsLst>
                <a:gs pos="0">
                  <a:srgbClr val="F8BF21"/>
                </a:gs>
                <a:gs pos="100000">
                  <a:srgbClr val="F8BF21">
                    <a:alpha val="0"/>
                    <a:lumMod val="10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0" name="Grafik 19">
            <a:extLst>
              <a:ext uri="{FF2B5EF4-FFF2-40B4-BE49-F238E27FC236}">
                <a16:creationId xmlns:a16="http://schemas.microsoft.com/office/drawing/2014/main" id="{DF74CA4A-DA11-5F4A-8B14-703385EBB9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9522" y="4936385"/>
            <a:ext cx="4327357" cy="1251284"/>
          </a:xfrm>
          <a:prstGeom prst="rect">
            <a:avLst/>
          </a:prstGeom>
        </p:spPr>
      </p:pic>
      <p:cxnSp>
        <p:nvCxnSpPr>
          <p:cNvPr id="16" name="Gerade Verbindung 15">
            <a:extLst>
              <a:ext uri="{FF2B5EF4-FFF2-40B4-BE49-F238E27FC236}">
                <a16:creationId xmlns:a16="http://schemas.microsoft.com/office/drawing/2014/main" id="{5202E791-5DF2-F14A-8F7C-C45A8E670E15}"/>
              </a:ext>
            </a:extLst>
          </p:cNvPr>
          <p:cNvCxnSpPr>
            <a:cxnSpLocks/>
          </p:cNvCxnSpPr>
          <p:nvPr/>
        </p:nvCxnSpPr>
        <p:spPr>
          <a:xfrm>
            <a:off x="2352514" y="1347537"/>
            <a:ext cx="0" cy="4675128"/>
          </a:xfrm>
          <a:prstGeom prst="line">
            <a:avLst/>
          </a:prstGeom>
          <a:ln w="12700">
            <a:solidFill>
              <a:srgbClr val="25408C"/>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4341FE45-4650-E04A-BBC3-A2D38E2A2280}"/>
              </a:ext>
            </a:extLst>
          </p:cNvPr>
          <p:cNvSpPr txBox="1"/>
          <p:nvPr/>
        </p:nvSpPr>
        <p:spPr>
          <a:xfrm>
            <a:off x="515938" y="1250968"/>
            <a:ext cx="1707038" cy="53860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sz="3500" b="1" i="0" dirty="0">
                <a:solidFill>
                  <a:srgbClr val="25408C"/>
                </a:solidFill>
                <a:latin typeface="Nunito Sans" pitchFamily="2" charset="77"/>
              </a:rPr>
              <a:t>Content</a:t>
            </a:r>
          </a:p>
        </p:txBody>
      </p:sp>
      <p:sp>
        <p:nvSpPr>
          <p:cNvPr id="10" name="Textplatzhalter 9">
            <a:extLst>
              <a:ext uri="{FF2B5EF4-FFF2-40B4-BE49-F238E27FC236}">
                <a16:creationId xmlns:a16="http://schemas.microsoft.com/office/drawing/2014/main" id="{EA245AF1-3A82-4243-B61D-4E70CBCD2830}"/>
              </a:ext>
            </a:extLst>
          </p:cNvPr>
          <p:cNvSpPr>
            <a:spLocks noGrp="1"/>
          </p:cNvSpPr>
          <p:nvPr>
            <p:ph type="body" sz="quarter" idx="13" hasCustomPrompt="1"/>
          </p:nvPr>
        </p:nvSpPr>
        <p:spPr>
          <a:xfrm>
            <a:off x="3437593" y="1347536"/>
            <a:ext cx="6531429" cy="2859437"/>
          </a:xfrm>
        </p:spPr>
        <p:txBody>
          <a:bodyPr anchor="t">
            <a:spAutoFit/>
          </a:bodyPr>
          <a:lstStyle>
            <a:lvl1pPr marL="446088" marR="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solidFill>
                  <a:srgbClr val="25408C"/>
                </a:solidFill>
              </a:defRPr>
            </a:lvl1pPr>
            <a:lvl2pPr marL="177800" indent="0">
              <a:buNone/>
              <a:defRPr/>
            </a:lvl2pPr>
          </a:lstStyle>
          <a:p>
            <a:pPr lvl="0"/>
            <a:r>
              <a:rPr lang="de-DE" dirty="0"/>
              <a:t>Inhalt hier eintragen Inhalt hier eintragen</a:t>
            </a:r>
          </a:p>
          <a:p>
            <a:pPr marL="446088" marR="0" lvl="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pPr>
            <a:r>
              <a:rPr lang="de-DE" dirty="0"/>
              <a:t>Inhalt hier eintragen Inhalt hier eintragen</a:t>
            </a:r>
          </a:p>
          <a:p>
            <a:pPr marL="446088" marR="0" lvl="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pPr>
            <a:r>
              <a:rPr lang="de-DE" dirty="0"/>
              <a:t>Inhalt hier eintragen Inhalt hier eintragen</a:t>
            </a:r>
          </a:p>
          <a:p>
            <a:pPr marL="446088" marR="0" lvl="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pPr>
            <a:r>
              <a:rPr lang="de-DE" dirty="0"/>
              <a:t>Inhalt hier eintragen Inhalt hier eintragen</a:t>
            </a:r>
          </a:p>
          <a:p>
            <a:pPr marL="446088" marR="0" lvl="0" indent="-439738" algn="l" defTabSz="914400" rtl="0" eaLnBrk="1" fontAlgn="auto" latinLnBrk="0" hangingPunct="1">
              <a:lnSpc>
                <a:spcPts val="2500"/>
              </a:lnSpc>
              <a:spcBef>
                <a:spcPts val="1500"/>
              </a:spcBef>
              <a:spcAft>
                <a:spcPts val="0"/>
              </a:spcAft>
              <a:buClr>
                <a:srgbClr val="25408C"/>
              </a:buClr>
              <a:buSzPct val="200000"/>
              <a:buFont typeface="+mj-lt"/>
              <a:buAutoNum type="arabicPeriod"/>
              <a:tabLst/>
              <a:defRPr/>
            </a:pPr>
            <a:r>
              <a:rPr lang="de-DE" dirty="0"/>
              <a:t>Inhalt hier eintragen Inhalt hier eintragen</a:t>
            </a:r>
          </a:p>
          <a:p>
            <a:pPr lvl="0"/>
            <a:endParaRPr lang="de-DE" dirty="0"/>
          </a:p>
        </p:txBody>
      </p:sp>
    </p:spTree>
    <p:extLst>
      <p:ext uri="{BB962C8B-B14F-4D97-AF65-F5344CB8AC3E}">
        <p14:creationId xmlns:p14="http://schemas.microsoft.com/office/powerpoint/2010/main" val="280845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0"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piteleinstieg">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E161C77F-7C0D-5C47-876A-EFAF476DCC75}"/>
              </a:ext>
            </a:extLst>
          </p:cNvPr>
          <p:cNvGrpSpPr/>
          <p:nvPr/>
        </p:nvGrpSpPr>
        <p:grpSpPr>
          <a:xfrm>
            <a:off x="-1" y="944563"/>
            <a:ext cx="12192002" cy="5913437"/>
            <a:chOff x="-1" y="944563"/>
            <a:chExt cx="12192002" cy="5913437"/>
          </a:xfrm>
        </p:grpSpPr>
        <p:sp>
          <p:nvSpPr>
            <p:cNvPr id="11" name="Rechteck 10">
              <a:extLst>
                <a:ext uri="{FF2B5EF4-FFF2-40B4-BE49-F238E27FC236}">
                  <a16:creationId xmlns:a16="http://schemas.microsoft.com/office/drawing/2014/main" id="{E91F750B-9803-9543-BCEF-0B2A99CEFDFC}"/>
                </a:ext>
              </a:extLst>
            </p:cNvPr>
            <p:cNvSpPr/>
            <p:nvPr/>
          </p:nvSpPr>
          <p:spPr>
            <a:xfrm>
              <a:off x="-1" y="944563"/>
              <a:ext cx="12192001" cy="5913437"/>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7EE79E75-504C-5B4E-842D-F9DDC5BE0BE0}"/>
                </a:ext>
              </a:extLst>
            </p:cNvPr>
            <p:cNvPicPr>
              <a:picLocks noChangeAspect="1"/>
            </p:cNvPicPr>
            <p:nvPr/>
          </p:nvPicPr>
          <p:blipFill rotWithShape="1">
            <a:blip r:embed="rId2" r:link="rId3">
              <a:alphaModFix amt="30000"/>
            </a:blip>
            <a:srcRect l="2653" t="7907" r="7553" b="8144"/>
            <a:stretch>
              <a:fillRect/>
            </a:stretch>
          </p:blipFill>
          <p:spPr>
            <a:xfrm>
              <a:off x="-1" y="944563"/>
              <a:ext cx="12192000" cy="5913437"/>
            </a:xfrm>
            <a:prstGeom prst="rect">
              <a:avLst/>
            </a:prstGeom>
          </p:spPr>
        </p:pic>
        <p:sp>
          <p:nvSpPr>
            <p:cNvPr id="13" name="Rechteck 12">
              <a:extLst>
                <a:ext uri="{FF2B5EF4-FFF2-40B4-BE49-F238E27FC236}">
                  <a16:creationId xmlns:a16="http://schemas.microsoft.com/office/drawing/2014/main" id="{073D52EB-F4FF-1D40-B520-F99354181A0D}"/>
                </a:ext>
              </a:extLst>
            </p:cNvPr>
            <p:cNvSpPr/>
            <p:nvPr/>
          </p:nvSpPr>
          <p:spPr>
            <a:xfrm>
              <a:off x="0" y="944563"/>
              <a:ext cx="12192001" cy="5913437"/>
            </a:xfrm>
            <a:prstGeom prst="rect">
              <a:avLst/>
            </a:prstGeom>
            <a:gradFill flip="none" rotWithShape="1">
              <a:gsLst>
                <a:gs pos="0">
                  <a:srgbClr val="F8BF21"/>
                </a:gs>
                <a:gs pos="100000">
                  <a:srgbClr val="F8BF21">
                    <a:alpha val="0"/>
                    <a:lumMod val="10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6" name="Grafik 15">
            <a:extLst>
              <a:ext uri="{FF2B5EF4-FFF2-40B4-BE49-F238E27FC236}">
                <a16:creationId xmlns:a16="http://schemas.microsoft.com/office/drawing/2014/main" id="{15B6BC60-86DD-0845-9915-D5082E830E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3460" y="4079904"/>
            <a:ext cx="9864117" cy="2852275"/>
          </a:xfrm>
          <a:prstGeom prst="rect">
            <a:avLst/>
          </a:prstGeom>
        </p:spPr>
      </p:pic>
      <p:sp>
        <p:nvSpPr>
          <p:cNvPr id="15" name="Textplatzhalter 2">
            <a:extLst>
              <a:ext uri="{FF2B5EF4-FFF2-40B4-BE49-F238E27FC236}">
                <a16:creationId xmlns:a16="http://schemas.microsoft.com/office/drawing/2014/main" id="{8258C531-0C94-6A49-A1B9-0B3A83D52077}"/>
              </a:ext>
            </a:extLst>
          </p:cNvPr>
          <p:cNvSpPr>
            <a:spLocks noGrp="1"/>
          </p:cNvSpPr>
          <p:nvPr>
            <p:ph type="body" idx="1" hasCustomPrompt="1"/>
          </p:nvPr>
        </p:nvSpPr>
        <p:spPr>
          <a:xfrm>
            <a:off x="525082" y="3105763"/>
            <a:ext cx="10515600" cy="725573"/>
          </a:xfrm>
        </p:spPr>
        <p:txBody>
          <a:bodyPr/>
          <a:lstStyle>
            <a:lvl1pPr marL="0" indent="0">
              <a:buNone/>
              <a:defRPr sz="1800" baseline="0">
                <a:solidFill>
                  <a:srgbClr val="4A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Hier ggf. eine Unterzeile </a:t>
            </a:r>
          </a:p>
        </p:txBody>
      </p:sp>
      <p:sp>
        <p:nvSpPr>
          <p:cNvPr id="14" name="Titel 1">
            <a:extLst>
              <a:ext uri="{FF2B5EF4-FFF2-40B4-BE49-F238E27FC236}">
                <a16:creationId xmlns:a16="http://schemas.microsoft.com/office/drawing/2014/main" id="{948DF5A0-A5B4-6346-AE59-68F8146CDC7B}"/>
              </a:ext>
            </a:extLst>
          </p:cNvPr>
          <p:cNvSpPr>
            <a:spLocks noGrp="1"/>
          </p:cNvSpPr>
          <p:nvPr>
            <p:ph type="title" hasCustomPrompt="1"/>
          </p:nvPr>
        </p:nvSpPr>
        <p:spPr>
          <a:xfrm>
            <a:off x="525082" y="1252728"/>
            <a:ext cx="10515600" cy="1704677"/>
          </a:xfrm>
        </p:spPr>
        <p:txBody>
          <a:bodyPr anchor="b"/>
          <a:lstStyle>
            <a:lvl1pPr marL="0" indent="0">
              <a:buFont typeface="+mj-lt"/>
              <a:buNone/>
              <a:tabLst/>
              <a:defRPr sz="4500"/>
            </a:lvl1pPr>
          </a:lstStyle>
          <a:p>
            <a:r>
              <a:rPr lang="de-DE" dirty="0"/>
              <a:t>Neuer Kapiteleinstieg hier hinein</a:t>
            </a:r>
          </a:p>
        </p:txBody>
      </p:sp>
    </p:spTree>
    <p:extLst>
      <p:ext uri="{BB962C8B-B14F-4D97-AF65-F5344CB8AC3E}">
        <p14:creationId xmlns:p14="http://schemas.microsoft.com/office/powerpoint/2010/main" val="211159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tmplLst>
          <p:tmpl>
            <p:tnLst>
              <p:par>
                <p:cTn presetID="10"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tandardseite freier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5012656-D871-1344-995E-5C76F06019B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E3A712AA-ADC3-A144-B1D1-DC8018779F18}"/>
              </a:ext>
            </a:extLst>
          </p:cNvPr>
          <p:cNvSpPr>
            <a:spLocks noGrp="1"/>
          </p:cNvSpPr>
          <p:nvPr>
            <p:ph type="title"/>
          </p:nvPr>
        </p:nvSpPr>
        <p:spPr/>
        <p:txBody>
          <a:bodyPr anchor="t" anchorCtr="0"/>
          <a:lstStyle/>
          <a:p>
            <a:r>
              <a:rPr lang="de-DE"/>
              <a:t>Mastertitelformat bearbeiten</a:t>
            </a:r>
            <a:endParaRPr lang="de-DE" dirty="0"/>
          </a:p>
        </p:txBody>
      </p:sp>
      <p:sp>
        <p:nvSpPr>
          <p:cNvPr id="10" name="Datumsplatzhalter 9">
            <a:extLst>
              <a:ext uri="{FF2B5EF4-FFF2-40B4-BE49-F238E27FC236}">
                <a16:creationId xmlns:a16="http://schemas.microsoft.com/office/drawing/2014/main" id="{64849625-025E-4A67-9225-240843091F87}"/>
              </a:ext>
            </a:extLst>
          </p:cNvPr>
          <p:cNvSpPr>
            <a:spLocks noGrp="1"/>
          </p:cNvSpPr>
          <p:nvPr>
            <p:ph type="dt" sz="half" idx="10"/>
          </p:nvPr>
        </p:nvSpPr>
        <p:spPr/>
        <p:txBody>
          <a:bodyPr/>
          <a:lstStyle/>
          <a:p>
            <a:r>
              <a:rPr lang="de-DE" dirty="0"/>
              <a:t>28 September 2021</a:t>
            </a:r>
          </a:p>
        </p:txBody>
      </p:sp>
      <p:sp>
        <p:nvSpPr>
          <p:cNvPr id="11" name="Fußzeilenplatzhalter 10">
            <a:extLst>
              <a:ext uri="{FF2B5EF4-FFF2-40B4-BE49-F238E27FC236}">
                <a16:creationId xmlns:a16="http://schemas.microsoft.com/office/drawing/2014/main" id="{EA23B4DB-029C-4708-B917-20CA1EA87D0D}"/>
              </a:ext>
            </a:extLst>
          </p:cNvPr>
          <p:cNvSpPr>
            <a:spLocks noGrp="1"/>
          </p:cNvSpPr>
          <p:nvPr>
            <p:ph type="ftr" sz="quarter" idx="11"/>
          </p:nvPr>
        </p:nvSpPr>
        <p:spPr/>
        <p:txBody>
          <a:bodyPr/>
          <a:lstStyle/>
          <a:p>
            <a:r>
              <a:rPr lang="de-DE"/>
              <a:t>Presentation of the external experts wmp consult and Syndex</a:t>
            </a:r>
            <a:endParaRPr lang="de-DE" dirty="0"/>
          </a:p>
        </p:txBody>
      </p:sp>
      <p:sp>
        <p:nvSpPr>
          <p:cNvPr id="12" name="Foliennummernplatzhalter 11">
            <a:extLst>
              <a:ext uri="{FF2B5EF4-FFF2-40B4-BE49-F238E27FC236}">
                <a16:creationId xmlns:a16="http://schemas.microsoft.com/office/drawing/2014/main" id="{9A3F5E6B-EAE7-417B-BFEC-070B40361F18}"/>
              </a:ext>
            </a:extLst>
          </p:cNvPr>
          <p:cNvSpPr>
            <a:spLocks noGrp="1"/>
          </p:cNvSpPr>
          <p:nvPr>
            <p:ph type="sldNum" sz="quarter" idx="12"/>
          </p:nvPr>
        </p:nvSpPr>
        <p:spPr/>
        <p:txBody>
          <a:bodyPr/>
          <a:lstStyle/>
          <a:p>
            <a:fld id="{2C701E95-279C-4240-96A6-54ACB899BE19}" type="slidenum">
              <a:rPr lang="de-DE" smtClean="0"/>
              <a:pPr/>
              <a:t>‹Nr.›</a:t>
            </a:fld>
            <a:endParaRPr lang="de-DE" dirty="0"/>
          </a:p>
        </p:txBody>
      </p:sp>
    </p:spTree>
    <p:extLst>
      <p:ext uri="{BB962C8B-B14F-4D97-AF65-F5344CB8AC3E}">
        <p14:creationId xmlns:p14="http://schemas.microsoft.com/office/powerpoint/2010/main" val="1084771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seite freier Inhalt-keine Überschrif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5012656-D871-1344-995E-5C76F06019BE}"/>
              </a:ext>
            </a:extLst>
          </p:cNvPr>
          <p:cNvSpPr>
            <a:spLocks noGrp="1"/>
          </p:cNvSpPr>
          <p:nvPr>
            <p:ph idx="1"/>
          </p:nvPr>
        </p:nvSpPr>
        <p:spPr>
          <a:xfrm>
            <a:off x="515938" y="966655"/>
            <a:ext cx="11160125" cy="49832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oliennummernplatzhalter 5">
            <a:extLst>
              <a:ext uri="{FF2B5EF4-FFF2-40B4-BE49-F238E27FC236}">
                <a16:creationId xmlns:a16="http://schemas.microsoft.com/office/drawing/2014/main" id="{4A1CF39A-D387-4E70-B890-5024A72ED790}"/>
              </a:ext>
            </a:extLst>
          </p:cNvPr>
          <p:cNvSpPr>
            <a:spLocks noGrp="1"/>
          </p:cNvSpPr>
          <p:nvPr>
            <p:ph type="sldNum" sz="quarter" idx="4"/>
          </p:nvPr>
        </p:nvSpPr>
        <p:spPr>
          <a:xfrm>
            <a:off x="9875519" y="6579777"/>
            <a:ext cx="1800543" cy="207818"/>
          </a:xfrm>
          <a:prstGeom prst="rect">
            <a:avLst/>
          </a:prstGeom>
        </p:spPr>
        <p:txBody>
          <a:bodyPr vert="horz" lIns="0" tIns="0" rIns="0" bIns="0" rtlCol="0" anchor="ctr"/>
          <a:lstStyle>
            <a:lvl1pPr algn="r">
              <a:defRPr sz="800" b="0" i="0">
                <a:solidFill>
                  <a:srgbClr val="4A4949"/>
                </a:solidFill>
                <a:latin typeface="Nunito Sans" pitchFamily="2" charset="77"/>
              </a:defRPr>
            </a:lvl1pPr>
          </a:lstStyle>
          <a:p>
            <a:fld id="{2C701E95-279C-4240-96A6-54ACB899BE19}" type="slidenum">
              <a:rPr lang="de-DE" smtClean="0"/>
              <a:pPr/>
              <a:t>‹Nr.›</a:t>
            </a:fld>
            <a:endParaRPr lang="de-DE" dirty="0"/>
          </a:p>
        </p:txBody>
      </p:sp>
      <p:sp>
        <p:nvSpPr>
          <p:cNvPr id="12" name="Fußzeilenplatzhalter 4">
            <a:extLst>
              <a:ext uri="{FF2B5EF4-FFF2-40B4-BE49-F238E27FC236}">
                <a16:creationId xmlns:a16="http://schemas.microsoft.com/office/drawing/2014/main" id="{2045DE3F-42FF-4C02-8A74-00E760F9D42B}"/>
              </a:ext>
            </a:extLst>
          </p:cNvPr>
          <p:cNvSpPr>
            <a:spLocks noGrp="1"/>
          </p:cNvSpPr>
          <p:nvPr>
            <p:ph type="ftr" sz="quarter" idx="3"/>
          </p:nvPr>
        </p:nvSpPr>
        <p:spPr>
          <a:xfrm>
            <a:off x="2470403" y="6579777"/>
            <a:ext cx="7251192" cy="207818"/>
          </a:xfrm>
          <a:prstGeom prst="rect">
            <a:avLst/>
          </a:prstGeom>
        </p:spPr>
        <p:txBody>
          <a:bodyPr vert="horz" lIns="0" tIns="0" rIns="0" bIns="0" rtlCol="0" anchor="ctr"/>
          <a:lstStyle>
            <a:lvl1pPr algn="ctr">
              <a:defRPr sz="800" b="0" i="0">
                <a:solidFill>
                  <a:srgbClr val="4A4949"/>
                </a:solidFill>
                <a:latin typeface="Nunito Sans" pitchFamily="2" charset="77"/>
              </a:defRPr>
            </a:lvl1pPr>
          </a:lstStyle>
          <a:p>
            <a:r>
              <a:rPr lang="de-DE" dirty="0" err="1"/>
              <a:t>Presentation</a:t>
            </a:r>
            <a:r>
              <a:rPr lang="de-DE" dirty="0"/>
              <a:t> </a:t>
            </a:r>
            <a:r>
              <a:rPr lang="de-DE" dirty="0" err="1"/>
              <a:t>of</a:t>
            </a:r>
            <a:r>
              <a:rPr lang="de-DE" dirty="0"/>
              <a:t> </a:t>
            </a:r>
            <a:r>
              <a:rPr lang="de-DE" dirty="0" err="1"/>
              <a:t>the</a:t>
            </a:r>
            <a:r>
              <a:rPr lang="de-DE" dirty="0"/>
              <a:t> external </a:t>
            </a:r>
            <a:r>
              <a:rPr lang="de-DE" dirty="0" err="1"/>
              <a:t>experts</a:t>
            </a:r>
            <a:r>
              <a:rPr lang="de-DE" dirty="0"/>
              <a:t> wmp </a:t>
            </a:r>
            <a:r>
              <a:rPr lang="de-DE" dirty="0" err="1"/>
              <a:t>consult</a:t>
            </a:r>
            <a:r>
              <a:rPr lang="de-DE" dirty="0"/>
              <a:t> and </a:t>
            </a:r>
            <a:r>
              <a:rPr lang="de-DE" dirty="0" err="1"/>
              <a:t>Syndex</a:t>
            </a:r>
            <a:endParaRPr lang="de-DE" dirty="0"/>
          </a:p>
        </p:txBody>
      </p:sp>
      <p:sp>
        <p:nvSpPr>
          <p:cNvPr id="13" name="Datumsplatzhalter 3">
            <a:extLst>
              <a:ext uri="{FF2B5EF4-FFF2-40B4-BE49-F238E27FC236}">
                <a16:creationId xmlns:a16="http://schemas.microsoft.com/office/drawing/2014/main" id="{1C035CBE-A18D-43EF-8943-4134DD26E325}"/>
              </a:ext>
            </a:extLst>
          </p:cNvPr>
          <p:cNvSpPr>
            <a:spLocks noGrp="1"/>
          </p:cNvSpPr>
          <p:nvPr>
            <p:ph type="dt" sz="half" idx="2"/>
          </p:nvPr>
        </p:nvSpPr>
        <p:spPr>
          <a:xfrm>
            <a:off x="515938" y="6579777"/>
            <a:ext cx="1800000" cy="207818"/>
          </a:xfrm>
          <a:prstGeom prst="rect">
            <a:avLst/>
          </a:prstGeom>
        </p:spPr>
        <p:txBody>
          <a:bodyPr vert="horz" lIns="0" tIns="0" rIns="0" bIns="0" rtlCol="0" anchor="ctr"/>
          <a:lstStyle>
            <a:lvl1pPr algn="l">
              <a:defRPr sz="800" b="0" i="0">
                <a:solidFill>
                  <a:srgbClr val="4A4949"/>
                </a:solidFill>
                <a:latin typeface="Nunito Sans" pitchFamily="2" charset="77"/>
              </a:defRPr>
            </a:lvl1pPr>
          </a:lstStyle>
          <a:p>
            <a:r>
              <a:rPr lang="de-DE" dirty="0"/>
              <a:t>28 September 2021</a:t>
            </a:r>
          </a:p>
        </p:txBody>
      </p:sp>
    </p:spTree>
    <p:extLst>
      <p:ext uri="{BB962C8B-B14F-4D97-AF65-F5344CB8AC3E}">
        <p14:creationId xmlns:p14="http://schemas.microsoft.com/office/powerpoint/2010/main" val="1060670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und ein Inhalt">
    <p:spTree>
      <p:nvGrpSpPr>
        <p:cNvPr id="1" name=""/>
        <p:cNvGrpSpPr/>
        <p:nvPr/>
      </p:nvGrpSpPr>
      <p:grpSpPr>
        <a:xfrm>
          <a:off x="0" y="0"/>
          <a:ext cx="0" cy="0"/>
          <a:chOff x="0" y="0"/>
          <a:chExt cx="0" cy="0"/>
        </a:xfrm>
      </p:grpSpPr>
      <p:cxnSp>
        <p:nvCxnSpPr>
          <p:cNvPr id="10" name="Gerade Verbindung 9">
            <a:extLst>
              <a:ext uri="{FF2B5EF4-FFF2-40B4-BE49-F238E27FC236}">
                <a16:creationId xmlns:a16="http://schemas.microsoft.com/office/drawing/2014/main" id="{55BC09CB-FD5D-2642-9C39-F51499F09846}"/>
              </a:ext>
            </a:extLst>
          </p:cNvPr>
          <p:cNvCxnSpPr>
            <a:cxnSpLocks/>
          </p:cNvCxnSpPr>
          <p:nvPr/>
        </p:nvCxnSpPr>
        <p:spPr>
          <a:xfrm>
            <a:off x="3893490" y="1058184"/>
            <a:ext cx="0" cy="4891766"/>
          </a:xfrm>
          <a:prstGeom prst="line">
            <a:avLst/>
          </a:prstGeom>
          <a:ln w="12700">
            <a:solidFill>
              <a:srgbClr val="25408C"/>
            </a:solidFill>
          </a:ln>
        </p:spPr>
        <p:style>
          <a:lnRef idx="1">
            <a:schemeClr val="accent1"/>
          </a:lnRef>
          <a:fillRef idx="0">
            <a:schemeClr val="accent1"/>
          </a:fillRef>
          <a:effectRef idx="0">
            <a:schemeClr val="accent1"/>
          </a:effectRef>
          <a:fontRef idx="minor">
            <a:schemeClr val="tx1"/>
          </a:fontRef>
        </p:style>
      </p:cxnSp>
      <p:sp>
        <p:nvSpPr>
          <p:cNvPr id="4" name="Inhaltsplatzhalter 3">
            <a:extLst>
              <a:ext uri="{FF2B5EF4-FFF2-40B4-BE49-F238E27FC236}">
                <a16:creationId xmlns:a16="http://schemas.microsoft.com/office/drawing/2014/main" id="{AEB56122-CF0B-4348-B059-065A73DA4DE6}"/>
              </a:ext>
            </a:extLst>
          </p:cNvPr>
          <p:cNvSpPr>
            <a:spLocks noGrp="1"/>
          </p:cNvSpPr>
          <p:nvPr>
            <p:ph sz="half" idx="2"/>
          </p:nvPr>
        </p:nvSpPr>
        <p:spPr>
          <a:xfrm>
            <a:off x="4254072" y="966655"/>
            <a:ext cx="7421990" cy="49832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8">
            <a:extLst>
              <a:ext uri="{FF2B5EF4-FFF2-40B4-BE49-F238E27FC236}">
                <a16:creationId xmlns:a16="http://schemas.microsoft.com/office/drawing/2014/main" id="{12B01DB8-C290-A74A-BA5B-154799E8FA21}"/>
              </a:ext>
            </a:extLst>
          </p:cNvPr>
          <p:cNvSpPr>
            <a:spLocks noGrp="1"/>
          </p:cNvSpPr>
          <p:nvPr>
            <p:ph type="body" sz="quarter" idx="13"/>
          </p:nvPr>
        </p:nvSpPr>
        <p:spPr>
          <a:xfrm>
            <a:off x="515938" y="2202873"/>
            <a:ext cx="3016971" cy="37470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6305211E-C873-3945-B41E-E2D7F8A792B6}"/>
              </a:ext>
            </a:extLst>
          </p:cNvPr>
          <p:cNvSpPr>
            <a:spLocks noGrp="1"/>
          </p:cNvSpPr>
          <p:nvPr>
            <p:ph type="title"/>
          </p:nvPr>
        </p:nvSpPr>
        <p:spPr>
          <a:xfrm>
            <a:off x="515938" y="966655"/>
            <a:ext cx="3016971" cy="997196"/>
          </a:xfrm>
        </p:spPr>
        <p:txBody>
          <a:bodyPr anchor="t" anchorCtr="0">
            <a:spAutoFit/>
          </a:bodyPr>
          <a:lstStyle/>
          <a:p>
            <a:r>
              <a:rPr lang="de-DE"/>
              <a:t>Mastertitelformat bearbeiten</a:t>
            </a:r>
            <a:endParaRPr lang="de-DE" dirty="0"/>
          </a:p>
        </p:txBody>
      </p:sp>
      <p:sp>
        <p:nvSpPr>
          <p:cNvPr id="11" name="Foliennummernplatzhalter 5">
            <a:extLst>
              <a:ext uri="{FF2B5EF4-FFF2-40B4-BE49-F238E27FC236}">
                <a16:creationId xmlns:a16="http://schemas.microsoft.com/office/drawing/2014/main" id="{0B08B3F5-C0F5-4809-8BE3-BE00E8F62046}"/>
              </a:ext>
            </a:extLst>
          </p:cNvPr>
          <p:cNvSpPr>
            <a:spLocks noGrp="1"/>
          </p:cNvSpPr>
          <p:nvPr>
            <p:ph type="sldNum" sz="quarter" idx="4"/>
          </p:nvPr>
        </p:nvSpPr>
        <p:spPr>
          <a:xfrm>
            <a:off x="9875519" y="6579777"/>
            <a:ext cx="1800543" cy="207818"/>
          </a:xfrm>
          <a:prstGeom prst="rect">
            <a:avLst/>
          </a:prstGeom>
        </p:spPr>
        <p:txBody>
          <a:bodyPr vert="horz" lIns="0" tIns="0" rIns="0" bIns="0" rtlCol="0" anchor="ctr"/>
          <a:lstStyle>
            <a:lvl1pPr algn="r">
              <a:defRPr sz="800" b="0" i="0">
                <a:solidFill>
                  <a:srgbClr val="4A4949"/>
                </a:solidFill>
                <a:latin typeface="Nunito Sans" pitchFamily="2" charset="77"/>
              </a:defRPr>
            </a:lvl1pPr>
          </a:lstStyle>
          <a:p>
            <a:fld id="{2C701E95-279C-4240-96A6-54ACB899BE19}" type="slidenum">
              <a:rPr lang="de-DE" smtClean="0"/>
              <a:pPr/>
              <a:t>‹Nr.›</a:t>
            </a:fld>
            <a:endParaRPr lang="de-DE" dirty="0"/>
          </a:p>
        </p:txBody>
      </p:sp>
      <p:sp>
        <p:nvSpPr>
          <p:cNvPr id="12" name="Fußzeilenplatzhalter 4">
            <a:extLst>
              <a:ext uri="{FF2B5EF4-FFF2-40B4-BE49-F238E27FC236}">
                <a16:creationId xmlns:a16="http://schemas.microsoft.com/office/drawing/2014/main" id="{CBDF0B25-4661-4524-90A2-11517559BD10}"/>
              </a:ext>
            </a:extLst>
          </p:cNvPr>
          <p:cNvSpPr>
            <a:spLocks noGrp="1"/>
          </p:cNvSpPr>
          <p:nvPr>
            <p:ph type="ftr" sz="quarter" idx="3"/>
          </p:nvPr>
        </p:nvSpPr>
        <p:spPr>
          <a:xfrm>
            <a:off x="2470403" y="6579777"/>
            <a:ext cx="7251192" cy="207818"/>
          </a:xfrm>
          <a:prstGeom prst="rect">
            <a:avLst/>
          </a:prstGeom>
        </p:spPr>
        <p:txBody>
          <a:bodyPr vert="horz" lIns="0" tIns="0" rIns="0" bIns="0" rtlCol="0" anchor="ctr"/>
          <a:lstStyle>
            <a:lvl1pPr algn="ctr">
              <a:defRPr sz="800" b="0" i="0">
                <a:solidFill>
                  <a:srgbClr val="4A4949"/>
                </a:solidFill>
                <a:latin typeface="Nunito Sans" pitchFamily="2" charset="77"/>
              </a:defRPr>
            </a:lvl1pPr>
          </a:lstStyle>
          <a:p>
            <a:r>
              <a:rPr lang="de-DE" dirty="0" err="1"/>
              <a:t>Presentation</a:t>
            </a:r>
            <a:r>
              <a:rPr lang="de-DE" dirty="0"/>
              <a:t> </a:t>
            </a:r>
            <a:r>
              <a:rPr lang="de-DE" dirty="0" err="1"/>
              <a:t>of</a:t>
            </a:r>
            <a:r>
              <a:rPr lang="de-DE" dirty="0"/>
              <a:t> </a:t>
            </a:r>
            <a:r>
              <a:rPr lang="de-DE" dirty="0" err="1"/>
              <a:t>the</a:t>
            </a:r>
            <a:r>
              <a:rPr lang="de-DE" dirty="0"/>
              <a:t> external </a:t>
            </a:r>
            <a:r>
              <a:rPr lang="de-DE" dirty="0" err="1"/>
              <a:t>experts</a:t>
            </a:r>
            <a:r>
              <a:rPr lang="de-DE" dirty="0"/>
              <a:t> wmp </a:t>
            </a:r>
            <a:r>
              <a:rPr lang="de-DE" dirty="0" err="1"/>
              <a:t>consult</a:t>
            </a:r>
            <a:r>
              <a:rPr lang="de-DE" dirty="0"/>
              <a:t> and </a:t>
            </a:r>
            <a:r>
              <a:rPr lang="de-DE" dirty="0" err="1"/>
              <a:t>Syndex</a:t>
            </a:r>
            <a:endParaRPr lang="de-DE" dirty="0"/>
          </a:p>
        </p:txBody>
      </p:sp>
      <p:sp>
        <p:nvSpPr>
          <p:cNvPr id="13" name="Datumsplatzhalter 3">
            <a:extLst>
              <a:ext uri="{FF2B5EF4-FFF2-40B4-BE49-F238E27FC236}">
                <a16:creationId xmlns:a16="http://schemas.microsoft.com/office/drawing/2014/main" id="{749962E7-202A-47C4-BD56-60F51988FA09}"/>
              </a:ext>
            </a:extLst>
          </p:cNvPr>
          <p:cNvSpPr>
            <a:spLocks noGrp="1"/>
          </p:cNvSpPr>
          <p:nvPr>
            <p:ph type="dt" sz="half" idx="14"/>
          </p:nvPr>
        </p:nvSpPr>
        <p:spPr>
          <a:xfrm>
            <a:off x="515938" y="6579777"/>
            <a:ext cx="1800000" cy="207818"/>
          </a:xfrm>
          <a:prstGeom prst="rect">
            <a:avLst/>
          </a:prstGeom>
        </p:spPr>
        <p:txBody>
          <a:bodyPr vert="horz" lIns="0" tIns="0" rIns="0" bIns="0" rtlCol="0" anchor="ctr"/>
          <a:lstStyle>
            <a:lvl1pPr algn="l">
              <a:defRPr sz="800" b="0" i="0">
                <a:solidFill>
                  <a:srgbClr val="4A4949"/>
                </a:solidFill>
                <a:latin typeface="Nunito Sans" pitchFamily="2" charset="77"/>
              </a:defRPr>
            </a:lvl1pPr>
          </a:lstStyle>
          <a:p>
            <a:r>
              <a:rPr lang="de-DE" dirty="0"/>
              <a:t>28 September 2021</a:t>
            </a:r>
          </a:p>
        </p:txBody>
      </p:sp>
    </p:spTree>
    <p:extLst>
      <p:ext uri="{BB962C8B-B14F-4D97-AF65-F5344CB8AC3E}">
        <p14:creationId xmlns:p14="http://schemas.microsoft.com/office/powerpoint/2010/main" val="1235689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und zwei Inhalte">
    <p:spTree>
      <p:nvGrpSpPr>
        <p:cNvPr id="1" name=""/>
        <p:cNvGrpSpPr/>
        <p:nvPr/>
      </p:nvGrpSpPr>
      <p:grpSpPr>
        <a:xfrm>
          <a:off x="0" y="0"/>
          <a:ext cx="0" cy="0"/>
          <a:chOff x="0" y="0"/>
          <a:chExt cx="0" cy="0"/>
        </a:xfrm>
      </p:grpSpPr>
      <p:cxnSp>
        <p:nvCxnSpPr>
          <p:cNvPr id="10" name="Gerade Verbindung 9">
            <a:extLst>
              <a:ext uri="{FF2B5EF4-FFF2-40B4-BE49-F238E27FC236}">
                <a16:creationId xmlns:a16="http://schemas.microsoft.com/office/drawing/2014/main" id="{7CA06020-10B9-A14B-84C0-B80D1B80D2BA}"/>
              </a:ext>
            </a:extLst>
          </p:cNvPr>
          <p:cNvCxnSpPr>
            <a:cxnSpLocks/>
          </p:cNvCxnSpPr>
          <p:nvPr/>
        </p:nvCxnSpPr>
        <p:spPr>
          <a:xfrm>
            <a:off x="6096000" y="2458661"/>
            <a:ext cx="0" cy="3491289"/>
          </a:xfrm>
          <a:prstGeom prst="line">
            <a:avLst/>
          </a:prstGeom>
          <a:ln w="12700">
            <a:solidFill>
              <a:srgbClr val="25408C"/>
            </a:solidFill>
          </a:ln>
        </p:spPr>
        <p:style>
          <a:lnRef idx="1">
            <a:schemeClr val="accent1"/>
          </a:lnRef>
          <a:fillRef idx="0">
            <a:schemeClr val="accent1"/>
          </a:fillRef>
          <a:effectRef idx="0">
            <a:schemeClr val="accent1"/>
          </a:effectRef>
          <a:fontRef idx="minor">
            <a:schemeClr val="tx1"/>
          </a:fontRef>
        </p:style>
      </p:cxnSp>
      <p:sp>
        <p:nvSpPr>
          <p:cNvPr id="12" name="Inhaltsplatzhalter 2">
            <a:extLst>
              <a:ext uri="{FF2B5EF4-FFF2-40B4-BE49-F238E27FC236}">
                <a16:creationId xmlns:a16="http://schemas.microsoft.com/office/drawing/2014/main" id="{B3168BB3-9303-BE4E-A181-0A039996D89D}"/>
              </a:ext>
            </a:extLst>
          </p:cNvPr>
          <p:cNvSpPr>
            <a:spLocks noGrp="1"/>
          </p:cNvSpPr>
          <p:nvPr>
            <p:ph sz="half" idx="14"/>
          </p:nvPr>
        </p:nvSpPr>
        <p:spPr>
          <a:xfrm>
            <a:off x="6456585" y="2458661"/>
            <a:ext cx="5222780" cy="34912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Inhaltsplatzhalter 2">
            <a:extLst>
              <a:ext uri="{FF2B5EF4-FFF2-40B4-BE49-F238E27FC236}">
                <a16:creationId xmlns:a16="http://schemas.microsoft.com/office/drawing/2014/main" id="{A88F84AA-8346-B04A-B9B1-B8F937466505}"/>
              </a:ext>
            </a:extLst>
          </p:cNvPr>
          <p:cNvSpPr>
            <a:spLocks noGrp="1"/>
          </p:cNvSpPr>
          <p:nvPr>
            <p:ph sz="half" idx="1"/>
          </p:nvPr>
        </p:nvSpPr>
        <p:spPr>
          <a:xfrm>
            <a:off x="515938" y="2458661"/>
            <a:ext cx="5219478" cy="34912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8">
            <a:extLst>
              <a:ext uri="{FF2B5EF4-FFF2-40B4-BE49-F238E27FC236}">
                <a16:creationId xmlns:a16="http://schemas.microsoft.com/office/drawing/2014/main" id="{12B01DB8-C290-A74A-BA5B-154799E8FA21}"/>
              </a:ext>
            </a:extLst>
          </p:cNvPr>
          <p:cNvSpPr>
            <a:spLocks noGrp="1"/>
          </p:cNvSpPr>
          <p:nvPr>
            <p:ph type="body" sz="quarter" idx="13"/>
          </p:nvPr>
        </p:nvSpPr>
        <p:spPr>
          <a:xfrm>
            <a:off x="515938" y="1655849"/>
            <a:ext cx="11160125" cy="64325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6305211E-C873-3945-B41E-E2D7F8A792B6}"/>
              </a:ext>
            </a:extLst>
          </p:cNvPr>
          <p:cNvSpPr>
            <a:spLocks noGrp="1"/>
          </p:cNvSpPr>
          <p:nvPr>
            <p:ph type="title"/>
          </p:nvPr>
        </p:nvSpPr>
        <p:spPr>
          <a:xfrm>
            <a:off x="515938" y="966656"/>
            <a:ext cx="11160125" cy="529636"/>
          </a:xfrm>
        </p:spPr>
        <p:txBody>
          <a:bodyPr anchor="t" anchorCtr="0"/>
          <a:lstStyle/>
          <a:p>
            <a:r>
              <a:rPr lang="de-DE"/>
              <a:t>Mastertitelformat bearbeiten</a:t>
            </a:r>
            <a:endParaRPr lang="de-DE" dirty="0"/>
          </a:p>
        </p:txBody>
      </p:sp>
      <p:sp>
        <p:nvSpPr>
          <p:cNvPr id="4" name="Datumsplatzhalter 3">
            <a:extLst>
              <a:ext uri="{FF2B5EF4-FFF2-40B4-BE49-F238E27FC236}">
                <a16:creationId xmlns:a16="http://schemas.microsoft.com/office/drawing/2014/main" id="{08D96E09-112B-47AE-91CA-BA4A7D4FF824}"/>
              </a:ext>
            </a:extLst>
          </p:cNvPr>
          <p:cNvSpPr>
            <a:spLocks noGrp="1"/>
          </p:cNvSpPr>
          <p:nvPr>
            <p:ph type="dt" sz="half" idx="15"/>
          </p:nvPr>
        </p:nvSpPr>
        <p:spPr/>
        <p:txBody>
          <a:bodyPr/>
          <a:lstStyle/>
          <a:p>
            <a:r>
              <a:rPr lang="de-DE" dirty="0"/>
              <a:t>28 September 2021</a:t>
            </a:r>
          </a:p>
        </p:txBody>
      </p:sp>
      <p:sp>
        <p:nvSpPr>
          <p:cNvPr id="8" name="Fußzeilenplatzhalter 7">
            <a:extLst>
              <a:ext uri="{FF2B5EF4-FFF2-40B4-BE49-F238E27FC236}">
                <a16:creationId xmlns:a16="http://schemas.microsoft.com/office/drawing/2014/main" id="{8DE6DBE8-CBC0-49CB-8381-40F30BC5DD9D}"/>
              </a:ext>
            </a:extLst>
          </p:cNvPr>
          <p:cNvSpPr>
            <a:spLocks noGrp="1"/>
          </p:cNvSpPr>
          <p:nvPr>
            <p:ph type="ftr" sz="quarter" idx="16"/>
          </p:nvPr>
        </p:nvSpPr>
        <p:spPr/>
        <p:txBody>
          <a:bodyPr/>
          <a:lstStyle/>
          <a:p>
            <a:r>
              <a:rPr lang="de-DE"/>
              <a:t>Presentation of the external experts wmp consult and Syndex</a:t>
            </a:r>
            <a:endParaRPr lang="de-DE" dirty="0"/>
          </a:p>
        </p:txBody>
      </p:sp>
      <p:sp>
        <p:nvSpPr>
          <p:cNvPr id="15" name="Foliennummernplatzhalter 14">
            <a:extLst>
              <a:ext uri="{FF2B5EF4-FFF2-40B4-BE49-F238E27FC236}">
                <a16:creationId xmlns:a16="http://schemas.microsoft.com/office/drawing/2014/main" id="{9BE79FB8-9A93-4862-B433-6912CEBC4336}"/>
              </a:ext>
            </a:extLst>
          </p:cNvPr>
          <p:cNvSpPr>
            <a:spLocks noGrp="1"/>
          </p:cNvSpPr>
          <p:nvPr>
            <p:ph type="sldNum" sz="quarter" idx="17"/>
          </p:nvPr>
        </p:nvSpPr>
        <p:spPr/>
        <p:txBody>
          <a:bodyPr/>
          <a:lstStyle/>
          <a:p>
            <a:fld id="{2C701E95-279C-4240-96A6-54ACB899BE19}" type="slidenum">
              <a:rPr lang="de-DE" smtClean="0"/>
              <a:pPr/>
              <a:t>‹Nr.›</a:t>
            </a:fld>
            <a:endParaRPr lang="de-DE" dirty="0"/>
          </a:p>
        </p:txBody>
      </p:sp>
    </p:spTree>
    <p:extLst>
      <p:ext uri="{BB962C8B-B14F-4D97-AF65-F5344CB8AC3E}">
        <p14:creationId xmlns:p14="http://schemas.microsoft.com/office/powerpoint/2010/main" val="1926753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B410D440-C732-4806-9493-07F93534048B}"/>
              </a:ext>
            </a:extLst>
          </p:cNvPr>
          <p:cNvSpPr>
            <a:spLocks noGrp="1"/>
          </p:cNvSpPr>
          <p:nvPr>
            <p:ph type="dt" sz="half" idx="10"/>
          </p:nvPr>
        </p:nvSpPr>
        <p:spPr/>
        <p:txBody>
          <a:bodyPr/>
          <a:lstStyle/>
          <a:p>
            <a:r>
              <a:rPr lang="de-DE" dirty="0"/>
              <a:t>28 September 2021</a:t>
            </a:r>
          </a:p>
        </p:txBody>
      </p:sp>
      <p:sp>
        <p:nvSpPr>
          <p:cNvPr id="9" name="Fußzeilenplatzhalter 8">
            <a:extLst>
              <a:ext uri="{FF2B5EF4-FFF2-40B4-BE49-F238E27FC236}">
                <a16:creationId xmlns:a16="http://schemas.microsoft.com/office/drawing/2014/main" id="{405CCD87-C567-4237-ACAD-C5ABD48083D8}"/>
              </a:ext>
            </a:extLst>
          </p:cNvPr>
          <p:cNvSpPr>
            <a:spLocks noGrp="1"/>
          </p:cNvSpPr>
          <p:nvPr>
            <p:ph type="ftr" sz="quarter" idx="11"/>
          </p:nvPr>
        </p:nvSpPr>
        <p:spPr/>
        <p:txBody>
          <a:bodyPr/>
          <a:lstStyle/>
          <a:p>
            <a:r>
              <a:rPr lang="de-DE"/>
              <a:t>Presentation of the external experts wmp consult and Syndex</a:t>
            </a:r>
            <a:endParaRPr lang="de-DE" dirty="0"/>
          </a:p>
        </p:txBody>
      </p:sp>
      <p:sp>
        <p:nvSpPr>
          <p:cNvPr id="10" name="Foliennummernplatzhalter 9">
            <a:extLst>
              <a:ext uri="{FF2B5EF4-FFF2-40B4-BE49-F238E27FC236}">
                <a16:creationId xmlns:a16="http://schemas.microsoft.com/office/drawing/2014/main" id="{09449D0B-D396-4A58-9F3F-B6885FF9A8F3}"/>
              </a:ext>
            </a:extLst>
          </p:cNvPr>
          <p:cNvSpPr>
            <a:spLocks noGrp="1"/>
          </p:cNvSpPr>
          <p:nvPr>
            <p:ph type="sldNum" sz="quarter" idx="12"/>
          </p:nvPr>
        </p:nvSpPr>
        <p:spPr/>
        <p:txBody>
          <a:bodyPr/>
          <a:lstStyle/>
          <a:p>
            <a:fld id="{2C701E95-279C-4240-96A6-54ACB899BE19}" type="slidenum">
              <a:rPr lang="de-DE" smtClean="0"/>
              <a:pPr/>
              <a:t>‹Nr.›</a:t>
            </a:fld>
            <a:endParaRPr lang="de-DE" dirty="0"/>
          </a:p>
        </p:txBody>
      </p:sp>
    </p:spTree>
    <p:extLst>
      <p:ext uri="{BB962C8B-B14F-4D97-AF65-F5344CB8AC3E}">
        <p14:creationId xmlns:p14="http://schemas.microsoft.com/office/powerpoint/2010/main" val="1942211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DFD0C77-B33F-E647-992F-F9553B8F1651}"/>
              </a:ext>
            </a:extLst>
          </p:cNvPr>
          <p:cNvSpPr/>
          <p:nvPr/>
        </p:nvSpPr>
        <p:spPr>
          <a:xfrm>
            <a:off x="-1" y="6264342"/>
            <a:ext cx="12192000" cy="60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1779A08B-1740-AD43-9F71-E7A85711C09C}"/>
              </a:ext>
            </a:extLst>
          </p:cNvPr>
          <p:cNvSpPr/>
          <p:nvPr/>
        </p:nvSpPr>
        <p:spPr>
          <a:xfrm>
            <a:off x="9845040" y="0"/>
            <a:ext cx="2346960" cy="94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5193D798-F763-0A43-B944-4652222002D3}"/>
              </a:ext>
            </a:extLst>
          </p:cNvPr>
          <p:cNvSpPr txBox="1"/>
          <p:nvPr/>
        </p:nvSpPr>
        <p:spPr>
          <a:xfrm>
            <a:off x="3368453" y="1141124"/>
            <a:ext cx="5455094" cy="538609"/>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de-DE" sz="3500" b="1" i="0" dirty="0" err="1">
                <a:solidFill>
                  <a:srgbClr val="25408C"/>
                </a:solidFill>
                <a:latin typeface="Nunito Sans" pitchFamily="2" charset="77"/>
              </a:rPr>
              <a:t>Thank</a:t>
            </a:r>
            <a:r>
              <a:rPr lang="de-DE" sz="3500" b="1" i="0" dirty="0">
                <a:solidFill>
                  <a:srgbClr val="25408C"/>
                </a:solidFill>
                <a:latin typeface="Nunito Sans" pitchFamily="2" charset="77"/>
              </a:rPr>
              <a:t> </a:t>
            </a:r>
            <a:r>
              <a:rPr lang="de-DE" sz="3500" b="1" i="0" dirty="0" err="1">
                <a:solidFill>
                  <a:srgbClr val="25408C"/>
                </a:solidFill>
                <a:latin typeface="Nunito Sans" pitchFamily="2" charset="77"/>
              </a:rPr>
              <a:t>you</a:t>
            </a:r>
            <a:r>
              <a:rPr lang="de-DE" sz="3500" b="1" i="0" dirty="0">
                <a:solidFill>
                  <a:srgbClr val="25408C"/>
                </a:solidFill>
                <a:latin typeface="Nunito Sans" pitchFamily="2" charset="77"/>
              </a:rPr>
              <a:t> </a:t>
            </a:r>
            <a:r>
              <a:rPr lang="de-DE" sz="3500" b="1" i="0" dirty="0" err="1">
                <a:solidFill>
                  <a:srgbClr val="25408C"/>
                </a:solidFill>
                <a:latin typeface="Nunito Sans" pitchFamily="2" charset="77"/>
              </a:rPr>
              <a:t>very</a:t>
            </a:r>
            <a:r>
              <a:rPr lang="de-DE" sz="3500" b="1" i="0" dirty="0">
                <a:solidFill>
                  <a:srgbClr val="25408C"/>
                </a:solidFill>
                <a:latin typeface="Nunito Sans" pitchFamily="2" charset="77"/>
              </a:rPr>
              <a:t> </a:t>
            </a:r>
            <a:r>
              <a:rPr lang="de-DE" sz="3500" b="1" i="0" dirty="0" err="1">
                <a:solidFill>
                  <a:srgbClr val="25408C"/>
                </a:solidFill>
                <a:latin typeface="Nunito Sans" pitchFamily="2" charset="77"/>
              </a:rPr>
              <a:t>much</a:t>
            </a:r>
            <a:r>
              <a:rPr lang="de-DE" sz="3500" b="1" i="0" dirty="0">
                <a:solidFill>
                  <a:srgbClr val="25408C"/>
                </a:solidFill>
                <a:latin typeface="Nunito Sans" pitchFamily="2" charset="77"/>
              </a:rPr>
              <a:t>!</a:t>
            </a:r>
          </a:p>
        </p:txBody>
      </p:sp>
      <p:sp>
        <p:nvSpPr>
          <p:cNvPr id="15" name="Textplatzhalter 14">
            <a:extLst>
              <a:ext uri="{FF2B5EF4-FFF2-40B4-BE49-F238E27FC236}">
                <a16:creationId xmlns:a16="http://schemas.microsoft.com/office/drawing/2014/main" id="{B497AE7A-00F5-E243-9205-B346A6DE860C}"/>
              </a:ext>
            </a:extLst>
          </p:cNvPr>
          <p:cNvSpPr>
            <a:spLocks noGrp="1"/>
          </p:cNvSpPr>
          <p:nvPr>
            <p:ph type="body" sz="quarter" idx="10" hasCustomPrompt="1"/>
          </p:nvPr>
        </p:nvSpPr>
        <p:spPr>
          <a:xfrm>
            <a:off x="780075" y="5653111"/>
            <a:ext cx="2444280" cy="871057"/>
          </a:xfrm>
        </p:spPr>
        <p:txBody>
          <a:bodyPr wrap="square" numCol="1" anchor="t">
            <a:noAutofit/>
          </a:bodyPr>
          <a:lstStyle>
            <a:lvl1pPr marL="6350" indent="0">
              <a:lnSpc>
                <a:spcPts val="1400"/>
              </a:lnSpc>
              <a:spcBef>
                <a:spcPts val="0"/>
              </a:spcBef>
              <a:spcAft>
                <a:spcPts val="500"/>
              </a:spcAft>
              <a:buNone/>
              <a:defRPr sz="1000"/>
            </a:lvl1pPr>
          </a:lstStyle>
          <a:p>
            <a:pPr lvl="0"/>
            <a:r>
              <a:rPr lang="de-DE" dirty="0"/>
              <a:t>Katharina Schöneberg</a:t>
            </a:r>
            <a:br>
              <a:rPr lang="de-DE" dirty="0"/>
            </a:br>
            <a:r>
              <a:rPr lang="de-DE" dirty="0"/>
              <a:t>Consultant</a:t>
            </a:r>
          </a:p>
          <a:p>
            <a:pPr lvl="0"/>
            <a:r>
              <a:rPr lang="de-DE" dirty="0"/>
              <a:t>+49 40 69 63 284 – 09</a:t>
            </a:r>
          </a:p>
          <a:p>
            <a:pPr lvl="0"/>
            <a:r>
              <a:rPr lang="de-DE" dirty="0"/>
              <a:t>Katharina.schoeneberg@wilke-maack.de</a:t>
            </a:r>
          </a:p>
        </p:txBody>
      </p:sp>
      <p:grpSp>
        <p:nvGrpSpPr>
          <p:cNvPr id="11" name="Gruppieren 10">
            <a:extLst>
              <a:ext uri="{FF2B5EF4-FFF2-40B4-BE49-F238E27FC236}">
                <a16:creationId xmlns:a16="http://schemas.microsoft.com/office/drawing/2014/main" id="{77EC800B-C5D1-8947-917F-2798C0753274}"/>
              </a:ext>
            </a:extLst>
          </p:cNvPr>
          <p:cNvGrpSpPr/>
          <p:nvPr/>
        </p:nvGrpSpPr>
        <p:grpSpPr>
          <a:xfrm>
            <a:off x="515355" y="5647202"/>
            <a:ext cx="184753" cy="867008"/>
            <a:chOff x="515355" y="5647202"/>
            <a:chExt cx="184753" cy="867008"/>
          </a:xfrm>
        </p:grpSpPr>
        <p:grpSp>
          <p:nvGrpSpPr>
            <p:cNvPr id="24" name="Gruppieren 23">
              <a:extLst>
                <a:ext uri="{FF2B5EF4-FFF2-40B4-BE49-F238E27FC236}">
                  <a16:creationId xmlns:a16="http://schemas.microsoft.com/office/drawing/2014/main" id="{30B177A7-CC8D-4346-892C-CF9569D07BD0}"/>
                </a:ext>
              </a:extLst>
            </p:cNvPr>
            <p:cNvGrpSpPr/>
            <p:nvPr/>
          </p:nvGrpSpPr>
          <p:grpSpPr>
            <a:xfrm>
              <a:off x="515355" y="6079589"/>
              <a:ext cx="184753" cy="184753"/>
              <a:chOff x="506841" y="6111248"/>
              <a:chExt cx="184753" cy="184753"/>
            </a:xfrm>
          </p:grpSpPr>
          <p:sp>
            <p:nvSpPr>
              <p:cNvPr id="22" name="Rechteck 21">
                <a:extLst>
                  <a:ext uri="{FF2B5EF4-FFF2-40B4-BE49-F238E27FC236}">
                    <a16:creationId xmlns:a16="http://schemas.microsoft.com/office/drawing/2014/main" id="{0980CE8B-67E7-8B41-9975-8FF526987F53}"/>
                  </a:ext>
                </a:extLst>
              </p:cNvPr>
              <p:cNvSpPr/>
              <p:nvPr/>
            </p:nvSpPr>
            <p:spPr>
              <a:xfrm>
                <a:off x="506841" y="6111248"/>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1" name="Grafik 20">
                <a:extLst>
                  <a:ext uri="{FF2B5EF4-FFF2-40B4-BE49-F238E27FC236}">
                    <a16:creationId xmlns:a16="http://schemas.microsoft.com/office/drawing/2014/main" id="{9C99F808-A136-FA42-B3F7-73DCA99AECD1}"/>
                  </a:ext>
                </a:extLst>
              </p:cNvPr>
              <p:cNvPicPr>
                <a:picLocks noChangeAspect="1"/>
              </p:cNvPicPr>
              <p:nvPr/>
            </p:nvPicPr>
            <p:blipFill>
              <a:blip r:embed="rId2">
                <a:extLst>
                  <a:ext uri="{96DAC541-7B7A-43D3-8B79-37D633B846F1}">
                    <asvg:svgBlip xmlns:asvg="http://schemas.microsoft.com/office/drawing/2016/SVG/main" r:embed="rId2" r:link="rId3"/>
                  </a:ext>
                </a:extLst>
              </a:blip>
              <a:stretch>
                <a:fillRect/>
              </a:stretch>
            </p:blipFill>
            <p:spPr>
              <a:xfrm>
                <a:off x="525166" y="6130357"/>
                <a:ext cx="141289" cy="141289"/>
              </a:xfrm>
              <a:prstGeom prst="rect">
                <a:avLst/>
              </a:prstGeom>
            </p:spPr>
          </p:pic>
        </p:grpSp>
        <p:grpSp>
          <p:nvGrpSpPr>
            <p:cNvPr id="25" name="Gruppieren 24">
              <a:extLst>
                <a:ext uri="{FF2B5EF4-FFF2-40B4-BE49-F238E27FC236}">
                  <a16:creationId xmlns:a16="http://schemas.microsoft.com/office/drawing/2014/main" id="{245BA162-9197-5546-A526-57D0F80DD8FE}"/>
                </a:ext>
              </a:extLst>
            </p:cNvPr>
            <p:cNvGrpSpPr/>
            <p:nvPr/>
          </p:nvGrpSpPr>
          <p:grpSpPr>
            <a:xfrm>
              <a:off x="515355" y="6329457"/>
              <a:ext cx="184753" cy="184753"/>
              <a:chOff x="506841" y="6346873"/>
              <a:chExt cx="184753" cy="184753"/>
            </a:xfrm>
          </p:grpSpPr>
          <p:sp>
            <p:nvSpPr>
              <p:cNvPr id="23" name="Rechteck 22">
                <a:extLst>
                  <a:ext uri="{FF2B5EF4-FFF2-40B4-BE49-F238E27FC236}">
                    <a16:creationId xmlns:a16="http://schemas.microsoft.com/office/drawing/2014/main" id="{2F0C84C7-D806-6745-BFCF-7DF957D813CE}"/>
                  </a:ext>
                </a:extLst>
              </p:cNvPr>
              <p:cNvSpPr/>
              <p:nvPr/>
            </p:nvSpPr>
            <p:spPr>
              <a:xfrm>
                <a:off x="506841" y="6346873"/>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9" name="Grafik 18">
                <a:extLst>
                  <a:ext uri="{FF2B5EF4-FFF2-40B4-BE49-F238E27FC236}">
                    <a16:creationId xmlns:a16="http://schemas.microsoft.com/office/drawing/2014/main" id="{B93E601E-B7D7-CB41-8AE3-576A1834D509}"/>
                  </a:ext>
                </a:extLst>
              </p:cNvPr>
              <p:cNvPicPr>
                <a:picLocks noChangeAspect="1"/>
              </p:cNvPicPr>
              <p:nvPr/>
            </p:nvPicPr>
            <p:blipFill>
              <a:blip r:embed="rId5">
                <a:extLst>
                  <a:ext uri="{96DAC541-7B7A-43D3-8B79-37D633B846F1}">
                    <asvg:svgBlip xmlns:asvg="http://schemas.microsoft.com/office/drawing/2016/SVG/main" r:embed="rId4" r:link="rId5"/>
                  </a:ext>
                </a:extLst>
              </a:blip>
              <a:stretch>
                <a:fillRect/>
              </a:stretch>
            </p:blipFill>
            <p:spPr>
              <a:xfrm>
                <a:off x="530952" y="6374390"/>
                <a:ext cx="129718" cy="129718"/>
              </a:xfrm>
              <a:prstGeom prst="rect">
                <a:avLst/>
              </a:prstGeom>
            </p:spPr>
          </p:pic>
        </p:grpSp>
        <p:grpSp>
          <p:nvGrpSpPr>
            <p:cNvPr id="49" name="Gruppieren 48">
              <a:extLst>
                <a:ext uri="{FF2B5EF4-FFF2-40B4-BE49-F238E27FC236}">
                  <a16:creationId xmlns:a16="http://schemas.microsoft.com/office/drawing/2014/main" id="{4B2CD5EA-423A-BA4A-8D1C-B16599DAF3EF}"/>
                </a:ext>
              </a:extLst>
            </p:cNvPr>
            <p:cNvGrpSpPr/>
            <p:nvPr/>
          </p:nvGrpSpPr>
          <p:grpSpPr>
            <a:xfrm>
              <a:off x="515355" y="5647202"/>
              <a:ext cx="184753" cy="184753"/>
              <a:chOff x="3435671" y="5879516"/>
              <a:chExt cx="184753" cy="184753"/>
            </a:xfrm>
          </p:grpSpPr>
          <p:sp>
            <p:nvSpPr>
              <p:cNvPr id="50" name="Rechteck 49">
                <a:extLst>
                  <a:ext uri="{FF2B5EF4-FFF2-40B4-BE49-F238E27FC236}">
                    <a16:creationId xmlns:a16="http://schemas.microsoft.com/office/drawing/2014/main" id="{14F19E7C-B902-2048-BA8A-38D9A5ABB3A0}"/>
                  </a:ext>
                </a:extLst>
              </p:cNvPr>
              <p:cNvSpPr/>
              <p:nvPr/>
            </p:nvSpPr>
            <p:spPr>
              <a:xfrm>
                <a:off x="3435671" y="5879516"/>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1" name="Grafik 50">
                <a:extLst>
                  <a:ext uri="{FF2B5EF4-FFF2-40B4-BE49-F238E27FC236}">
                    <a16:creationId xmlns:a16="http://schemas.microsoft.com/office/drawing/2014/main" id="{10F19B3B-5FD5-904A-98A6-27B99F44948F}"/>
                  </a:ext>
                </a:extLst>
              </p:cNvPr>
              <p:cNvPicPr>
                <a:picLocks noChangeAspect="1"/>
              </p:cNvPicPr>
              <p:nvPr/>
            </p:nvPicPr>
            <p:blipFill>
              <a:blip r:embed="rId8">
                <a:extLst>
                  <a:ext uri="{96DAC541-7B7A-43D3-8B79-37D633B846F1}">
                    <asvg:svgBlip xmlns:asvg="http://schemas.microsoft.com/office/drawing/2016/SVG/main" r:embed="rId6" r:link="rId7"/>
                  </a:ext>
                </a:extLst>
              </a:blip>
              <a:stretch>
                <a:fillRect/>
              </a:stretch>
            </p:blipFill>
            <p:spPr>
              <a:xfrm>
                <a:off x="3460061" y="5915214"/>
                <a:ext cx="129158" cy="113963"/>
              </a:xfrm>
              <a:prstGeom prst="rect">
                <a:avLst/>
              </a:prstGeom>
            </p:spPr>
          </p:pic>
        </p:grpSp>
      </p:grpSp>
      <p:sp>
        <p:nvSpPr>
          <p:cNvPr id="126" name="Textplatzhalter 14">
            <a:extLst>
              <a:ext uri="{FF2B5EF4-FFF2-40B4-BE49-F238E27FC236}">
                <a16:creationId xmlns:a16="http://schemas.microsoft.com/office/drawing/2014/main" id="{60E034A2-2089-7042-97A5-290A4AE43BB4}"/>
              </a:ext>
            </a:extLst>
          </p:cNvPr>
          <p:cNvSpPr>
            <a:spLocks noGrp="1"/>
          </p:cNvSpPr>
          <p:nvPr>
            <p:ph type="body" sz="quarter" idx="15" hasCustomPrompt="1"/>
          </p:nvPr>
        </p:nvSpPr>
        <p:spPr>
          <a:xfrm>
            <a:off x="3606007" y="5653111"/>
            <a:ext cx="2044544" cy="871057"/>
          </a:xfrm>
        </p:spPr>
        <p:txBody>
          <a:bodyPr wrap="square" numCol="1" anchor="t">
            <a:noAutofit/>
          </a:bodyPr>
          <a:lstStyle>
            <a:lvl1pPr marL="6350" indent="0">
              <a:lnSpc>
                <a:spcPts val="1400"/>
              </a:lnSpc>
              <a:spcBef>
                <a:spcPts val="0"/>
              </a:spcBef>
              <a:spcAft>
                <a:spcPts val="500"/>
              </a:spcAft>
              <a:buNone/>
              <a:defRPr sz="1000"/>
            </a:lvl1pPr>
          </a:lstStyle>
          <a:p>
            <a:pPr lvl="0"/>
            <a:r>
              <a:rPr lang="de-DE" dirty="0"/>
              <a:t>Julien </a:t>
            </a:r>
            <a:r>
              <a:rPr lang="de-DE" dirty="0" err="1"/>
              <a:t>Ballaire</a:t>
            </a:r>
            <a:br>
              <a:rPr lang="de-DE" dirty="0"/>
            </a:br>
            <a:r>
              <a:rPr lang="de-DE" dirty="0"/>
              <a:t>Consultant</a:t>
            </a:r>
          </a:p>
          <a:p>
            <a:pPr lvl="0"/>
            <a:r>
              <a:rPr lang="de-DE" dirty="0"/>
              <a:t>+33 1 44 79 14 68</a:t>
            </a:r>
          </a:p>
          <a:p>
            <a:pPr lvl="0"/>
            <a:r>
              <a:rPr lang="de-DE" dirty="0"/>
              <a:t>j.ballaire@syndex.fr</a:t>
            </a:r>
          </a:p>
        </p:txBody>
      </p:sp>
      <p:grpSp>
        <p:nvGrpSpPr>
          <p:cNvPr id="127" name="Gruppieren 126">
            <a:extLst>
              <a:ext uri="{FF2B5EF4-FFF2-40B4-BE49-F238E27FC236}">
                <a16:creationId xmlns:a16="http://schemas.microsoft.com/office/drawing/2014/main" id="{07522CBB-2D56-AD4A-B371-87D05E4674C4}"/>
              </a:ext>
            </a:extLst>
          </p:cNvPr>
          <p:cNvGrpSpPr/>
          <p:nvPr/>
        </p:nvGrpSpPr>
        <p:grpSpPr>
          <a:xfrm>
            <a:off x="3341287" y="5647202"/>
            <a:ext cx="184753" cy="867008"/>
            <a:chOff x="515355" y="5647202"/>
            <a:chExt cx="184753" cy="867008"/>
          </a:xfrm>
        </p:grpSpPr>
        <p:grpSp>
          <p:nvGrpSpPr>
            <p:cNvPr id="128" name="Gruppieren 127">
              <a:extLst>
                <a:ext uri="{FF2B5EF4-FFF2-40B4-BE49-F238E27FC236}">
                  <a16:creationId xmlns:a16="http://schemas.microsoft.com/office/drawing/2014/main" id="{0D8C06A0-CF1E-2348-A0DE-CFAC248C53EB}"/>
                </a:ext>
              </a:extLst>
            </p:cNvPr>
            <p:cNvGrpSpPr/>
            <p:nvPr/>
          </p:nvGrpSpPr>
          <p:grpSpPr>
            <a:xfrm>
              <a:off x="515355" y="6079589"/>
              <a:ext cx="184753" cy="184753"/>
              <a:chOff x="506841" y="6111248"/>
              <a:chExt cx="184753" cy="184753"/>
            </a:xfrm>
          </p:grpSpPr>
          <p:sp>
            <p:nvSpPr>
              <p:cNvPr id="135" name="Rechteck 134">
                <a:extLst>
                  <a:ext uri="{FF2B5EF4-FFF2-40B4-BE49-F238E27FC236}">
                    <a16:creationId xmlns:a16="http://schemas.microsoft.com/office/drawing/2014/main" id="{B95E25A1-2785-8949-9F9C-87073342E090}"/>
                  </a:ext>
                </a:extLst>
              </p:cNvPr>
              <p:cNvSpPr/>
              <p:nvPr/>
            </p:nvSpPr>
            <p:spPr>
              <a:xfrm>
                <a:off x="506841" y="6111248"/>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6" name="Grafik 135">
                <a:extLst>
                  <a:ext uri="{FF2B5EF4-FFF2-40B4-BE49-F238E27FC236}">
                    <a16:creationId xmlns:a16="http://schemas.microsoft.com/office/drawing/2014/main" id="{276BD06A-89DE-7649-B086-B6284650D235}"/>
                  </a:ext>
                </a:extLst>
              </p:cNvPr>
              <p:cNvPicPr>
                <a:picLocks noChangeAspect="1"/>
              </p:cNvPicPr>
              <p:nvPr/>
            </p:nvPicPr>
            <p:blipFill>
              <a:blip r:embed="rId2">
                <a:extLst>
                  <a:ext uri="{96DAC541-7B7A-43D3-8B79-37D633B846F1}">
                    <asvg:svgBlip xmlns:asvg="http://schemas.microsoft.com/office/drawing/2016/SVG/main" r:embed="rId2" r:link="rId3"/>
                  </a:ext>
                </a:extLst>
              </a:blip>
              <a:stretch>
                <a:fillRect/>
              </a:stretch>
            </p:blipFill>
            <p:spPr>
              <a:xfrm>
                <a:off x="525166" y="6130357"/>
                <a:ext cx="141289" cy="141289"/>
              </a:xfrm>
              <a:prstGeom prst="rect">
                <a:avLst/>
              </a:prstGeom>
            </p:spPr>
          </p:pic>
        </p:grpSp>
        <p:grpSp>
          <p:nvGrpSpPr>
            <p:cNvPr id="129" name="Gruppieren 128">
              <a:extLst>
                <a:ext uri="{FF2B5EF4-FFF2-40B4-BE49-F238E27FC236}">
                  <a16:creationId xmlns:a16="http://schemas.microsoft.com/office/drawing/2014/main" id="{7E686459-6131-3449-8641-D09369938FA9}"/>
                </a:ext>
              </a:extLst>
            </p:cNvPr>
            <p:cNvGrpSpPr/>
            <p:nvPr/>
          </p:nvGrpSpPr>
          <p:grpSpPr>
            <a:xfrm>
              <a:off x="515355" y="6329457"/>
              <a:ext cx="184753" cy="184753"/>
              <a:chOff x="506841" y="6346873"/>
              <a:chExt cx="184753" cy="184753"/>
            </a:xfrm>
          </p:grpSpPr>
          <p:sp>
            <p:nvSpPr>
              <p:cNvPr id="133" name="Rechteck 132">
                <a:extLst>
                  <a:ext uri="{FF2B5EF4-FFF2-40B4-BE49-F238E27FC236}">
                    <a16:creationId xmlns:a16="http://schemas.microsoft.com/office/drawing/2014/main" id="{35BAC02D-2F8D-7943-8D66-886788E902BA}"/>
                  </a:ext>
                </a:extLst>
              </p:cNvPr>
              <p:cNvSpPr/>
              <p:nvPr/>
            </p:nvSpPr>
            <p:spPr>
              <a:xfrm>
                <a:off x="506841" y="6346873"/>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4" name="Grafik 133">
                <a:extLst>
                  <a:ext uri="{FF2B5EF4-FFF2-40B4-BE49-F238E27FC236}">
                    <a16:creationId xmlns:a16="http://schemas.microsoft.com/office/drawing/2014/main" id="{24A61ABC-1508-5C49-B835-D2139F635F93}"/>
                  </a:ext>
                </a:extLst>
              </p:cNvPr>
              <p:cNvPicPr>
                <a:picLocks noChangeAspect="1"/>
              </p:cNvPicPr>
              <p:nvPr/>
            </p:nvPicPr>
            <p:blipFill>
              <a:blip r:embed="rId5">
                <a:extLst>
                  <a:ext uri="{96DAC541-7B7A-43D3-8B79-37D633B846F1}">
                    <asvg:svgBlip xmlns:asvg="http://schemas.microsoft.com/office/drawing/2016/SVG/main" r:embed="rId4" r:link="rId5"/>
                  </a:ext>
                </a:extLst>
              </a:blip>
              <a:stretch>
                <a:fillRect/>
              </a:stretch>
            </p:blipFill>
            <p:spPr>
              <a:xfrm>
                <a:off x="530952" y="6374390"/>
                <a:ext cx="129718" cy="129718"/>
              </a:xfrm>
              <a:prstGeom prst="rect">
                <a:avLst/>
              </a:prstGeom>
            </p:spPr>
          </p:pic>
        </p:grpSp>
        <p:grpSp>
          <p:nvGrpSpPr>
            <p:cNvPr id="130" name="Gruppieren 129">
              <a:extLst>
                <a:ext uri="{FF2B5EF4-FFF2-40B4-BE49-F238E27FC236}">
                  <a16:creationId xmlns:a16="http://schemas.microsoft.com/office/drawing/2014/main" id="{9A9E9704-6128-DB4E-90F4-CBC188C3E3F1}"/>
                </a:ext>
              </a:extLst>
            </p:cNvPr>
            <p:cNvGrpSpPr/>
            <p:nvPr/>
          </p:nvGrpSpPr>
          <p:grpSpPr>
            <a:xfrm>
              <a:off x="515355" y="5647202"/>
              <a:ext cx="184753" cy="184753"/>
              <a:chOff x="3435671" y="5879516"/>
              <a:chExt cx="184753" cy="184753"/>
            </a:xfrm>
          </p:grpSpPr>
          <p:sp>
            <p:nvSpPr>
              <p:cNvPr id="131" name="Rechteck 130">
                <a:extLst>
                  <a:ext uri="{FF2B5EF4-FFF2-40B4-BE49-F238E27FC236}">
                    <a16:creationId xmlns:a16="http://schemas.microsoft.com/office/drawing/2014/main" id="{AFDAD6F9-A406-804B-A5BE-733442368B5A}"/>
                  </a:ext>
                </a:extLst>
              </p:cNvPr>
              <p:cNvSpPr/>
              <p:nvPr/>
            </p:nvSpPr>
            <p:spPr>
              <a:xfrm>
                <a:off x="3435671" y="5879516"/>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2" name="Grafik 131">
                <a:extLst>
                  <a:ext uri="{FF2B5EF4-FFF2-40B4-BE49-F238E27FC236}">
                    <a16:creationId xmlns:a16="http://schemas.microsoft.com/office/drawing/2014/main" id="{1612BAFF-6644-954E-B95A-FAB105C3D572}"/>
                  </a:ext>
                </a:extLst>
              </p:cNvPr>
              <p:cNvPicPr>
                <a:picLocks noChangeAspect="1"/>
              </p:cNvPicPr>
              <p:nvPr/>
            </p:nvPicPr>
            <p:blipFill>
              <a:blip r:embed="rId8">
                <a:extLst>
                  <a:ext uri="{96DAC541-7B7A-43D3-8B79-37D633B846F1}">
                    <asvg:svgBlip xmlns:asvg="http://schemas.microsoft.com/office/drawing/2016/SVG/main" r:embed="rId6" r:link="rId7"/>
                  </a:ext>
                </a:extLst>
              </a:blip>
              <a:stretch>
                <a:fillRect/>
              </a:stretch>
            </p:blipFill>
            <p:spPr>
              <a:xfrm>
                <a:off x="3460061" y="5915214"/>
                <a:ext cx="129158" cy="113963"/>
              </a:xfrm>
              <a:prstGeom prst="rect">
                <a:avLst/>
              </a:prstGeom>
            </p:spPr>
          </p:pic>
        </p:grpSp>
      </p:grpSp>
      <p:sp>
        <p:nvSpPr>
          <p:cNvPr id="48" name="Textfeld 47">
            <a:extLst>
              <a:ext uri="{FF2B5EF4-FFF2-40B4-BE49-F238E27FC236}">
                <a16:creationId xmlns:a16="http://schemas.microsoft.com/office/drawing/2014/main" id="{DB5AFCA5-AD7E-8F4B-9D2D-656138A871EE}"/>
              </a:ext>
            </a:extLst>
          </p:cNvPr>
          <p:cNvSpPr txBox="1"/>
          <p:nvPr userDrawn="1"/>
        </p:nvSpPr>
        <p:spPr>
          <a:xfrm>
            <a:off x="503631" y="5380141"/>
            <a:ext cx="4574795"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sz="1000" b="0" i="0" dirty="0">
                <a:solidFill>
                  <a:srgbClr val="25408C"/>
                </a:solidFill>
                <a:latin typeface="Nunito Sans" pitchFamily="2" charset="77"/>
              </a:rPr>
              <a:t>Contact</a:t>
            </a:r>
          </a:p>
        </p:txBody>
      </p:sp>
      <p:pic>
        <p:nvPicPr>
          <p:cNvPr id="46" name="Grafik 45">
            <a:extLst>
              <a:ext uri="{FF2B5EF4-FFF2-40B4-BE49-F238E27FC236}">
                <a16:creationId xmlns:a16="http://schemas.microsoft.com/office/drawing/2014/main" id="{25AC004C-5205-4C13-9AD2-7179969E2419}"/>
              </a:ext>
            </a:extLst>
          </p:cNvPr>
          <p:cNvPicPr>
            <a:picLocks noChangeAspect="1"/>
          </p:cNvPicPr>
          <p:nvPr userDrawn="1"/>
        </p:nvPicPr>
        <p:blipFill>
          <a:blip>
            <a:extLst>
              <a:ext uri="{96DAC541-7B7A-43D3-8B79-37D633B846F1}">
                <asvg:svgBlip xmlns:asvg="http://schemas.microsoft.com/office/drawing/2016/SVG/main" r:embed="rId8" r:link="rId9"/>
              </a:ext>
            </a:extLst>
          </a:blip>
          <a:stretch>
            <a:fillRect/>
          </a:stretch>
        </p:blipFill>
        <p:spPr>
          <a:xfrm>
            <a:off x="10288905" y="252922"/>
            <a:ext cx="1387158" cy="401106"/>
          </a:xfrm>
          <a:prstGeom prst="rect">
            <a:avLst/>
          </a:prstGeom>
        </p:spPr>
      </p:pic>
      <p:pic>
        <p:nvPicPr>
          <p:cNvPr id="52" name="Grafik 51">
            <a:extLst>
              <a:ext uri="{FF2B5EF4-FFF2-40B4-BE49-F238E27FC236}">
                <a16:creationId xmlns:a16="http://schemas.microsoft.com/office/drawing/2014/main" id="{86AE3E5B-6A89-4CB9-9FBB-9F995C4C1376}"/>
              </a:ext>
            </a:extLst>
          </p:cNvPr>
          <p:cNvPicPr>
            <a:picLocks noChangeAspect="1"/>
          </p:cNvPicPr>
          <p:nvPr userDrawn="1"/>
        </p:nvPicPr>
        <p:blipFill rotWithShape="1">
          <a:blip>
            <a:extLst>
              <a:ext uri="{96DAC541-7B7A-43D3-8B79-37D633B846F1}">
                <asvg:svgBlip xmlns:asvg="http://schemas.microsoft.com/office/drawing/2016/SVG/main" r:embed="rId8" r:link="rId9"/>
              </a:ext>
            </a:extLst>
          </a:blip>
          <a:srcRect l="28091" r="29898" b="53454"/>
          <a:stretch>
            <a:fillRect/>
          </a:stretch>
        </p:blipFill>
        <p:spPr>
          <a:xfrm>
            <a:off x="3879249" y="2369594"/>
            <a:ext cx="4574795" cy="1465625"/>
          </a:xfrm>
          <a:prstGeom prst="rect">
            <a:avLst/>
          </a:prstGeom>
        </p:spPr>
      </p:pic>
    </p:spTree>
    <p:extLst>
      <p:ext uri="{BB962C8B-B14F-4D97-AF65-F5344CB8AC3E}">
        <p14:creationId xmlns:p14="http://schemas.microsoft.com/office/powerpoint/2010/main" val="414548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einstieg">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E161C77F-7C0D-5C47-876A-EFAF476DCC75}"/>
              </a:ext>
            </a:extLst>
          </p:cNvPr>
          <p:cNvGrpSpPr/>
          <p:nvPr/>
        </p:nvGrpSpPr>
        <p:grpSpPr>
          <a:xfrm>
            <a:off x="-1" y="944563"/>
            <a:ext cx="12192002" cy="5913437"/>
            <a:chOff x="-1" y="944563"/>
            <a:chExt cx="12192002" cy="5913437"/>
          </a:xfrm>
        </p:grpSpPr>
        <p:sp>
          <p:nvSpPr>
            <p:cNvPr id="11" name="Rechteck 10">
              <a:extLst>
                <a:ext uri="{FF2B5EF4-FFF2-40B4-BE49-F238E27FC236}">
                  <a16:creationId xmlns:a16="http://schemas.microsoft.com/office/drawing/2014/main" id="{E91F750B-9803-9543-BCEF-0B2A99CEFDFC}"/>
                </a:ext>
              </a:extLst>
            </p:cNvPr>
            <p:cNvSpPr/>
            <p:nvPr/>
          </p:nvSpPr>
          <p:spPr>
            <a:xfrm>
              <a:off x="-1" y="944563"/>
              <a:ext cx="12192001" cy="5913437"/>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7EE79E75-504C-5B4E-842D-F9DDC5BE0BE0}"/>
                </a:ext>
              </a:extLst>
            </p:cNvPr>
            <p:cNvPicPr>
              <a:picLocks noChangeAspect="1"/>
            </p:cNvPicPr>
            <p:nvPr/>
          </p:nvPicPr>
          <p:blipFill rotWithShape="1">
            <a:blip r:embed="rId2" r:link="rId3">
              <a:alphaModFix amt="30000"/>
            </a:blip>
            <a:srcRect l="2653" t="7907" r="7553" b="8144"/>
            <a:stretch>
              <a:fillRect/>
            </a:stretch>
          </p:blipFill>
          <p:spPr>
            <a:xfrm>
              <a:off x="-1" y="944563"/>
              <a:ext cx="12192000" cy="5913437"/>
            </a:xfrm>
            <a:prstGeom prst="rect">
              <a:avLst/>
            </a:prstGeom>
          </p:spPr>
        </p:pic>
        <p:sp>
          <p:nvSpPr>
            <p:cNvPr id="13" name="Rechteck 12">
              <a:extLst>
                <a:ext uri="{FF2B5EF4-FFF2-40B4-BE49-F238E27FC236}">
                  <a16:creationId xmlns:a16="http://schemas.microsoft.com/office/drawing/2014/main" id="{073D52EB-F4FF-1D40-B520-F99354181A0D}"/>
                </a:ext>
              </a:extLst>
            </p:cNvPr>
            <p:cNvSpPr/>
            <p:nvPr/>
          </p:nvSpPr>
          <p:spPr>
            <a:xfrm>
              <a:off x="0" y="944563"/>
              <a:ext cx="12192001" cy="5913437"/>
            </a:xfrm>
            <a:prstGeom prst="rect">
              <a:avLst/>
            </a:prstGeom>
            <a:gradFill flip="none" rotWithShape="1">
              <a:gsLst>
                <a:gs pos="0">
                  <a:srgbClr val="F8BF21"/>
                </a:gs>
                <a:gs pos="100000">
                  <a:srgbClr val="F8BF21">
                    <a:alpha val="0"/>
                    <a:lumMod val="10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6" name="Grafik 15">
            <a:extLst>
              <a:ext uri="{FF2B5EF4-FFF2-40B4-BE49-F238E27FC236}">
                <a16:creationId xmlns:a16="http://schemas.microsoft.com/office/drawing/2014/main" id="{15B6BC60-86DD-0845-9915-D5082E830E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3460" y="4079904"/>
            <a:ext cx="9864117" cy="2852275"/>
          </a:xfrm>
          <a:prstGeom prst="rect">
            <a:avLst/>
          </a:prstGeom>
        </p:spPr>
      </p:pic>
      <p:sp>
        <p:nvSpPr>
          <p:cNvPr id="15" name="Textplatzhalter 2">
            <a:extLst>
              <a:ext uri="{FF2B5EF4-FFF2-40B4-BE49-F238E27FC236}">
                <a16:creationId xmlns:a16="http://schemas.microsoft.com/office/drawing/2014/main" id="{8258C531-0C94-6A49-A1B9-0B3A83D52077}"/>
              </a:ext>
            </a:extLst>
          </p:cNvPr>
          <p:cNvSpPr>
            <a:spLocks noGrp="1"/>
          </p:cNvSpPr>
          <p:nvPr>
            <p:ph type="body" idx="1" hasCustomPrompt="1"/>
          </p:nvPr>
        </p:nvSpPr>
        <p:spPr>
          <a:xfrm>
            <a:off x="525082" y="3105763"/>
            <a:ext cx="10515600" cy="725573"/>
          </a:xfrm>
        </p:spPr>
        <p:txBody>
          <a:bodyPr/>
          <a:lstStyle>
            <a:lvl1pPr marL="0" indent="0">
              <a:buNone/>
              <a:defRPr sz="1800" baseline="0">
                <a:solidFill>
                  <a:srgbClr val="4A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ggf. eine Unterzeile </a:t>
            </a:r>
          </a:p>
        </p:txBody>
      </p:sp>
      <p:sp>
        <p:nvSpPr>
          <p:cNvPr id="14" name="Titel 1">
            <a:extLst>
              <a:ext uri="{FF2B5EF4-FFF2-40B4-BE49-F238E27FC236}">
                <a16:creationId xmlns:a16="http://schemas.microsoft.com/office/drawing/2014/main" id="{948DF5A0-A5B4-6346-AE59-68F8146CDC7B}"/>
              </a:ext>
            </a:extLst>
          </p:cNvPr>
          <p:cNvSpPr>
            <a:spLocks noGrp="1"/>
          </p:cNvSpPr>
          <p:nvPr>
            <p:ph type="title" hasCustomPrompt="1"/>
          </p:nvPr>
        </p:nvSpPr>
        <p:spPr>
          <a:xfrm>
            <a:off x="525082" y="1252728"/>
            <a:ext cx="10515600" cy="1704677"/>
          </a:xfrm>
        </p:spPr>
        <p:txBody>
          <a:bodyPr anchor="b"/>
          <a:lstStyle>
            <a:lvl1pPr marL="0" indent="0">
              <a:buFont typeface="+mj-lt"/>
              <a:buNone/>
              <a:tabLst/>
              <a:defRPr sz="4500"/>
            </a:lvl1pPr>
          </a:lstStyle>
          <a:p>
            <a:r>
              <a:rPr lang="de-DE"/>
              <a:t>Neuer Kapiteleinstieg hier hinein</a:t>
            </a:r>
          </a:p>
        </p:txBody>
      </p:sp>
    </p:spTree>
    <p:extLst>
      <p:ext uri="{BB962C8B-B14F-4D97-AF65-F5344CB8AC3E}">
        <p14:creationId xmlns:p14="http://schemas.microsoft.com/office/powerpoint/2010/main" val="402949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tmplLst>
          <p:tmpl>
            <p:tnLst>
              <p:par>
                <p:cTn presetID="10"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seite freier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5012656-D871-1344-995E-5C76F06019B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E3A712AA-ADC3-A144-B1D1-DC8018779F18}"/>
              </a:ext>
            </a:extLst>
          </p:cNvPr>
          <p:cNvSpPr>
            <a:spLocks noGrp="1"/>
          </p:cNvSpPr>
          <p:nvPr>
            <p:ph type="title"/>
          </p:nvPr>
        </p:nvSpPr>
        <p:spPr/>
        <p:txBody>
          <a:bodyPr anchor="t" anchorCtr="0"/>
          <a:lstStyle/>
          <a:p>
            <a:r>
              <a:rPr lang="de-DE"/>
              <a:t>Mastertitelformat bearbeiten</a:t>
            </a:r>
          </a:p>
        </p:txBody>
      </p:sp>
      <p:sp>
        <p:nvSpPr>
          <p:cNvPr id="10" name="Datumsplatzhalter 9">
            <a:extLst>
              <a:ext uri="{FF2B5EF4-FFF2-40B4-BE49-F238E27FC236}">
                <a16:creationId xmlns:a16="http://schemas.microsoft.com/office/drawing/2014/main" id="{64849625-025E-4A67-9225-240843091F87}"/>
              </a:ext>
            </a:extLst>
          </p:cNvPr>
          <p:cNvSpPr>
            <a:spLocks noGrp="1"/>
          </p:cNvSpPr>
          <p:nvPr>
            <p:ph type="dt" sz="half" idx="10"/>
          </p:nvPr>
        </p:nvSpPr>
        <p:spPr/>
        <p:txBody>
          <a:bodyPr/>
          <a:lstStyle>
            <a:lvl1pPr>
              <a:defRPr/>
            </a:lvl1pPr>
          </a:lstStyle>
          <a:p>
            <a:r>
              <a:rPr lang="de-DE" err="1"/>
              <a:t>January</a:t>
            </a:r>
            <a:r>
              <a:rPr lang="de-DE"/>
              <a:t> 2022</a:t>
            </a:r>
          </a:p>
        </p:txBody>
      </p:sp>
      <p:sp>
        <p:nvSpPr>
          <p:cNvPr id="11" name="Fußzeilenplatzhalter 10">
            <a:extLst>
              <a:ext uri="{FF2B5EF4-FFF2-40B4-BE49-F238E27FC236}">
                <a16:creationId xmlns:a16="http://schemas.microsoft.com/office/drawing/2014/main" id="{EA23B4DB-029C-4708-B917-20CA1EA87D0D}"/>
              </a:ext>
            </a:extLst>
          </p:cNvPr>
          <p:cNvSpPr>
            <a:spLocks noGrp="1"/>
          </p:cNvSpPr>
          <p:nvPr>
            <p:ph type="ftr" sz="quarter" idx="11"/>
          </p:nvPr>
        </p:nvSpPr>
        <p:spPr/>
        <p:txBody>
          <a:bodyPr/>
          <a:lstStyle/>
          <a:p>
            <a:r>
              <a:rPr lang="de-DE"/>
              <a:t>Presentation of the external experts wmp consult and Syndex</a:t>
            </a:r>
          </a:p>
        </p:txBody>
      </p:sp>
      <p:sp>
        <p:nvSpPr>
          <p:cNvPr id="12" name="Foliennummernplatzhalter 11">
            <a:extLst>
              <a:ext uri="{FF2B5EF4-FFF2-40B4-BE49-F238E27FC236}">
                <a16:creationId xmlns:a16="http://schemas.microsoft.com/office/drawing/2014/main" id="{9A3F5E6B-EAE7-417B-BFEC-070B40361F18}"/>
              </a:ext>
            </a:extLst>
          </p:cNvPr>
          <p:cNvSpPr>
            <a:spLocks noGrp="1"/>
          </p:cNvSpPr>
          <p:nvPr>
            <p:ph type="sldNum" sz="quarter" idx="12"/>
          </p:nvPr>
        </p:nvSpPr>
        <p:spPr/>
        <p:txBody>
          <a:bodyPr/>
          <a:lstStyle/>
          <a:p>
            <a:fld id="{2C701E95-279C-4240-96A6-54ACB899BE19}" type="slidenum">
              <a:rPr lang="de-DE" smtClean="0"/>
              <a:pPr/>
              <a:t>‹Nr.›</a:t>
            </a:fld>
            <a:endParaRPr lang="de-DE"/>
          </a:p>
        </p:txBody>
      </p:sp>
    </p:spTree>
    <p:extLst>
      <p:ext uri="{BB962C8B-B14F-4D97-AF65-F5344CB8AC3E}">
        <p14:creationId xmlns:p14="http://schemas.microsoft.com/office/powerpoint/2010/main" val="134249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seite freier Inhalt-keine Überschrif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5012656-D871-1344-995E-5C76F06019BE}"/>
              </a:ext>
            </a:extLst>
          </p:cNvPr>
          <p:cNvSpPr>
            <a:spLocks noGrp="1"/>
          </p:cNvSpPr>
          <p:nvPr>
            <p:ph idx="1"/>
          </p:nvPr>
        </p:nvSpPr>
        <p:spPr>
          <a:xfrm>
            <a:off x="515938" y="966655"/>
            <a:ext cx="11160125" cy="49832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5">
            <a:extLst>
              <a:ext uri="{FF2B5EF4-FFF2-40B4-BE49-F238E27FC236}">
                <a16:creationId xmlns:a16="http://schemas.microsoft.com/office/drawing/2014/main" id="{4A1CF39A-D387-4E70-B890-5024A72ED790}"/>
              </a:ext>
            </a:extLst>
          </p:cNvPr>
          <p:cNvSpPr>
            <a:spLocks noGrp="1"/>
          </p:cNvSpPr>
          <p:nvPr>
            <p:ph type="sldNum" sz="quarter" idx="4"/>
          </p:nvPr>
        </p:nvSpPr>
        <p:spPr>
          <a:xfrm>
            <a:off x="9875519" y="6579777"/>
            <a:ext cx="1800543" cy="207818"/>
          </a:xfrm>
          <a:prstGeom prst="rect">
            <a:avLst/>
          </a:prstGeom>
        </p:spPr>
        <p:txBody>
          <a:bodyPr vert="horz" lIns="0" tIns="0" rIns="0" bIns="0" rtlCol="0" anchor="ctr"/>
          <a:lstStyle>
            <a:lvl1pPr algn="r">
              <a:defRPr sz="800" b="0" i="0">
                <a:solidFill>
                  <a:srgbClr val="4A4949"/>
                </a:solidFill>
                <a:latin typeface="Nunito Sans" pitchFamily="2" charset="77"/>
              </a:defRPr>
            </a:lvl1pPr>
          </a:lstStyle>
          <a:p>
            <a:fld id="{2C701E95-279C-4240-96A6-54ACB899BE19}" type="slidenum">
              <a:rPr lang="de-DE" smtClean="0"/>
              <a:pPr/>
              <a:t>‹Nr.›</a:t>
            </a:fld>
            <a:endParaRPr lang="de-DE"/>
          </a:p>
        </p:txBody>
      </p:sp>
      <p:sp>
        <p:nvSpPr>
          <p:cNvPr id="12" name="Fußzeilenplatzhalter 4">
            <a:extLst>
              <a:ext uri="{FF2B5EF4-FFF2-40B4-BE49-F238E27FC236}">
                <a16:creationId xmlns:a16="http://schemas.microsoft.com/office/drawing/2014/main" id="{2045DE3F-42FF-4C02-8A74-00E760F9D42B}"/>
              </a:ext>
            </a:extLst>
          </p:cNvPr>
          <p:cNvSpPr>
            <a:spLocks noGrp="1"/>
          </p:cNvSpPr>
          <p:nvPr>
            <p:ph type="ftr" sz="quarter" idx="3"/>
          </p:nvPr>
        </p:nvSpPr>
        <p:spPr>
          <a:xfrm>
            <a:off x="2470403" y="6579777"/>
            <a:ext cx="7251192" cy="207818"/>
          </a:xfrm>
          <a:prstGeom prst="rect">
            <a:avLst/>
          </a:prstGeom>
        </p:spPr>
        <p:txBody>
          <a:bodyPr vert="horz" lIns="0" tIns="0" rIns="0" bIns="0" rtlCol="0" anchor="ctr"/>
          <a:lstStyle>
            <a:lvl1pPr algn="ctr">
              <a:defRPr sz="800" b="0" i="0">
                <a:solidFill>
                  <a:srgbClr val="4A4949"/>
                </a:solidFill>
                <a:latin typeface="Nunito Sans" pitchFamily="2" charset="77"/>
              </a:defRPr>
            </a:lvl1pPr>
          </a:lstStyle>
          <a:p>
            <a:r>
              <a:rPr lang="de-DE" err="1"/>
              <a:t>Presentation</a:t>
            </a:r>
            <a:r>
              <a:rPr lang="de-DE"/>
              <a:t> </a:t>
            </a:r>
            <a:r>
              <a:rPr lang="de-DE" err="1"/>
              <a:t>of</a:t>
            </a:r>
            <a:r>
              <a:rPr lang="de-DE"/>
              <a:t> </a:t>
            </a:r>
            <a:r>
              <a:rPr lang="de-DE" err="1"/>
              <a:t>the</a:t>
            </a:r>
            <a:r>
              <a:rPr lang="de-DE"/>
              <a:t> external </a:t>
            </a:r>
            <a:r>
              <a:rPr lang="de-DE" err="1"/>
              <a:t>experts</a:t>
            </a:r>
            <a:r>
              <a:rPr lang="de-DE"/>
              <a:t> wmp </a:t>
            </a:r>
            <a:r>
              <a:rPr lang="de-DE" err="1"/>
              <a:t>consult</a:t>
            </a:r>
            <a:r>
              <a:rPr lang="de-DE"/>
              <a:t> and </a:t>
            </a:r>
            <a:r>
              <a:rPr lang="de-DE" err="1"/>
              <a:t>Syndex</a:t>
            </a:r>
            <a:endParaRPr lang="de-DE"/>
          </a:p>
        </p:txBody>
      </p:sp>
      <p:sp>
        <p:nvSpPr>
          <p:cNvPr id="13" name="Datumsplatzhalter 3">
            <a:extLst>
              <a:ext uri="{FF2B5EF4-FFF2-40B4-BE49-F238E27FC236}">
                <a16:creationId xmlns:a16="http://schemas.microsoft.com/office/drawing/2014/main" id="{1C035CBE-A18D-43EF-8943-4134DD26E325}"/>
              </a:ext>
            </a:extLst>
          </p:cNvPr>
          <p:cNvSpPr>
            <a:spLocks noGrp="1"/>
          </p:cNvSpPr>
          <p:nvPr>
            <p:ph type="dt" sz="half" idx="2"/>
          </p:nvPr>
        </p:nvSpPr>
        <p:spPr>
          <a:xfrm>
            <a:off x="515938" y="6579777"/>
            <a:ext cx="1800000" cy="207818"/>
          </a:xfrm>
          <a:prstGeom prst="rect">
            <a:avLst/>
          </a:prstGeom>
        </p:spPr>
        <p:txBody>
          <a:bodyPr vert="horz" lIns="0" tIns="0" rIns="0" bIns="0" rtlCol="0" anchor="ctr"/>
          <a:lstStyle>
            <a:lvl1pPr algn="l">
              <a:defRPr sz="800" b="0" i="0">
                <a:solidFill>
                  <a:srgbClr val="4A4949"/>
                </a:solidFill>
                <a:latin typeface="Nunito Sans" pitchFamily="2" charset="77"/>
              </a:defRPr>
            </a:lvl1pPr>
          </a:lstStyle>
          <a:p>
            <a:r>
              <a:rPr lang="de-DE" err="1"/>
              <a:t>January</a:t>
            </a:r>
            <a:r>
              <a:rPr lang="de-DE"/>
              <a:t> 2022</a:t>
            </a:r>
          </a:p>
        </p:txBody>
      </p:sp>
    </p:spTree>
    <p:extLst>
      <p:ext uri="{BB962C8B-B14F-4D97-AF65-F5344CB8AC3E}">
        <p14:creationId xmlns:p14="http://schemas.microsoft.com/office/powerpoint/2010/main" val="394216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und ein Inhalt">
    <p:spTree>
      <p:nvGrpSpPr>
        <p:cNvPr id="1" name=""/>
        <p:cNvGrpSpPr/>
        <p:nvPr/>
      </p:nvGrpSpPr>
      <p:grpSpPr>
        <a:xfrm>
          <a:off x="0" y="0"/>
          <a:ext cx="0" cy="0"/>
          <a:chOff x="0" y="0"/>
          <a:chExt cx="0" cy="0"/>
        </a:xfrm>
      </p:grpSpPr>
      <p:cxnSp>
        <p:nvCxnSpPr>
          <p:cNvPr id="10" name="Gerade Verbindung 9">
            <a:extLst>
              <a:ext uri="{FF2B5EF4-FFF2-40B4-BE49-F238E27FC236}">
                <a16:creationId xmlns:a16="http://schemas.microsoft.com/office/drawing/2014/main" id="{55BC09CB-FD5D-2642-9C39-F51499F09846}"/>
              </a:ext>
            </a:extLst>
          </p:cNvPr>
          <p:cNvCxnSpPr>
            <a:cxnSpLocks/>
          </p:cNvCxnSpPr>
          <p:nvPr/>
        </p:nvCxnSpPr>
        <p:spPr>
          <a:xfrm>
            <a:off x="3893490" y="1058184"/>
            <a:ext cx="0" cy="4891766"/>
          </a:xfrm>
          <a:prstGeom prst="line">
            <a:avLst/>
          </a:prstGeom>
          <a:ln w="12700">
            <a:solidFill>
              <a:srgbClr val="25408C"/>
            </a:solidFill>
          </a:ln>
        </p:spPr>
        <p:style>
          <a:lnRef idx="1">
            <a:schemeClr val="accent1"/>
          </a:lnRef>
          <a:fillRef idx="0">
            <a:schemeClr val="accent1"/>
          </a:fillRef>
          <a:effectRef idx="0">
            <a:schemeClr val="accent1"/>
          </a:effectRef>
          <a:fontRef idx="minor">
            <a:schemeClr val="tx1"/>
          </a:fontRef>
        </p:style>
      </p:cxnSp>
      <p:sp>
        <p:nvSpPr>
          <p:cNvPr id="4" name="Inhaltsplatzhalter 3">
            <a:extLst>
              <a:ext uri="{FF2B5EF4-FFF2-40B4-BE49-F238E27FC236}">
                <a16:creationId xmlns:a16="http://schemas.microsoft.com/office/drawing/2014/main" id="{AEB56122-CF0B-4348-B059-065A73DA4DE6}"/>
              </a:ext>
            </a:extLst>
          </p:cNvPr>
          <p:cNvSpPr>
            <a:spLocks noGrp="1"/>
          </p:cNvSpPr>
          <p:nvPr>
            <p:ph sz="half" idx="2"/>
          </p:nvPr>
        </p:nvSpPr>
        <p:spPr>
          <a:xfrm>
            <a:off x="4254072" y="966655"/>
            <a:ext cx="7421990" cy="49832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12B01DB8-C290-A74A-BA5B-154799E8FA21}"/>
              </a:ext>
            </a:extLst>
          </p:cNvPr>
          <p:cNvSpPr>
            <a:spLocks noGrp="1"/>
          </p:cNvSpPr>
          <p:nvPr>
            <p:ph type="body" sz="quarter" idx="13"/>
          </p:nvPr>
        </p:nvSpPr>
        <p:spPr>
          <a:xfrm>
            <a:off x="515938" y="2202873"/>
            <a:ext cx="3016971" cy="37470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6305211E-C873-3945-B41E-E2D7F8A792B6}"/>
              </a:ext>
            </a:extLst>
          </p:cNvPr>
          <p:cNvSpPr>
            <a:spLocks noGrp="1"/>
          </p:cNvSpPr>
          <p:nvPr>
            <p:ph type="title"/>
          </p:nvPr>
        </p:nvSpPr>
        <p:spPr>
          <a:xfrm>
            <a:off x="515938" y="966655"/>
            <a:ext cx="3016971" cy="997196"/>
          </a:xfrm>
        </p:spPr>
        <p:txBody>
          <a:bodyPr anchor="t" anchorCtr="0">
            <a:spAutoFit/>
          </a:bodyPr>
          <a:lstStyle/>
          <a:p>
            <a:r>
              <a:rPr lang="de-DE"/>
              <a:t>Mastertitelformat bearbeiten</a:t>
            </a:r>
          </a:p>
        </p:txBody>
      </p:sp>
      <p:sp>
        <p:nvSpPr>
          <p:cNvPr id="11" name="Foliennummernplatzhalter 5">
            <a:extLst>
              <a:ext uri="{FF2B5EF4-FFF2-40B4-BE49-F238E27FC236}">
                <a16:creationId xmlns:a16="http://schemas.microsoft.com/office/drawing/2014/main" id="{0B08B3F5-C0F5-4809-8BE3-BE00E8F62046}"/>
              </a:ext>
            </a:extLst>
          </p:cNvPr>
          <p:cNvSpPr>
            <a:spLocks noGrp="1"/>
          </p:cNvSpPr>
          <p:nvPr>
            <p:ph type="sldNum" sz="quarter" idx="4"/>
          </p:nvPr>
        </p:nvSpPr>
        <p:spPr>
          <a:xfrm>
            <a:off x="9875519" y="6579777"/>
            <a:ext cx="1800543" cy="207818"/>
          </a:xfrm>
          <a:prstGeom prst="rect">
            <a:avLst/>
          </a:prstGeom>
        </p:spPr>
        <p:txBody>
          <a:bodyPr vert="horz" lIns="0" tIns="0" rIns="0" bIns="0" rtlCol="0" anchor="ctr"/>
          <a:lstStyle>
            <a:lvl1pPr algn="r">
              <a:defRPr sz="800" b="0" i="0">
                <a:solidFill>
                  <a:srgbClr val="4A4949"/>
                </a:solidFill>
                <a:latin typeface="Nunito Sans" pitchFamily="2" charset="77"/>
              </a:defRPr>
            </a:lvl1pPr>
          </a:lstStyle>
          <a:p>
            <a:fld id="{2C701E95-279C-4240-96A6-54ACB899BE19}" type="slidenum">
              <a:rPr lang="de-DE" smtClean="0"/>
              <a:pPr/>
              <a:t>‹Nr.›</a:t>
            </a:fld>
            <a:endParaRPr lang="de-DE"/>
          </a:p>
        </p:txBody>
      </p:sp>
      <p:sp>
        <p:nvSpPr>
          <p:cNvPr id="12" name="Fußzeilenplatzhalter 4">
            <a:extLst>
              <a:ext uri="{FF2B5EF4-FFF2-40B4-BE49-F238E27FC236}">
                <a16:creationId xmlns:a16="http://schemas.microsoft.com/office/drawing/2014/main" id="{CBDF0B25-4661-4524-90A2-11517559BD10}"/>
              </a:ext>
            </a:extLst>
          </p:cNvPr>
          <p:cNvSpPr>
            <a:spLocks noGrp="1"/>
          </p:cNvSpPr>
          <p:nvPr>
            <p:ph type="ftr" sz="quarter" idx="3"/>
          </p:nvPr>
        </p:nvSpPr>
        <p:spPr>
          <a:xfrm>
            <a:off x="2470403" y="6579777"/>
            <a:ext cx="7251192" cy="207818"/>
          </a:xfrm>
          <a:prstGeom prst="rect">
            <a:avLst/>
          </a:prstGeom>
        </p:spPr>
        <p:txBody>
          <a:bodyPr vert="horz" lIns="0" tIns="0" rIns="0" bIns="0" rtlCol="0" anchor="ctr"/>
          <a:lstStyle>
            <a:lvl1pPr algn="ctr">
              <a:defRPr sz="800" b="0" i="0">
                <a:solidFill>
                  <a:srgbClr val="4A4949"/>
                </a:solidFill>
                <a:latin typeface="Nunito Sans" pitchFamily="2" charset="77"/>
              </a:defRPr>
            </a:lvl1pPr>
          </a:lstStyle>
          <a:p>
            <a:r>
              <a:rPr lang="de-DE" err="1"/>
              <a:t>Presentation</a:t>
            </a:r>
            <a:r>
              <a:rPr lang="de-DE"/>
              <a:t> </a:t>
            </a:r>
            <a:r>
              <a:rPr lang="de-DE" err="1"/>
              <a:t>of</a:t>
            </a:r>
            <a:r>
              <a:rPr lang="de-DE"/>
              <a:t> </a:t>
            </a:r>
            <a:r>
              <a:rPr lang="de-DE" err="1"/>
              <a:t>the</a:t>
            </a:r>
            <a:r>
              <a:rPr lang="de-DE"/>
              <a:t> external </a:t>
            </a:r>
            <a:r>
              <a:rPr lang="de-DE" err="1"/>
              <a:t>experts</a:t>
            </a:r>
            <a:r>
              <a:rPr lang="de-DE"/>
              <a:t> wmp </a:t>
            </a:r>
            <a:r>
              <a:rPr lang="de-DE" err="1"/>
              <a:t>consult</a:t>
            </a:r>
            <a:r>
              <a:rPr lang="de-DE"/>
              <a:t> and </a:t>
            </a:r>
            <a:r>
              <a:rPr lang="de-DE" err="1"/>
              <a:t>Syndex</a:t>
            </a:r>
            <a:endParaRPr lang="de-DE"/>
          </a:p>
        </p:txBody>
      </p:sp>
      <p:sp>
        <p:nvSpPr>
          <p:cNvPr id="13" name="Datumsplatzhalter 3">
            <a:extLst>
              <a:ext uri="{FF2B5EF4-FFF2-40B4-BE49-F238E27FC236}">
                <a16:creationId xmlns:a16="http://schemas.microsoft.com/office/drawing/2014/main" id="{749962E7-202A-47C4-BD56-60F51988FA09}"/>
              </a:ext>
            </a:extLst>
          </p:cNvPr>
          <p:cNvSpPr>
            <a:spLocks noGrp="1"/>
          </p:cNvSpPr>
          <p:nvPr>
            <p:ph type="dt" sz="half" idx="14"/>
          </p:nvPr>
        </p:nvSpPr>
        <p:spPr>
          <a:xfrm>
            <a:off x="515938" y="6579777"/>
            <a:ext cx="1800000" cy="207818"/>
          </a:xfrm>
          <a:prstGeom prst="rect">
            <a:avLst/>
          </a:prstGeom>
        </p:spPr>
        <p:txBody>
          <a:bodyPr vert="horz" lIns="0" tIns="0" rIns="0" bIns="0" rtlCol="0" anchor="ctr"/>
          <a:lstStyle>
            <a:lvl1pPr algn="l">
              <a:defRPr sz="800" b="0" i="0">
                <a:solidFill>
                  <a:srgbClr val="4A4949"/>
                </a:solidFill>
                <a:latin typeface="Nunito Sans" pitchFamily="2" charset="77"/>
              </a:defRPr>
            </a:lvl1pPr>
          </a:lstStyle>
          <a:p>
            <a:r>
              <a:rPr lang="de-DE" err="1"/>
              <a:t>January</a:t>
            </a:r>
            <a:r>
              <a:rPr lang="de-DE"/>
              <a:t> 2022</a:t>
            </a:r>
          </a:p>
        </p:txBody>
      </p:sp>
    </p:spTree>
    <p:extLst>
      <p:ext uri="{BB962C8B-B14F-4D97-AF65-F5344CB8AC3E}">
        <p14:creationId xmlns:p14="http://schemas.microsoft.com/office/powerpoint/2010/main" val="293712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und zwei Inhalte">
    <p:spTree>
      <p:nvGrpSpPr>
        <p:cNvPr id="1" name=""/>
        <p:cNvGrpSpPr/>
        <p:nvPr/>
      </p:nvGrpSpPr>
      <p:grpSpPr>
        <a:xfrm>
          <a:off x="0" y="0"/>
          <a:ext cx="0" cy="0"/>
          <a:chOff x="0" y="0"/>
          <a:chExt cx="0" cy="0"/>
        </a:xfrm>
      </p:grpSpPr>
      <p:cxnSp>
        <p:nvCxnSpPr>
          <p:cNvPr id="10" name="Gerade Verbindung 9">
            <a:extLst>
              <a:ext uri="{FF2B5EF4-FFF2-40B4-BE49-F238E27FC236}">
                <a16:creationId xmlns:a16="http://schemas.microsoft.com/office/drawing/2014/main" id="{7CA06020-10B9-A14B-84C0-B80D1B80D2BA}"/>
              </a:ext>
            </a:extLst>
          </p:cNvPr>
          <p:cNvCxnSpPr>
            <a:cxnSpLocks/>
          </p:cNvCxnSpPr>
          <p:nvPr/>
        </p:nvCxnSpPr>
        <p:spPr>
          <a:xfrm>
            <a:off x="6096000" y="2458661"/>
            <a:ext cx="0" cy="3491289"/>
          </a:xfrm>
          <a:prstGeom prst="line">
            <a:avLst/>
          </a:prstGeom>
          <a:ln w="12700">
            <a:solidFill>
              <a:srgbClr val="25408C"/>
            </a:solidFill>
          </a:ln>
        </p:spPr>
        <p:style>
          <a:lnRef idx="1">
            <a:schemeClr val="accent1"/>
          </a:lnRef>
          <a:fillRef idx="0">
            <a:schemeClr val="accent1"/>
          </a:fillRef>
          <a:effectRef idx="0">
            <a:schemeClr val="accent1"/>
          </a:effectRef>
          <a:fontRef idx="minor">
            <a:schemeClr val="tx1"/>
          </a:fontRef>
        </p:style>
      </p:cxnSp>
      <p:sp>
        <p:nvSpPr>
          <p:cNvPr id="12" name="Inhaltsplatzhalter 2">
            <a:extLst>
              <a:ext uri="{FF2B5EF4-FFF2-40B4-BE49-F238E27FC236}">
                <a16:creationId xmlns:a16="http://schemas.microsoft.com/office/drawing/2014/main" id="{B3168BB3-9303-BE4E-A181-0A039996D89D}"/>
              </a:ext>
            </a:extLst>
          </p:cNvPr>
          <p:cNvSpPr>
            <a:spLocks noGrp="1"/>
          </p:cNvSpPr>
          <p:nvPr>
            <p:ph sz="half" idx="14"/>
          </p:nvPr>
        </p:nvSpPr>
        <p:spPr>
          <a:xfrm>
            <a:off x="6456585" y="2458661"/>
            <a:ext cx="5222780" cy="34912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Inhaltsplatzhalter 2">
            <a:extLst>
              <a:ext uri="{FF2B5EF4-FFF2-40B4-BE49-F238E27FC236}">
                <a16:creationId xmlns:a16="http://schemas.microsoft.com/office/drawing/2014/main" id="{A88F84AA-8346-B04A-B9B1-B8F937466505}"/>
              </a:ext>
            </a:extLst>
          </p:cNvPr>
          <p:cNvSpPr>
            <a:spLocks noGrp="1"/>
          </p:cNvSpPr>
          <p:nvPr>
            <p:ph sz="half" idx="1"/>
          </p:nvPr>
        </p:nvSpPr>
        <p:spPr>
          <a:xfrm>
            <a:off x="515938" y="2458661"/>
            <a:ext cx="5219478" cy="34912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12B01DB8-C290-A74A-BA5B-154799E8FA21}"/>
              </a:ext>
            </a:extLst>
          </p:cNvPr>
          <p:cNvSpPr>
            <a:spLocks noGrp="1"/>
          </p:cNvSpPr>
          <p:nvPr>
            <p:ph type="body" sz="quarter" idx="13"/>
          </p:nvPr>
        </p:nvSpPr>
        <p:spPr>
          <a:xfrm>
            <a:off x="515938" y="1655849"/>
            <a:ext cx="11160125" cy="64325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6305211E-C873-3945-B41E-E2D7F8A792B6}"/>
              </a:ext>
            </a:extLst>
          </p:cNvPr>
          <p:cNvSpPr>
            <a:spLocks noGrp="1"/>
          </p:cNvSpPr>
          <p:nvPr>
            <p:ph type="title"/>
          </p:nvPr>
        </p:nvSpPr>
        <p:spPr>
          <a:xfrm>
            <a:off x="515938" y="966656"/>
            <a:ext cx="11160125" cy="529636"/>
          </a:xfrm>
        </p:spPr>
        <p:txBody>
          <a:bodyPr anchor="t" anchorCtr="0"/>
          <a:lstStyle/>
          <a:p>
            <a:r>
              <a:rPr lang="de-DE"/>
              <a:t>Mastertitelformat bearbeiten</a:t>
            </a:r>
          </a:p>
        </p:txBody>
      </p:sp>
      <p:sp>
        <p:nvSpPr>
          <p:cNvPr id="4" name="Datumsplatzhalter 3">
            <a:extLst>
              <a:ext uri="{FF2B5EF4-FFF2-40B4-BE49-F238E27FC236}">
                <a16:creationId xmlns:a16="http://schemas.microsoft.com/office/drawing/2014/main" id="{08D96E09-112B-47AE-91CA-BA4A7D4FF824}"/>
              </a:ext>
            </a:extLst>
          </p:cNvPr>
          <p:cNvSpPr>
            <a:spLocks noGrp="1"/>
          </p:cNvSpPr>
          <p:nvPr>
            <p:ph type="dt" sz="half" idx="15"/>
          </p:nvPr>
        </p:nvSpPr>
        <p:spPr/>
        <p:txBody>
          <a:bodyPr/>
          <a:lstStyle>
            <a:lvl1pPr>
              <a:defRPr/>
            </a:lvl1pPr>
          </a:lstStyle>
          <a:p>
            <a:r>
              <a:rPr lang="de-DE" err="1"/>
              <a:t>January</a:t>
            </a:r>
            <a:r>
              <a:rPr lang="de-DE"/>
              <a:t> 2022</a:t>
            </a:r>
          </a:p>
        </p:txBody>
      </p:sp>
      <p:sp>
        <p:nvSpPr>
          <p:cNvPr id="8" name="Fußzeilenplatzhalter 7">
            <a:extLst>
              <a:ext uri="{FF2B5EF4-FFF2-40B4-BE49-F238E27FC236}">
                <a16:creationId xmlns:a16="http://schemas.microsoft.com/office/drawing/2014/main" id="{8DE6DBE8-CBC0-49CB-8381-40F30BC5DD9D}"/>
              </a:ext>
            </a:extLst>
          </p:cNvPr>
          <p:cNvSpPr>
            <a:spLocks noGrp="1"/>
          </p:cNvSpPr>
          <p:nvPr>
            <p:ph type="ftr" sz="quarter" idx="16"/>
          </p:nvPr>
        </p:nvSpPr>
        <p:spPr/>
        <p:txBody>
          <a:bodyPr/>
          <a:lstStyle/>
          <a:p>
            <a:r>
              <a:rPr lang="de-DE"/>
              <a:t>Presentation of the external experts wmp consult and Syndex</a:t>
            </a:r>
          </a:p>
        </p:txBody>
      </p:sp>
      <p:sp>
        <p:nvSpPr>
          <p:cNvPr id="15" name="Foliennummernplatzhalter 14">
            <a:extLst>
              <a:ext uri="{FF2B5EF4-FFF2-40B4-BE49-F238E27FC236}">
                <a16:creationId xmlns:a16="http://schemas.microsoft.com/office/drawing/2014/main" id="{9BE79FB8-9A93-4862-B433-6912CEBC4336}"/>
              </a:ext>
            </a:extLst>
          </p:cNvPr>
          <p:cNvSpPr>
            <a:spLocks noGrp="1"/>
          </p:cNvSpPr>
          <p:nvPr>
            <p:ph type="sldNum" sz="quarter" idx="17"/>
          </p:nvPr>
        </p:nvSpPr>
        <p:spPr/>
        <p:txBody>
          <a:bodyPr/>
          <a:lstStyle/>
          <a:p>
            <a:fld id="{2C701E95-279C-4240-96A6-54ACB899BE19}" type="slidenum">
              <a:rPr lang="de-DE" smtClean="0"/>
              <a:pPr/>
              <a:t>‹Nr.›</a:t>
            </a:fld>
            <a:endParaRPr lang="de-DE"/>
          </a:p>
        </p:txBody>
      </p:sp>
    </p:spTree>
    <p:extLst>
      <p:ext uri="{BB962C8B-B14F-4D97-AF65-F5344CB8AC3E}">
        <p14:creationId xmlns:p14="http://schemas.microsoft.com/office/powerpoint/2010/main" val="32317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B410D440-C732-4806-9493-07F93534048B}"/>
              </a:ext>
            </a:extLst>
          </p:cNvPr>
          <p:cNvSpPr>
            <a:spLocks noGrp="1"/>
          </p:cNvSpPr>
          <p:nvPr>
            <p:ph type="dt" sz="half" idx="10"/>
          </p:nvPr>
        </p:nvSpPr>
        <p:spPr/>
        <p:txBody>
          <a:bodyPr/>
          <a:lstStyle>
            <a:lvl1pPr>
              <a:defRPr/>
            </a:lvl1pPr>
          </a:lstStyle>
          <a:p>
            <a:r>
              <a:rPr lang="de-DE" err="1"/>
              <a:t>January</a:t>
            </a:r>
            <a:r>
              <a:rPr lang="de-DE"/>
              <a:t> 2022</a:t>
            </a:r>
          </a:p>
        </p:txBody>
      </p:sp>
      <p:sp>
        <p:nvSpPr>
          <p:cNvPr id="9" name="Fußzeilenplatzhalter 8">
            <a:extLst>
              <a:ext uri="{FF2B5EF4-FFF2-40B4-BE49-F238E27FC236}">
                <a16:creationId xmlns:a16="http://schemas.microsoft.com/office/drawing/2014/main" id="{405CCD87-C567-4237-ACAD-C5ABD48083D8}"/>
              </a:ext>
            </a:extLst>
          </p:cNvPr>
          <p:cNvSpPr>
            <a:spLocks noGrp="1"/>
          </p:cNvSpPr>
          <p:nvPr>
            <p:ph type="ftr" sz="quarter" idx="11"/>
          </p:nvPr>
        </p:nvSpPr>
        <p:spPr/>
        <p:txBody>
          <a:bodyPr/>
          <a:lstStyle/>
          <a:p>
            <a:r>
              <a:rPr lang="de-DE"/>
              <a:t>Presentation of the external experts wmp consult and Syndex</a:t>
            </a:r>
          </a:p>
        </p:txBody>
      </p:sp>
      <p:sp>
        <p:nvSpPr>
          <p:cNvPr id="10" name="Foliennummernplatzhalter 9">
            <a:extLst>
              <a:ext uri="{FF2B5EF4-FFF2-40B4-BE49-F238E27FC236}">
                <a16:creationId xmlns:a16="http://schemas.microsoft.com/office/drawing/2014/main" id="{09449D0B-D396-4A58-9F3F-B6885FF9A8F3}"/>
              </a:ext>
            </a:extLst>
          </p:cNvPr>
          <p:cNvSpPr>
            <a:spLocks noGrp="1"/>
          </p:cNvSpPr>
          <p:nvPr>
            <p:ph type="sldNum" sz="quarter" idx="12"/>
          </p:nvPr>
        </p:nvSpPr>
        <p:spPr/>
        <p:txBody>
          <a:bodyPr/>
          <a:lstStyle/>
          <a:p>
            <a:fld id="{2C701E95-279C-4240-96A6-54ACB899BE19}" type="slidenum">
              <a:rPr lang="de-DE" smtClean="0"/>
              <a:pPr/>
              <a:t>‹Nr.›</a:t>
            </a:fld>
            <a:endParaRPr lang="de-DE"/>
          </a:p>
        </p:txBody>
      </p:sp>
    </p:spTree>
    <p:extLst>
      <p:ext uri="{BB962C8B-B14F-4D97-AF65-F5344CB8AC3E}">
        <p14:creationId xmlns:p14="http://schemas.microsoft.com/office/powerpoint/2010/main" val="324695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DFD0C77-B33F-E647-992F-F9553B8F1651}"/>
              </a:ext>
            </a:extLst>
          </p:cNvPr>
          <p:cNvSpPr/>
          <p:nvPr/>
        </p:nvSpPr>
        <p:spPr>
          <a:xfrm>
            <a:off x="-1" y="6264342"/>
            <a:ext cx="12192000" cy="60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779A08B-1740-AD43-9F71-E7A85711C09C}"/>
              </a:ext>
            </a:extLst>
          </p:cNvPr>
          <p:cNvSpPr/>
          <p:nvPr/>
        </p:nvSpPr>
        <p:spPr>
          <a:xfrm>
            <a:off x="9845040" y="0"/>
            <a:ext cx="2346960" cy="94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5193D798-F763-0A43-B944-4652222002D3}"/>
              </a:ext>
            </a:extLst>
          </p:cNvPr>
          <p:cNvSpPr txBox="1"/>
          <p:nvPr/>
        </p:nvSpPr>
        <p:spPr>
          <a:xfrm>
            <a:off x="3368453" y="1141124"/>
            <a:ext cx="5455094" cy="538609"/>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de-DE" sz="3500" b="1" i="0" err="1">
                <a:solidFill>
                  <a:srgbClr val="25408C"/>
                </a:solidFill>
                <a:latin typeface="Nunito Sans" pitchFamily="2" charset="77"/>
              </a:rPr>
              <a:t>Thank</a:t>
            </a:r>
            <a:r>
              <a:rPr lang="de-DE" sz="3500" b="1" i="0">
                <a:solidFill>
                  <a:srgbClr val="25408C"/>
                </a:solidFill>
                <a:latin typeface="Nunito Sans" pitchFamily="2" charset="77"/>
              </a:rPr>
              <a:t> </a:t>
            </a:r>
            <a:r>
              <a:rPr lang="de-DE" sz="3500" b="1" i="0" err="1">
                <a:solidFill>
                  <a:srgbClr val="25408C"/>
                </a:solidFill>
                <a:latin typeface="Nunito Sans" pitchFamily="2" charset="77"/>
              </a:rPr>
              <a:t>you</a:t>
            </a:r>
            <a:r>
              <a:rPr lang="de-DE" sz="3500" b="1" i="0">
                <a:solidFill>
                  <a:srgbClr val="25408C"/>
                </a:solidFill>
                <a:latin typeface="Nunito Sans" pitchFamily="2" charset="77"/>
              </a:rPr>
              <a:t> </a:t>
            </a:r>
            <a:r>
              <a:rPr lang="de-DE" sz="3500" b="1" i="0" err="1">
                <a:solidFill>
                  <a:srgbClr val="25408C"/>
                </a:solidFill>
                <a:latin typeface="Nunito Sans" pitchFamily="2" charset="77"/>
              </a:rPr>
              <a:t>very</a:t>
            </a:r>
            <a:r>
              <a:rPr lang="de-DE" sz="3500" b="1" i="0">
                <a:solidFill>
                  <a:srgbClr val="25408C"/>
                </a:solidFill>
                <a:latin typeface="Nunito Sans" pitchFamily="2" charset="77"/>
              </a:rPr>
              <a:t> </a:t>
            </a:r>
            <a:r>
              <a:rPr lang="de-DE" sz="3500" b="1" i="0" err="1">
                <a:solidFill>
                  <a:srgbClr val="25408C"/>
                </a:solidFill>
                <a:latin typeface="Nunito Sans" pitchFamily="2" charset="77"/>
              </a:rPr>
              <a:t>much</a:t>
            </a:r>
            <a:r>
              <a:rPr lang="de-DE" sz="3500" b="1" i="0">
                <a:solidFill>
                  <a:srgbClr val="25408C"/>
                </a:solidFill>
                <a:latin typeface="Nunito Sans" pitchFamily="2" charset="77"/>
              </a:rPr>
              <a:t>!</a:t>
            </a:r>
          </a:p>
        </p:txBody>
      </p:sp>
      <p:sp>
        <p:nvSpPr>
          <p:cNvPr id="15" name="Textplatzhalter 14">
            <a:extLst>
              <a:ext uri="{FF2B5EF4-FFF2-40B4-BE49-F238E27FC236}">
                <a16:creationId xmlns:a16="http://schemas.microsoft.com/office/drawing/2014/main" id="{B497AE7A-00F5-E243-9205-B346A6DE860C}"/>
              </a:ext>
            </a:extLst>
          </p:cNvPr>
          <p:cNvSpPr>
            <a:spLocks noGrp="1"/>
          </p:cNvSpPr>
          <p:nvPr>
            <p:ph type="body" sz="quarter" idx="10" hasCustomPrompt="1"/>
          </p:nvPr>
        </p:nvSpPr>
        <p:spPr>
          <a:xfrm>
            <a:off x="780075" y="5653111"/>
            <a:ext cx="2444280" cy="871057"/>
          </a:xfrm>
        </p:spPr>
        <p:txBody>
          <a:bodyPr wrap="square" numCol="1" anchor="t">
            <a:noAutofit/>
          </a:bodyPr>
          <a:lstStyle>
            <a:lvl1pPr marL="6350" indent="0">
              <a:lnSpc>
                <a:spcPts val="1400"/>
              </a:lnSpc>
              <a:spcBef>
                <a:spcPts val="0"/>
              </a:spcBef>
              <a:spcAft>
                <a:spcPts val="500"/>
              </a:spcAft>
              <a:buNone/>
              <a:defRPr sz="1000"/>
            </a:lvl1pPr>
          </a:lstStyle>
          <a:p>
            <a:pPr lvl="0"/>
            <a:r>
              <a:rPr lang="de-DE"/>
              <a:t>Katharina Schöneberg</a:t>
            </a:r>
            <a:br>
              <a:rPr lang="de-DE"/>
            </a:br>
            <a:r>
              <a:rPr lang="de-DE"/>
              <a:t>Consultant</a:t>
            </a:r>
          </a:p>
          <a:p>
            <a:pPr lvl="0"/>
            <a:r>
              <a:rPr lang="de-DE"/>
              <a:t>+49 40 69 63 284 – 09</a:t>
            </a:r>
          </a:p>
          <a:p>
            <a:pPr lvl="0"/>
            <a:r>
              <a:rPr lang="de-DE"/>
              <a:t>Katharina.schoeneberg@wilke-maack.de</a:t>
            </a:r>
          </a:p>
        </p:txBody>
      </p:sp>
      <p:grpSp>
        <p:nvGrpSpPr>
          <p:cNvPr id="11" name="Gruppieren 10">
            <a:extLst>
              <a:ext uri="{FF2B5EF4-FFF2-40B4-BE49-F238E27FC236}">
                <a16:creationId xmlns:a16="http://schemas.microsoft.com/office/drawing/2014/main" id="{77EC800B-C5D1-8947-917F-2798C0753274}"/>
              </a:ext>
            </a:extLst>
          </p:cNvPr>
          <p:cNvGrpSpPr/>
          <p:nvPr/>
        </p:nvGrpSpPr>
        <p:grpSpPr>
          <a:xfrm>
            <a:off x="515355" y="5647202"/>
            <a:ext cx="184753" cy="867008"/>
            <a:chOff x="515355" y="5647202"/>
            <a:chExt cx="184753" cy="867008"/>
          </a:xfrm>
        </p:grpSpPr>
        <p:grpSp>
          <p:nvGrpSpPr>
            <p:cNvPr id="24" name="Gruppieren 23">
              <a:extLst>
                <a:ext uri="{FF2B5EF4-FFF2-40B4-BE49-F238E27FC236}">
                  <a16:creationId xmlns:a16="http://schemas.microsoft.com/office/drawing/2014/main" id="{30B177A7-CC8D-4346-892C-CF9569D07BD0}"/>
                </a:ext>
              </a:extLst>
            </p:cNvPr>
            <p:cNvGrpSpPr/>
            <p:nvPr/>
          </p:nvGrpSpPr>
          <p:grpSpPr>
            <a:xfrm>
              <a:off x="515355" y="6079589"/>
              <a:ext cx="184753" cy="184753"/>
              <a:chOff x="506841" y="6111248"/>
              <a:chExt cx="184753" cy="184753"/>
            </a:xfrm>
          </p:grpSpPr>
          <p:sp>
            <p:nvSpPr>
              <p:cNvPr id="22" name="Rechteck 21">
                <a:extLst>
                  <a:ext uri="{FF2B5EF4-FFF2-40B4-BE49-F238E27FC236}">
                    <a16:creationId xmlns:a16="http://schemas.microsoft.com/office/drawing/2014/main" id="{0980CE8B-67E7-8B41-9975-8FF526987F53}"/>
                  </a:ext>
                </a:extLst>
              </p:cNvPr>
              <p:cNvSpPr/>
              <p:nvPr/>
            </p:nvSpPr>
            <p:spPr>
              <a:xfrm>
                <a:off x="506841" y="6111248"/>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9C99F808-A136-FA42-B3F7-73DCA99AECD1}"/>
                  </a:ext>
                </a:extLst>
              </p:cNvPr>
              <p:cNvPicPr>
                <a:picLocks noChangeAspect="1"/>
              </p:cNvPicPr>
              <p:nvPr/>
            </p:nvPicPr>
            <p:blipFill>
              <a:blip r:embed="rId2">
                <a:extLst>
                  <a:ext uri="{96DAC541-7B7A-43D3-8B79-37D633B846F1}">
                    <asvg:svgBlip xmlns:asvg="http://schemas.microsoft.com/office/drawing/2016/SVG/main" r:embed="rId2" r:link="rId3"/>
                  </a:ext>
                </a:extLst>
              </a:blip>
              <a:stretch>
                <a:fillRect/>
              </a:stretch>
            </p:blipFill>
            <p:spPr>
              <a:xfrm>
                <a:off x="525166" y="6130357"/>
                <a:ext cx="141289" cy="141289"/>
              </a:xfrm>
              <a:prstGeom prst="rect">
                <a:avLst/>
              </a:prstGeom>
            </p:spPr>
          </p:pic>
        </p:grpSp>
        <p:grpSp>
          <p:nvGrpSpPr>
            <p:cNvPr id="25" name="Gruppieren 24">
              <a:extLst>
                <a:ext uri="{FF2B5EF4-FFF2-40B4-BE49-F238E27FC236}">
                  <a16:creationId xmlns:a16="http://schemas.microsoft.com/office/drawing/2014/main" id="{245BA162-9197-5546-A526-57D0F80DD8FE}"/>
                </a:ext>
              </a:extLst>
            </p:cNvPr>
            <p:cNvGrpSpPr/>
            <p:nvPr/>
          </p:nvGrpSpPr>
          <p:grpSpPr>
            <a:xfrm>
              <a:off x="515355" y="6329457"/>
              <a:ext cx="184753" cy="184753"/>
              <a:chOff x="506841" y="6346873"/>
              <a:chExt cx="184753" cy="184753"/>
            </a:xfrm>
          </p:grpSpPr>
          <p:sp>
            <p:nvSpPr>
              <p:cNvPr id="23" name="Rechteck 22">
                <a:extLst>
                  <a:ext uri="{FF2B5EF4-FFF2-40B4-BE49-F238E27FC236}">
                    <a16:creationId xmlns:a16="http://schemas.microsoft.com/office/drawing/2014/main" id="{2F0C84C7-D806-6745-BFCF-7DF957D813CE}"/>
                  </a:ext>
                </a:extLst>
              </p:cNvPr>
              <p:cNvSpPr/>
              <p:nvPr/>
            </p:nvSpPr>
            <p:spPr>
              <a:xfrm>
                <a:off x="506841" y="6346873"/>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extLst>
                  <a:ext uri="{FF2B5EF4-FFF2-40B4-BE49-F238E27FC236}">
                    <a16:creationId xmlns:a16="http://schemas.microsoft.com/office/drawing/2014/main" id="{B93E601E-B7D7-CB41-8AE3-576A1834D509}"/>
                  </a:ext>
                </a:extLst>
              </p:cNvPr>
              <p:cNvPicPr>
                <a:picLocks noChangeAspect="1"/>
              </p:cNvPicPr>
              <p:nvPr/>
            </p:nvPicPr>
            <p:blipFill>
              <a:blip r:embed="rId5">
                <a:extLst>
                  <a:ext uri="{96DAC541-7B7A-43D3-8B79-37D633B846F1}">
                    <asvg:svgBlip xmlns:asvg="http://schemas.microsoft.com/office/drawing/2016/SVG/main" r:embed="rId4" r:link="rId5"/>
                  </a:ext>
                </a:extLst>
              </a:blip>
              <a:stretch>
                <a:fillRect/>
              </a:stretch>
            </p:blipFill>
            <p:spPr>
              <a:xfrm>
                <a:off x="530952" y="6374390"/>
                <a:ext cx="129718" cy="129718"/>
              </a:xfrm>
              <a:prstGeom prst="rect">
                <a:avLst/>
              </a:prstGeom>
            </p:spPr>
          </p:pic>
        </p:grpSp>
        <p:grpSp>
          <p:nvGrpSpPr>
            <p:cNvPr id="49" name="Gruppieren 48">
              <a:extLst>
                <a:ext uri="{FF2B5EF4-FFF2-40B4-BE49-F238E27FC236}">
                  <a16:creationId xmlns:a16="http://schemas.microsoft.com/office/drawing/2014/main" id="{4B2CD5EA-423A-BA4A-8D1C-B16599DAF3EF}"/>
                </a:ext>
              </a:extLst>
            </p:cNvPr>
            <p:cNvGrpSpPr/>
            <p:nvPr/>
          </p:nvGrpSpPr>
          <p:grpSpPr>
            <a:xfrm>
              <a:off x="515355" y="5647202"/>
              <a:ext cx="184753" cy="184753"/>
              <a:chOff x="3435671" y="5879516"/>
              <a:chExt cx="184753" cy="184753"/>
            </a:xfrm>
          </p:grpSpPr>
          <p:sp>
            <p:nvSpPr>
              <p:cNvPr id="50" name="Rechteck 49">
                <a:extLst>
                  <a:ext uri="{FF2B5EF4-FFF2-40B4-BE49-F238E27FC236}">
                    <a16:creationId xmlns:a16="http://schemas.microsoft.com/office/drawing/2014/main" id="{14F19E7C-B902-2048-BA8A-38D9A5ABB3A0}"/>
                  </a:ext>
                </a:extLst>
              </p:cNvPr>
              <p:cNvSpPr/>
              <p:nvPr/>
            </p:nvSpPr>
            <p:spPr>
              <a:xfrm>
                <a:off x="3435671" y="5879516"/>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 name="Grafik 50">
                <a:extLst>
                  <a:ext uri="{FF2B5EF4-FFF2-40B4-BE49-F238E27FC236}">
                    <a16:creationId xmlns:a16="http://schemas.microsoft.com/office/drawing/2014/main" id="{10F19B3B-5FD5-904A-98A6-27B99F44948F}"/>
                  </a:ext>
                </a:extLst>
              </p:cNvPr>
              <p:cNvPicPr>
                <a:picLocks noChangeAspect="1"/>
              </p:cNvPicPr>
              <p:nvPr/>
            </p:nvPicPr>
            <p:blipFill>
              <a:blip/>
              <a:stretch>
                <a:fillRect/>
              </a:stretch>
            </p:blipFill>
            <p:spPr>
              <a:xfrm>
                <a:off x="3460061" y="5915214"/>
                <a:ext cx="129158" cy="113963"/>
              </a:xfrm>
              <a:prstGeom prst="rect">
                <a:avLst/>
              </a:prstGeom>
            </p:spPr>
          </p:pic>
        </p:grpSp>
      </p:grpSp>
      <p:sp>
        <p:nvSpPr>
          <p:cNvPr id="126" name="Textplatzhalter 14">
            <a:extLst>
              <a:ext uri="{FF2B5EF4-FFF2-40B4-BE49-F238E27FC236}">
                <a16:creationId xmlns:a16="http://schemas.microsoft.com/office/drawing/2014/main" id="{60E034A2-2089-7042-97A5-290A4AE43BB4}"/>
              </a:ext>
            </a:extLst>
          </p:cNvPr>
          <p:cNvSpPr>
            <a:spLocks noGrp="1"/>
          </p:cNvSpPr>
          <p:nvPr>
            <p:ph type="body" sz="quarter" idx="15" hasCustomPrompt="1"/>
          </p:nvPr>
        </p:nvSpPr>
        <p:spPr>
          <a:xfrm>
            <a:off x="3606007" y="5653111"/>
            <a:ext cx="2044544" cy="871057"/>
          </a:xfrm>
        </p:spPr>
        <p:txBody>
          <a:bodyPr wrap="square" numCol="1" anchor="t">
            <a:noAutofit/>
          </a:bodyPr>
          <a:lstStyle>
            <a:lvl1pPr marL="6350" indent="0">
              <a:lnSpc>
                <a:spcPts val="1400"/>
              </a:lnSpc>
              <a:spcBef>
                <a:spcPts val="0"/>
              </a:spcBef>
              <a:spcAft>
                <a:spcPts val="500"/>
              </a:spcAft>
              <a:buNone/>
              <a:defRPr sz="1000"/>
            </a:lvl1pPr>
          </a:lstStyle>
          <a:p>
            <a:pPr lvl="0"/>
            <a:r>
              <a:rPr lang="de-DE"/>
              <a:t>Julien </a:t>
            </a:r>
            <a:r>
              <a:rPr lang="de-DE" err="1"/>
              <a:t>Ballaire</a:t>
            </a:r>
            <a:br>
              <a:rPr lang="de-DE"/>
            </a:br>
            <a:r>
              <a:rPr lang="de-DE"/>
              <a:t>Consultant</a:t>
            </a:r>
          </a:p>
          <a:p>
            <a:pPr lvl="0"/>
            <a:r>
              <a:rPr lang="de-DE"/>
              <a:t>+33 1 44 79 14 68</a:t>
            </a:r>
          </a:p>
          <a:p>
            <a:pPr lvl="0"/>
            <a:r>
              <a:rPr lang="de-DE"/>
              <a:t>j.ballaire@syndex.fr</a:t>
            </a:r>
          </a:p>
        </p:txBody>
      </p:sp>
      <p:grpSp>
        <p:nvGrpSpPr>
          <p:cNvPr id="127" name="Gruppieren 126">
            <a:extLst>
              <a:ext uri="{FF2B5EF4-FFF2-40B4-BE49-F238E27FC236}">
                <a16:creationId xmlns:a16="http://schemas.microsoft.com/office/drawing/2014/main" id="{07522CBB-2D56-AD4A-B371-87D05E4674C4}"/>
              </a:ext>
            </a:extLst>
          </p:cNvPr>
          <p:cNvGrpSpPr/>
          <p:nvPr/>
        </p:nvGrpSpPr>
        <p:grpSpPr>
          <a:xfrm>
            <a:off x="3341287" y="5647202"/>
            <a:ext cx="184753" cy="867008"/>
            <a:chOff x="515355" y="5647202"/>
            <a:chExt cx="184753" cy="867008"/>
          </a:xfrm>
        </p:grpSpPr>
        <p:grpSp>
          <p:nvGrpSpPr>
            <p:cNvPr id="128" name="Gruppieren 127">
              <a:extLst>
                <a:ext uri="{FF2B5EF4-FFF2-40B4-BE49-F238E27FC236}">
                  <a16:creationId xmlns:a16="http://schemas.microsoft.com/office/drawing/2014/main" id="{0D8C06A0-CF1E-2348-A0DE-CFAC248C53EB}"/>
                </a:ext>
              </a:extLst>
            </p:cNvPr>
            <p:cNvGrpSpPr/>
            <p:nvPr/>
          </p:nvGrpSpPr>
          <p:grpSpPr>
            <a:xfrm>
              <a:off x="515355" y="6079589"/>
              <a:ext cx="184753" cy="184753"/>
              <a:chOff x="506841" y="6111248"/>
              <a:chExt cx="184753" cy="184753"/>
            </a:xfrm>
          </p:grpSpPr>
          <p:sp>
            <p:nvSpPr>
              <p:cNvPr id="135" name="Rechteck 134">
                <a:extLst>
                  <a:ext uri="{FF2B5EF4-FFF2-40B4-BE49-F238E27FC236}">
                    <a16:creationId xmlns:a16="http://schemas.microsoft.com/office/drawing/2014/main" id="{B95E25A1-2785-8949-9F9C-87073342E090}"/>
                  </a:ext>
                </a:extLst>
              </p:cNvPr>
              <p:cNvSpPr/>
              <p:nvPr/>
            </p:nvSpPr>
            <p:spPr>
              <a:xfrm>
                <a:off x="506841" y="6111248"/>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6" name="Grafik 135">
                <a:extLst>
                  <a:ext uri="{FF2B5EF4-FFF2-40B4-BE49-F238E27FC236}">
                    <a16:creationId xmlns:a16="http://schemas.microsoft.com/office/drawing/2014/main" id="{276BD06A-89DE-7649-B086-B6284650D235}"/>
                  </a:ext>
                </a:extLst>
              </p:cNvPr>
              <p:cNvPicPr>
                <a:picLocks noChangeAspect="1"/>
              </p:cNvPicPr>
              <p:nvPr/>
            </p:nvPicPr>
            <p:blipFill>
              <a:blip r:embed="rId2">
                <a:extLst>
                  <a:ext uri="{96DAC541-7B7A-43D3-8B79-37D633B846F1}">
                    <asvg:svgBlip xmlns:asvg="http://schemas.microsoft.com/office/drawing/2016/SVG/main" r:embed="rId2" r:link="rId3"/>
                  </a:ext>
                </a:extLst>
              </a:blip>
              <a:stretch>
                <a:fillRect/>
              </a:stretch>
            </p:blipFill>
            <p:spPr>
              <a:xfrm>
                <a:off x="525166" y="6130357"/>
                <a:ext cx="141289" cy="141289"/>
              </a:xfrm>
              <a:prstGeom prst="rect">
                <a:avLst/>
              </a:prstGeom>
            </p:spPr>
          </p:pic>
        </p:grpSp>
        <p:grpSp>
          <p:nvGrpSpPr>
            <p:cNvPr id="129" name="Gruppieren 128">
              <a:extLst>
                <a:ext uri="{FF2B5EF4-FFF2-40B4-BE49-F238E27FC236}">
                  <a16:creationId xmlns:a16="http://schemas.microsoft.com/office/drawing/2014/main" id="{7E686459-6131-3449-8641-D09369938FA9}"/>
                </a:ext>
              </a:extLst>
            </p:cNvPr>
            <p:cNvGrpSpPr/>
            <p:nvPr/>
          </p:nvGrpSpPr>
          <p:grpSpPr>
            <a:xfrm>
              <a:off x="515355" y="6329457"/>
              <a:ext cx="184753" cy="184753"/>
              <a:chOff x="506841" y="6346873"/>
              <a:chExt cx="184753" cy="184753"/>
            </a:xfrm>
          </p:grpSpPr>
          <p:sp>
            <p:nvSpPr>
              <p:cNvPr id="133" name="Rechteck 132">
                <a:extLst>
                  <a:ext uri="{FF2B5EF4-FFF2-40B4-BE49-F238E27FC236}">
                    <a16:creationId xmlns:a16="http://schemas.microsoft.com/office/drawing/2014/main" id="{35BAC02D-2F8D-7943-8D66-886788E902BA}"/>
                  </a:ext>
                </a:extLst>
              </p:cNvPr>
              <p:cNvSpPr/>
              <p:nvPr/>
            </p:nvSpPr>
            <p:spPr>
              <a:xfrm>
                <a:off x="506841" y="6346873"/>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4" name="Grafik 133">
                <a:extLst>
                  <a:ext uri="{FF2B5EF4-FFF2-40B4-BE49-F238E27FC236}">
                    <a16:creationId xmlns:a16="http://schemas.microsoft.com/office/drawing/2014/main" id="{24A61ABC-1508-5C49-B835-D2139F635F93}"/>
                  </a:ext>
                </a:extLst>
              </p:cNvPr>
              <p:cNvPicPr>
                <a:picLocks noChangeAspect="1"/>
              </p:cNvPicPr>
              <p:nvPr/>
            </p:nvPicPr>
            <p:blipFill>
              <a:blip r:embed="rId5">
                <a:extLst>
                  <a:ext uri="{96DAC541-7B7A-43D3-8B79-37D633B846F1}">
                    <asvg:svgBlip xmlns:asvg="http://schemas.microsoft.com/office/drawing/2016/SVG/main" r:embed="rId4" r:link="rId5"/>
                  </a:ext>
                </a:extLst>
              </a:blip>
              <a:stretch>
                <a:fillRect/>
              </a:stretch>
            </p:blipFill>
            <p:spPr>
              <a:xfrm>
                <a:off x="530952" y="6374390"/>
                <a:ext cx="129718" cy="129718"/>
              </a:xfrm>
              <a:prstGeom prst="rect">
                <a:avLst/>
              </a:prstGeom>
            </p:spPr>
          </p:pic>
        </p:grpSp>
        <p:grpSp>
          <p:nvGrpSpPr>
            <p:cNvPr id="130" name="Gruppieren 129">
              <a:extLst>
                <a:ext uri="{FF2B5EF4-FFF2-40B4-BE49-F238E27FC236}">
                  <a16:creationId xmlns:a16="http://schemas.microsoft.com/office/drawing/2014/main" id="{9A9E9704-6128-DB4E-90F4-CBC188C3E3F1}"/>
                </a:ext>
              </a:extLst>
            </p:cNvPr>
            <p:cNvGrpSpPr/>
            <p:nvPr/>
          </p:nvGrpSpPr>
          <p:grpSpPr>
            <a:xfrm>
              <a:off x="515355" y="5647202"/>
              <a:ext cx="184753" cy="184753"/>
              <a:chOff x="3435671" y="5879516"/>
              <a:chExt cx="184753" cy="184753"/>
            </a:xfrm>
          </p:grpSpPr>
          <p:sp>
            <p:nvSpPr>
              <p:cNvPr id="131" name="Rechteck 130">
                <a:extLst>
                  <a:ext uri="{FF2B5EF4-FFF2-40B4-BE49-F238E27FC236}">
                    <a16:creationId xmlns:a16="http://schemas.microsoft.com/office/drawing/2014/main" id="{AFDAD6F9-A406-804B-A5BE-733442368B5A}"/>
                  </a:ext>
                </a:extLst>
              </p:cNvPr>
              <p:cNvSpPr/>
              <p:nvPr/>
            </p:nvSpPr>
            <p:spPr>
              <a:xfrm>
                <a:off x="3435671" y="5879516"/>
                <a:ext cx="184753" cy="184753"/>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2" name="Grafik 131">
                <a:extLst>
                  <a:ext uri="{FF2B5EF4-FFF2-40B4-BE49-F238E27FC236}">
                    <a16:creationId xmlns:a16="http://schemas.microsoft.com/office/drawing/2014/main" id="{1612BAFF-6644-954E-B95A-FAB105C3D572}"/>
                  </a:ext>
                </a:extLst>
              </p:cNvPr>
              <p:cNvPicPr>
                <a:picLocks noChangeAspect="1"/>
              </p:cNvPicPr>
              <p:nvPr/>
            </p:nvPicPr>
            <p:blipFill>
              <a:blip/>
              <a:stretch>
                <a:fillRect/>
              </a:stretch>
            </p:blipFill>
            <p:spPr>
              <a:xfrm>
                <a:off x="3460061" y="5915214"/>
                <a:ext cx="129158" cy="113963"/>
              </a:xfrm>
              <a:prstGeom prst="rect">
                <a:avLst/>
              </a:prstGeom>
            </p:spPr>
          </p:pic>
        </p:grpSp>
      </p:grpSp>
      <p:sp>
        <p:nvSpPr>
          <p:cNvPr id="48" name="Textfeld 47">
            <a:extLst>
              <a:ext uri="{FF2B5EF4-FFF2-40B4-BE49-F238E27FC236}">
                <a16:creationId xmlns:a16="http://schemas.microsoft.com/office/drawing/2014/main" id="{DB5AFCA5-AD7E-8F4B-9D2D-656138A871EE}"/>
              </a:ext>
            </a:extLst>
          </p:cNvPr>
          <p:cNvSpPr txBox="1"/>
          <p:nvPr userDrawn="1"/>
        </p:nvSpPr>
        <p:spPr>
          <a:xfrm>
            <a:off x="503631" y="5380141"/>
            <a:ext cx="4574795"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sz="1000" b="0" i="0">
                <a:solidFill>
                  <a:srgbClr val="25408C"/>
                </a:solidFill>
                <a:latin typeface="Nunito Sans" pitchFamily="2" charset="77"/>
              </a:rPr>
              <a:t>Contact</a:t>
            </a:r>
          </a:p>
        </p:txBody>
      </p:sp>
      <p:pic>
        <p:nvPicPr>
          <p:cNvPr id="46" name="Grafik 45">
            <a:extLst>
              <a:ext uri="{FF2B5EF4-FFF2-40B4-BE49-F238E27FC236}">
                <a16:creationId xmlns:a16="http://schemas.microsoft.com/office/drawing/2014/main" id="{25AC004C-5205-4C13-9AD2-7179969E2419}"/>
              </a:ext>
            </a:extLst>
          </p:cNvPr>
          <p:cNvPicPr>
            <a:picLocks noChangeAspect="1"/>
          </p:cNvPicPr>
          <p:nvPr userDrawn="1"/>
        </p:nvPicPr>
        <p:blipFill>
          <a:blip/>
          <a:stretch>
            <a:fillRect/>
          </a:stretch>
        </p:blipFill>
        <p:spPr>
          <a:xfrm>
            <a:off x="10288905" y="252922"/>
            <a:ext cx="1387158" cy="401106"/>
          </a:xfrm>
          <a:prstGeom prst="rect">
            <a:avLst/>
          </a:prstGeom>
        </p:spPr>
      </p:pic>
      <p:pic>
        <p:nvPicPr>
          <p:cNvPr id="52" name="Grafik 51">
            <a:extLst>
              <a:ext uri="{FF2B5EF4-FFF2-40B4-BE49-F238E27FC236}">
                <a16:creationId xmlns:a16="http://schemas.microsoft.com/office/drawing/2014/main" id="{86AE3E5B-6A89-4CB9-9FBB-9F995C4C1376}"/>
              </a:ext>
            </a:extLst>
          </p:cNvPr>
          <p:cNvPicPr>
            <a:picLocks noChangeAspect="1"/>
          </p:cNvPicPr>
          <p:nvPr userDrawn="1"/>
        </p:nvPicPr>
        <p:blipFill rotWithShape="1">
          <a:blip/>
          <a:srcRect l="28091" r="29898" b="53454"/>
          <a:stretch>
            <a:fillRect/>
          </a:stretch>
        </p:blipFill>
        <p:spPr>
          <a:xfrm>
            <a:off x="3879249" y="2369594"/>
            <a:ext cx="4574795" cy="1465625"/>
          </a:xfrm>
          <a:prstGeom prst="rect">
            <a:avLst/>
          </a:prstGeom>
        </p:spPr>
      </p:pic>
    </p:spTree>
    <p:extLst>
      <p:ext uri="{BB962C8B-B14F-4D97-AF65-F5344CB8AC3E}">
        <p14:creationId xmlns:p14="http://schemas.microsoft.com/office/powerpoint/2010/main" val="313141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file:////Users/felix/Documents/%20Prima&#776;rdokumente/Job/Corona-Jobs/WMP%20HD/Office-Vorlagen/Material/Layoutmaterial/1x/Muster-gro&#223;.p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Users/felix/Documents/%20Prima&#776;rdokumente/Job/Corona-Jobs/WMP%20HD/Office-Vorlagen/Material/Layoutmaterial/WMP-Logo%202020.sv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sv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file:////Users/felix/Documents/%20Prima&#776;rdokumente/Job/Corona-Jobs/WMP%20HD/Office-Vorlagen/Material/Layoutmaterial/1x/Muster-gro&#223;.png" TargetMode="Externa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5" Type="http://schemas.openxmlformats.org/officeDocument/2006/relationships/image" Target="../media/image3.png"/><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file:////Users/felix/Documents/%20Prima&#776;rdokumente/Job/Corona-Jobs/WMP%20HD/Office-Vorlagen/Material/Layoutmaterial/WMP-Logo%202020.svg"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sv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file:////Users/felix/Documents/%20Prima&#776;rdokumente/Job/Corona-Jobs/WMP%20HD/Office-Vorlagen/Material/Layoutmaterial/1x/Muster-gro&#223;.png" TargetMode="Externa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5" Type="http://schemas.openxmlformats.org/officeDocument/2006/relationships/image" Target="../media/image3.png"/><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file:////Users/felix/Documents/%20Prima&#776;rdokumente/Job/Corona-Jobs/WMP%20HD/Office-Vorlagen/Material/Layoutmaterial/WMP-Logo%202020.sv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9A41FAF-FFEC-C440-8461-E7CE53E295FD}"/>
              </a:ext>
            </a:extLst>
          </p:cNvPr>
          <p:cNvSpPr/>
          <p:nvPr/>
        </p:nvSpPr>
        <p:spPr>
          <a:xfrm>
            <a:off x="-1" y="6499224"/>
            <a:ext cx="12192001" cy="358776"/>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F9AC928-05DD-024F-8FBF-4988A75DEDF5}"/>
              </a:ext>
            </a:extLst>
          </p:cNvPr>
          <p:cNvPicPr>
            <a:picLocks noChangeAspect="1"/>
          </p:cNvPicPr>
          <p:nvPr/>
        </p:nvPicPr>
        <p:blipFill rotWithShape="1">
          <a:blip r:embed="rId11" r:link="rId12">
            <a:alphaModFix amt="30000"/>
          </a:blip>
          <a:srcRect l="2653" t="72799" r="7553" b="21722"/>
          <a:stretch>
            <a:fillRect/>
          </a:stretch>
        </p:blipFill>
        <p:spPr>
          <a:xfrm>
            <a:off x="-1" y="6472408"/>
            <a:ext cx="12192000" cy="385593"/>
          </a:xfrm>
          <a:prstGeom prst="rect">
            <a:avLst/>
          </a:prstGeom>
        </p:spPr>
      </p:pic>
      <p:sp>
        <p:nvSpPr>
          <p:cNvPr id="11" name="Rechteck 10">
            <a:extLst>
              <a:ext uri="{FF2B5EF4-FFF2-40B4-BE49-F238E27FC236}">
                <a16:creationId xmlns:a16="http://schemas.microsoft.com/office/drawing/2014/main" id="{383E0693-CB7F-934E-80C5-8B79A1845029}"/>
              </a:ext>
            </a:extLst>
          </p:cNvPr>
          <p:cNvSpPr/>
          <p:nvPr/>
        </p:nvSpPr>
        <p:spPr>
          <a:xfrm>
            <a:off x="-2" y="6499225"/>
            <a:ext cx="12192001" cy="358775"/>
          </a:xfrm>
          <a:prstGeom prst="rect">
            <a:avLst/>
          </a:prstGeom>
          <a:gradFill flip="none" rotWithShape="1">
            <a:gsLst>
              <a:gs pos="0">
                <a:srgbClr val="F8BF21"/>
              </a:gs>
              <a:gs pos="100000">
                <a:srgbClr val="F8BF21">
                  <a:alpha val="0"/>
                  <a:lumMod val="10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CC4C7684-98AB-2942-BC75-D9550060AAF9}"/>
              </a:ext>
            </a:extLst>
          </p:cNvPr>
          <p:cNvSpPr>
            <a:spLocks noGrp="1"/>
          </p:cNvSpPr>
          <p:nvPr>
            <p:ph type="dt" sz="half" idx="2"/>
          </p:nvPr>
        </p:nvSpPr>
        <p:spPr>
          <a:xfrm>
            <a:off x="515938" y="6579777"/>
            <a:ext cx="1800000" cy="207818"/>
          </a:xfrm>
          <a:prstGeom prst="rect">
            <a:avLst/>
          </a:prstGeom>
        </p:spPr>
        <p:txBody>
          <a:bodyPr vert="horz" lIns="0" tIns="0" rIns="0" bIns="0" rtlCol="0" anchor="ctr"/>
          <a:lstStyle>
            <a:lvl1pPr algn="l">
              <a:defRPr sz="800" b="0" i="0">
                <a:solidFill>
                  <a:srgbClr val="4A4949"/>
                </a:solidFill>
                <a:latin typeface="Nunito Sans" pitchFamily="2" charset="77"/>
              </a:defRPr>
            </a:lvl1pPr>
          </a:lstStyle>
          <a:p>
            <a:r>
              <a:rPr lang="de-DE" err="1"/>
              <a:t>January</a:t>
            </a:r>
            <a:r>
              <a:rPr lang="de-DE"/>
              <a:t> 2022</a:t>
            </a:r>
          </a:p>
        </p:txBody>
      </p:sp>
      <p:sp>
        <p:nvSpPr>
          <p:cNvPr id="5" name="Fußzeilenplatzhalter 4">
            <a:extLst>
              <a:ext uri="{FF2B5EF4-FFF2-40B4-BE49-F238E27FC236}">
                <a16:creationId xmlns:a16="http://schemas.microsoft.com/office/drawing/2014/main" id="{00E5D5C8-F9B2-4F40-9D81-E49173D89E22}"/>
              </a:ext>
            </a:extLst>
          </p:cNvPr>
          <p:cNvSpPr>
            <a:spLocks noGrp="1"/>
          </p:cNvSpPr>
          <p:nvPr>
            <p:ph type="ftr" sz="quarter" idx="3"/>
          </p:nvPr>
        </p:nvSpPr>
        <p:spPr>
          <a:xfrm>
            <a:off x="2470403" y="6579777"/>
            <a:ext cx="7251192" cy="207818"/>
          </a:xfrm>
          <a:prstGeom prst="rect">
            <a:avLst/>
          </a:prstGeom>
        </p:spPr>
        <p:txBody>
          <a:bodyPr vert="horz" lIns="0" tIns="0" rIns="0" bIns="0" rtlCol="0" anchor="ctr"/>
          <a:lstStyle>
            <a:lvl1pPr algn="ctr">
              <a:defRPr sz="800" b="0" i="0">
                <a:solidFill>
                  <a:srgbClr val="4A4949"/>
                </a:solidFill>
                <a:latin typeface="Nunito Sans" pitchFamily="2" charset="77"/>
              </a:defRPr>
            </a:lvl1pPr>
          </a:lstStyle>
          <a:p>
            <a:r>
              <a:rPr lang="de-DE" err="1"/>
              <a:t>Presentation</a:t>
            </a:r>
            <a:r>
              <a:rPr lang="de-DE"/>
              <a:t> </a:t>
            </a:r>
            <a:r>
              <a:rPr lang="de-DE" err="1"/>
              <a:t>of</a:t>
            </a:r>
            <a:r>
              <a:rPr lang="de-DE"/>
              <a:t> </a:t>
            </a:r>
            <a:r>
              <a:rPr lang="de-DE" err="1"/>
              <a:t>the</a:t>
            </a:r>
            <a:r>
              <a:rPr lang="de-DE"/>
              <a:t> external </a:t>
            </a:r>
            <a:r>
              <a:rPr lang="de-DE" err="1"/>
              <a:t>experts</a:t>
            </a:r>
            <a:r>
              <a:rPr lang="de-DE"/>
              <a:t> wmp </a:t>
            </a:r>
            <a:r>
              <a:rPr lang="de-DE" err="1"/>
              <a:t>consult</a:t>
            </a:r>
            <a:r>
              <a:rPr lang="de-DE"/>
              <a:t> and </a:t>
            </a:r>
            <a:r>
              <a:rPr lang="de-DE" err="1"/>
              <a:t>Syndex</a:t>
            </a:r>
            <a:endParaRPr lang="de-DE"/>
          </a:p>
        </p:txBody>
      </p:sp>
      <p:sp>
        <p:nvSpPr>
          <p:cNvPr id="6" name="Foliennummernplatzhalter 5">
            <a:extLst>
              <a:ext uri="{FF2B5EF4-FFF2-40B4-BE49-F238E27FC236}">
                <a16:creationId xmlns:a16="http://schemas.microsoft.com/office/drawing/2014/main" id="{71561134-AD88-3242-BAE1-4640502EDFEB}"/>
              </a:ext>
            </a:extLst>
          </p:cNvPr>
          <p:cNvSpPr>
            <a:spLocks noGrp="1"/>
          </p:cNvSpPr>
          <p:nvPr>
            <p:ph type="sldNum" sz="quarter" idx="4"/>
          </p:nvPr>
        </p:nvSpPr>
        <p:spPr>
          <a:xfrm>
            <a:off x="9875519" y="6579777"/>
            <a:ext cx="1800543" cy="207818"/>
          </a:xfrm>
          <a:prstGeom prst="rect">
            <a:avLst/>
          </a:prstGeom>
        </p:spPr>
        <p:txBody>
          <a:bodyPr vert="horz" lIns="0" tIns="0" rIns="0" bIns="0" rtlCol="0" anchor="ctr"/>
          <a:lstStyle>
            <a:lvl1pPr algn="r">
              <a:defRPr sz="800" b="0" i="0">
                <a:solidFill>
                  <a:srgbClr val="4A4949"/>
                </a:solidFill>
                <a:latin typeface="Nunito Sans" pitchFamily="2" charset="77"/>
              </a:defRPr>
            </a:lvl1pPr>
          </a:lstStyle>
          <a:p>
            <a:fld id="{2C701E95-279C-4240-96A6-54ACB899BE19}" type="slidenum">
              <a:rPr lang="de-DE" smtClean="0"/>
              <a:pPr/>
              <a:t>‹Nr.›</a:t>
            </a:fld>
            <a:endParaRPr lang="de-DE"/>
          </a:p>
        </p:txBody>
      </p:sp>
      <p:pic>
        <p:nvPicPr>
          <p:cNvPr id="9" name="Grafik 8">
            <a:extLst>
              <a:ext uri="{FF2B5EF4-FFF2-40B4-BE49-F238E27FC236}">
                <a16:creationId xmlns:a16="http://schemas.microsoft.com/office/drawing/2014/main" id="{4ECA1F0B-6D6C-8C44-8A5F-099D7DD591A0}"/>
              </a:ext>
            </a:extLst>
          </p:cNvPr>
          <p:cNvPicPr>
            <a:picLocks noChangeAspect="1"/>
          </p:cNvPicPr>
          <p:nvPr/>
        </p:nvPicPr>
        <p:blipFill>
          <a:blip r:embed="rId13">
            <a:extLst>
              <a:ext uri="{96DAC541-7B7A-43D3-8B79-37D633B846F1}">
                <asvg:svgBlip xmlns:asvg="http://schemas.microsoft.com/office/drawing/2016/SVG/main" r:embed="rId13" r:link="rId14"/>
              </a:ext>
            </a:extLst>
          </a:blip>
          <a:stretch>
            <a:fillRect/>
          </a:stretch>
        </p:blipFill>
        <p:spPr>
          <a:xfrm>
            <a:off x="10288905" y="252922"/>
            <a:ext cx="1387158" cy="401106"/>
          </a:xfrm>
          <a:prstGeom prst="rect">
            <a:avLst/>
          </a:prstGeom>
        </p:spPr>
      </p:pic>
      <p:sp>
        <p:nvSpPr>
          <p:cNvPr id="3" name="Textplatzhalter 2">
            <a:extLst>
              <a:ext uri="{FF2B5EF4-FFF2-40B4-BE49-F238E27FC236}">
                <a16:creationId xmlns:a16="http://schemas.microsoft.com/office/drawing/2014/main" id="{338CD675-D312-AF40-98FE-F55BEEFC14D2}"/>
              </a:ext>
            </a:extLst>
          </p:cNvPr>
          <p:cNvSpPr>
            <a:spLocks noGrp="1"/>
          </p:cNvSpPr>
          <p:nvPr>
            <p:ph type="body" idx="1"/>
          </p:nvPr>
        </p:nvSpPr>
        <p:spPr>
          <a:xfrm>
            <a:off x="515938" y="1825624"/>
            <a:ext cx="11160125" cy="4124326"/>
          </a:xfrm>
          <a:prstGeom prst="rect">
            <a:avLst/>
          </a:prstGeom>
        </p:spPr>
        <p:txBody>
          <a:bodyPr vert="horz" lIns="0" tIns="0" rIns="0" bIns="0" spcCol="36000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platzhalter 1">
            <a:extLst>
              <a:ext uri="{FF2B5EF4-FFF2-40B4-BE49-F238E27FC236}">
                <a16:creationId xmlns:a16="http://schemas.microsoft.com/office/drawing/2014/main" id="{6DC2F960-6BD9-B942-8ADD-358DB8560217}"/>
              </a:ext>
            </a:extLst>
          </p:cNvPr>
          <p:cNvSpPr>
            <a:spLocks noGrp="1"/>
          </p:cNvSpPr>
          <p:nvPr>
            <p:ph type="title"/>
          </p:nvPr>
        </p:nvSpPr>
        <p:spPr>
          <a:xfrm>
            <a:off x="515938" y="966655"/>
            <a:ext cx="11160125" cy="724033"/>
          </a:xfrm>
          <a:prstGeom prst="rect">
            <a:avLst/>
          </a:prstGeom>
          <a:noFill/>
          <a:ln>
            <a:noFill/>
          </a:ln>
        </p:spPr>
        <p:txBody>
          <a:bodyPr vert="horz" lIns="0" tIns="0" rIns="0" bIns="0" rtlCol="0" anchor="ctr">
            <a:noAutofit/>
          </a:bodyPr>
          <a:lstStyle/>
          <a:p>
            <a:r>
              <a:rPr lang="de-DE"/>
              <a:t>Mastertitelformat bearbeiten</a:t>
            </a:r>
          </a:p>
        </p:txBody>
      </p:sp>
      <p:pic>
        <p:nvPicPr>
          <p:cNvPr id="12" name="Grafik 11">
            <a:extLst>
              <a:ext uri="{FF2B5EF4-FFF2-40B4-BE49-F238E27FC236}">
                <a16:creationId xmlns:a16="http://schemas.microsoft.com/office/drawing/2014/main" id="{DD86885E-A845-460B-80F2-2D4E40B0EC5A}"/>
              </a:ext>
            </a:extLst>
          </p:cNvPr>
          <p:cNvPicPr>
            <a:picLocks noChangeAspect="1"/>
          </p:cNvPicPr>
          <p:nvPr userDrawn="1"/>
        </p:nvPicPr>
        <p:blipFill>
          <a:blip r:embed="rId15"/>
          <a:stretch>
            <a:fillRect/>
          </a:stretch>
        </p:blipFill>
        <p:spPr>
          <a:xfrm>
            <a:off x="515938" y="162120"/>
            <a:ext cx="1387158" cy="605135"/>
          </a:xfrm>
          <a:prstGeom prst="rect">
            <a:avLst/>
          </a:prstGeom>
        </p:spPr>
      </p:pic>
    </p:spTree>
    <p:extLst>
      <p:ext uri="{BB962C8B-B14F-4D97-AF65-F5344CB8AC3E}">
        <p14:creationId xmlns:p14="http://schemas.microsoft.com/office/powerpoint/2010/main" val="41744512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3" r:id="rId5"/>
    <p:sldLayoutId id="2147483679" r:id="rId6"/>
    <p:sldLayoutId id="2147483680" r:id="rId7"/>
    <p:sldLayoutId id="2147483681" r:id="rId8"/>
    <p:sldLayoutId id="2147483682" r:id="rId9"/>
  </p:sldLayoutIdLst>
  <p:hf hdr="0"/>
  <p:txStyles>
    <p:titleStyle>
      <a:lvl1pPr algn="l" defTabSz="914400" rtl="0" eaLnBrk="1" latinLnBrk="0" hangingPunct="1">
        <a:lnSpc>
          <a:spcPct val="90000"/>
        </a:lnSpc>
        <a:spcBef>
          <a:spcPct val="0"/>
        </a:spcBef>
        <a:buNone/>
        <a:defRPr sz="3500" b="1" i="0" kern="1200">
          <a:solidFill>
            <a:srgbClr val="25408C"/>
          </a:solidFill>
          <a:latin typeface="Nunito Sans" pitchFamily="2" charset="77"/>
          <a:ea typeface="+mj-ea"/>
          <a:cs typeface="Calibri" panose="020F0502020204030204" pitchFamily="34" charset="0"/>
        </a:defRPr>
      </a:lvl1pPr>
    </p:titleStyle>
    <p:bodyStyle>
      <a:lvl1pPr marL="177800" indent="-171450" algn="l" defTabSz="914400" rtl="0" eaLnBrk="1" latinLnBrk="0" hangingPunct="1">
        <a:lnSpc>
          <a:spcPts val="1800"/>
        </a:lnSpc>
        <a:spcBef>
          <a:spcPts val="10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1pPr>
      <a:lvl2pPr marL="355600" indent="-177800" algn="l" defTabSz="914400" rtl="0" eaLnBrk="1" latinLnBrk="0" hangingPunct="1">
        <a:lnSpc>
          <a:spcPts val="1800"/>
        </a:lnSpc>
        <a:spcBef>
          <a:spcPts val="5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2pPr>
      <a:lvl3pPr marL="533400" indent="-177800" algn="l" defTabSz="914400" rtl="0" eaLnBrk="1" latinLnBrk="0" hangingPunct="1">
        <a:lnSpc>
          <a:spcPts val="1800"/>
        </a:lnSpc>
        <a:spcBef>
          <a:spcPts val="5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3pPr>
      <a:lvl4pPr marL="711200" indent="-177800" algn="l" defTabSz="914400" rtl="0" eaLnBrk="1" latinLnBrk="0" hangingPunct="1">
        <a:lnSpc>
          <a:spcPts val="1800"/>
        </a:lnSpc>
        <a:spcBef>
          <a:spcPts val="5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4pPr>
      <a:lvl5pPr marL="889000" indent="-177800" algn="l" defTabSz="914400" rtl="0" eaLnBrk="1" latinLnBrk="0" hangingPunct="1">
        <a:lnSpc>
          <a:spcPts val="1800"/>
        </a:lnSpc>
        <a:spcBef>
          <a:spcPts val="5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pos="325" userDrawn="1">
          <p15:clr>
            <a:srgbClr val="F26B43"/>
          </p15:clr>
        </p15:guide>
        <p15:guide id="10" pos="7355" userDrawn="1">
          <p15:clr>
            <a:srgbClr val="F26B43"/>
          </p15:clr>
        </p15:guide>
        <p15:guide id="11" orient="horz" pos="3974" userDrawn="1">
          <p15:clr>
            <a:srgbClr val="F26B43"/>
          </p15:clr>
        </p15:guide>
        <p15:guide id="12" orient="horz" pos="595" userDrawn="1">
          <p15:clr>
            <a:srgbClr val="F26B43"/>
          </p15:clr>
        </p15:guide>
        <p15:guide id="13"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9A41FAF-FFEC-C440-8461-E7CE53E295FD}"/>
              </a:ext>
            </a:extLst>
          </p:cNvPr>
          <p:cNvSpPr/>
          <p:nvPr/>
        </p:nvSpPr>
        <p:spPr>
          <a:xfrm>
            <a:off x="-1" y="6499224"/>
            <a:ext cx="12192001" cy="358776"/>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FF9AC928-05DD-024F-8FBF-4988A75DEDF5}"/>
              </a:ext>
            </a:extLst>
          </p:cNvPr>
          <p:cNvPicPr>
            <a:picLocks noChangeAspect="1"/>
          </p:cNvPicPr>
          <p:nvPr/>
        </p:nvPicPr>
        <p:blipFill rotWithShape="1">
          <a:blip r:embed="rId11" r:link="rId12">
            <a:alphaModFix amt="30000"/>
          </a:blip>
          <a:srcRect l="2653" t="72799" r="7553" b="21722"/>
          <a:stretch>
            <a:fillRect/>
          </a:stretch>
        </p:blipFill>
        <p:spPr>
          <a:xfrm>
            <a:off x="-1" y="6472408"/>
            <a:ext cx="12192000" cy="385593"/>
          </a:xfrm>
          <a:prstGeom prst="rect">
            <a:avLst/>
          </a:prstGeom>
        </p:spPr>
      </p:pic>
      <p:sp>
        <p:nvSpPr>
          <p:cNvPr id="11" name="Rechteck 10">
            <a:extLst>
              <a:ext uri="{FF2B5EF4-FFF2-40B4-BE49-F238E27FC236}">
                <a16:creationId xmlns:a16="http://schemas.microsoft.com/office/drawing/2014/main" id="{383E0693-CB7F-934E-80C5-8B79A1845029}"/>
              </a:ext>
            </a:extLst>
          </p:cNvPr>
          <p:cNvSpPr/>
          <p:nvPr/>
        </p:nvSpPr>
        <p:spPr>
          <a:xfrm>
            <a:off x="-2" y="6499225"/>
            <a:ext cx="12192001" cy="358775"/>
          </a:xfrm>
          <a:prstGeom prst="rect">
            <a:avLst/>
          </a:prstGeom>
          <a:gradFill flip="none" rotWithShape="1">
            <a:gsLst>
              <a:gs pos="0">
                <a:srgbClr val="F8BF21"/>
              </a:gs>
              <a:gs pos="100000">
                <a:srgbClr val="F8BF21">
                  <a:alpha val="0"/>
                  <a:lumMod val="10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umsplatzhalter 3">
            <a:extLst>
              <a:ext uri="{FF2B5EF4-FFF2-40B4-BE49-F238E27FC236}">
                <a16:creationId xmlns:a16="http://schemas.microsoft.com/office/drawing/2014/main" id="{CC4C7684-98AB-2942-BC75-D9550060AAF9}"/>
              </a:ext>
            </a:extLst>
          </p:cNvPr>
          <p:cNvSpPr>
            <a:spLocks noGrp="1"/>
          </p:cNvSpPr>
          <p:nvPr>
            <p:ph type="dt" sz="half" idx="2"/>
          </p:nvPr>
        </p:nvSpPr>
        <p:spPr>
          <a:xfrm>
            <a:off x="515938" y="6579777"/>
            <a:ext cx="1800000" cy="207818"/>
          </a:xfrm>
          <a:prstGeom prst="rect">
            <a:avLst/>
          </a:prstGeom>
        </p:spPr>
        <p:txBody>
          <a:bodyPr vert="horz" lIns="0" tIns="0" rIns="0" bIns="0" rtlCol="0" anchor="ctr"/>
          <a:lstStyle>
            <a:lvl1pPr algn="l">
              <a:defRPr sz="800" b="0" i="0">
                <a:solidFill>
                  <a:srgbClr val="4A4949"/>
                </a:solidFill>
                <a:latin typeface="Nunito Sans" pitchFamily="2" charset="77"/>
              </a:defRPr>
            </a:lvl1pPr>
          </a:lstStyle>
          <a:p>
            <a:r>
              <a:rPr lang="de-DE" dirty="0"/>
              <a:t>23 </a:t>
            </a:r>
            <a:r>
              <a:rPr lang="de-DE" dirty="0" err="1"/>
              <a:t>February</a:t>
            </a:r>
            <a:r>
              <a:rPr lang="de-DE" dirty="0"/>
              <a:t> 2023</a:t>
            </a:r>
          </a:p>
        </p:txBody>
      </p:sp>
      <p:sp>
        <p:nvSpPr>
          <p:cNvPr id="5" name="Fußzeilenplatzhalter 4">
            <a:extLst>
              <a:ext uri="{FF2B5EF4-FFF2-40B4-BE49-F238E27FC236}">
                <a16:creationId xmlns:a16="http://schemas.microsoft.com/office/drawing/2014/main" id="{00E5D5C8-F9B2-4F40-9D81-E49173D89E22}"/>
              </a:ext>
            </a:extLst>
          </p:cNvPr>
          <p:cNvSpPr>
            <a:spLocks noGrp="1"/>
          </p:cNvSpPr>
          <p:nvPr>
            <p:ph type="ftr" sz="quarter" idx="3"/>
          </p:nvPr>
        </p:nvSpPr>
        <p:spPr>
          <a:xfrm>
            <a:off x="2470403" y="6579777"/>
            <a:ext cx="7251192" cy="207818"/>
          </a:xfrm>
          <a:prstGeom prst="rect">
            <a:avLst/>
          </a:prstGeom>
        </p:spPr>
        <p:txBody>
          <a:bodyPr vert="horz" lIns="0" tIns="0" rIns="0" bIns="0" rtlCol="0" anchor="ctr"/>
          <a:lstStyle>
            <a:lvl1pPr algn="ctr">
              <a:defRPr sz="800" b="0" i="0">
                <a:solidFill>
                  <a:srgbClr val="4A4949"/>
                </a:solidFill>
                <a:latin typeface="Nunito Sans" pitchFamily="2" charset="77"/>
              </a:defRPr>
            </a:lvl1pPr>
          </a:lstStyle>
          <a:p>
            <a:r>
              <a:rPr lang="de-DE" dirty="0" err="1"/>
              <a:t>Presentation</a:t>
            </a:r>
            <a:r>
              <a:rPr lang="de-DE" dirty="0"/>
              <a:t> </a:t>
            </a:r>
            <a:r>
              <a:rPr lang="de-DE" dirty="0" err="1"/>
              <a:t>of</a:t>
            </a:r>
            <a:r>
              <a:rPr lang="de-DE" dirty="0"/>
              <a:t> </a:t>
            </a:r>
            <a:r>
              <a:rPr lang="de-DE" dirty="0" err="1"/>
              <a:t>the</a:t>
            </a:r>
            <a:r>
              <a:rPr lang="de-DE" dirty="0"/>
              <a:t> external </a:t>
            </a:r>
            <a:r>
              <a:rPr lang="de-DE" dirty="0" err="1"/>
              <a:t>experts</a:t>
            </a:r>
            <a:r>
              <a:rPr lang="de-DE" dirty="0"/>
              <a:t> wmp </a:t>
            </a:r>
            <a:r>
              <a:rPr lang="de-DE" dirty="0" err="1"/>
              <a:t>consult</a:t>
            </a:r>
            <a:r>
              <a:rPr lang="de-DE" dirty="0"/>
              <a:t> and </a:t>
            </a:r>
            <a:r>
              <a:rPr lang="de-DE" dirty="0" err="1"/>
              <a:t>Syndex</a:t>
            </a:r>
            <a:endParaRPr lang="de-DE" dirty="0"/>
          </a:p>
        </p:txBody>
      </p:sp>
      <p:sp>
        <p:nvSpPr>
          <p:cNvPr id="6" name="Foliennummernplatzhalter 5">
            <a:extLst>
              <a:ext uri="{FF2B5EF4-FFF2-40B4-BE49-F238E27FC236}">
                <a16:creationId xmlns:a16="http://schemas.microsoft.com/office/drawing/2014/main" id="{71561134-AD88-3242-BAE1-4640502EDFEB}"/>
              </a:ext>
            </a:extLst>
          </p:cNvPr>
          <p:cNvSpPr>
            <a:spLocks noGrp="1"/>
          </p:cNvSpPr>
          <p:nvPr>
            <p:ph type="sldNum" sz="quarter" idx="4"/>
          </p:nvPr>
        </p:nvSpPr>
        <p:spPr>
          <a:xfrm>
            <a:off x="9875519" y="6579777"/>
            <a:ext cx="1800543" cy="207818"/>
          </a:xfrm>
          <a:prstGeom prst="rect">
            <a:avLst/>
          </a:prstGeom>
        </p:spPr>
        <p:txBody>
          <a:bodyPr vert="horz" lIns="0" tIns="0" rIns="0" bIns="0" rtlCol="0" anchor="ctr"/>
          <a:lstStyle>
            <a:lvl1pPr algn="r">
              <a:defRPr sz="800" b="0" i="0">
                <a:solidFill>
                  <a:srgbClr val="4A4949"/>
                </a:solidFill>
                <a:latin typeface="Nunito Sans" pitchFamily="2" charset="77"/>
              </a:defRPr>
            </a:lvl1pPr>
          </a:lstStyle>
          <a:p>
            <a:fld id="{2C701E95-279C-4240-96A6-54ACB899BE19}" type="slidenum">
              <a:rPr lang="de-DE" smtClean="0"/>
              <a:pPr/>
              <a:t>‹Nr.›</a:t>
            </a:fld>
            <a:endParaRPr lang="de-DE" dirty="0"/>
          </a:p>
        </p:txBody>
      </p:sp>
      <p:pic>
        <p:nvPicPr>
          <p:cNvPr id="9" name="Grafik 8">
            <a:extLst>
              <a:ext uri="{FF2B5EF4-FFF2-40B4-BE49-F238E27FC236}">
                <a16:creationId xmlns:a16="http://schemas.microsoft.com/office/drawing/2014/main" id="{4ECA1F0B-6D6C-8C44-8A5F-099D7DD591A0}"/>
              </a:ext>
            </a:extLst>
          </p:cNvPr>
          <p:cNvPicPr>
            <a:picLocks noChangeAspect="1"/>
          </p:cNvPicPr>
          <p:nvPr/>
        </p:nvPicPr>
        <p:blipFill>
          <a:blip r:embed="rId13">
            <a:extLst>
              <a:ext uri="{96DAC541-7B7A-43D3-8B79-37D633B846F1}">
                <asvg:svgBlip xmlns:asvg="http://schemas.microsoft.com/office/drawing/2016/SVG/main" r:embed="rId13" r:link="rId14"/>
              </a:ext>
            </a:extLst>
          </a:blip>
          <a:stretch>
            <a:fillRect/>
          </a:stretch>
        </p:blipFill>
        <p:spPr>
          <a:xfrm>
            <a:off x="10288905" y="252922"/>
            <a:ext cx="1387158" cy="401106"/>
          </a:xfrm>
          <a:prstGeom prst="rect">
            <a:avLst/>
          </a:prstGeom>
        </p:spPr>
      </p:pic>
      <p:sp>
        <p:nvSpPr>
          <p:cNvPr id="3" name="Textplatzhalter 2">
            <a:extLst>
              <a:ext uri="{FF2B5EF4-FFF2-40B4-BE49-F238E27FC236}">
                <a16:creationId xmlns:a16="http://schemas.microsoft.com/office/drawing/2014/main" id="{338CD675-D312-AF40-98FE-F55BEEFC14D2}"/>
              </a:ext>
            </a:extLst>
          </p:cNvPr>
          <p:cNvSpPr>
            <a:spLocks noGrp="1"/>
          </p:cNvSpPr>
          <p:nvPr>
            <p:ph type="body" idx="1"/>
          </p:nvPr>
        </p:nvSpPr>
        <p:spPr>
          <a:xfrm>
            <a:off x="515938" y="1825624"/>
            <a:ext cx="11160125" cy="4124326"/>
          </a:xfrm>
          <a:prstGeom prst="rect">
            <a:avLst/>
          </a:prstGeom>
        </p:spPr>
        <p:txBody>
          <a:bodyPr vert="horz" lIns="0" tIns="0" rIns="0" bIns="0" spcCol="36000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platzhalter 1">
            <a:extLst>
              <a:ext uri="{FF2B5EF4-FFF2-40B4-BE49-F238E27FC236}">
                <a16:creationId xmlns:a16="http://schemas.microsoft.com/office/drawing/2014/main" id="{6DC2F960-6BD9-B942-8ADD-358DB8560217}"/>
              </a:ext>
            </a:extLst>
          </p:cNvPr>
          <p:cNvSpPr>
            <a:spLocks noGrp="1"/>
          </p:cNvSpPr>
          <p:nvPr>
            <p:ph type="title"/>
          </p:nvPr>
        </p:nvSpPr>
        <p:spPr>
          <a:xfrm>
            <a:off x="515938" y="966655"/>
            <a:ext cx="11160125" cy="724033"/>
          </a:xfrm>
          <a:prstGeom prst="rect">
            <a:avLst/>
          </a:prstGeom>
          <a:noFill/>
          <a:ln>
            <a:noFill/>
          </a:ln>
        </p:spPr>
        <p:txBody>
          <a:bodyPr vert="horz" lIns="0" tIns="0" rIns="0" bIns="0" rtlCol="0" anchor="ctr">
            <a:noAutofit/>
          </a:bodyPr>
          <a:lstStyle/>
          <a:p>
            <a:r>
              <a:rPr lang="de-DE" dirty="0"/>
              <a:t>Mastertitelformat bearbeiten</a:t>
            </a:r>
          </a:p>
        </p:txBody>
      </p:sp>
      <p:pic>
        <p:nvPicPr>
          <p:cNvPr id="12" name="Grafik 11">
            <a:extLst>
              <a:ext uri="{FF2B5EF4-FFF2-40B4-BE49-F238E27FC236}">
                <a16:creationId xmlns:a16="http://schemas.microsoft.com/office/drawing/2014/main" id="{DD86885E-A845-460B-80F2-2D4E40B0EC5A}"/>
              </a:ext>
            </a:extLst>
          </p:cNvPr>
          <p:cNvPicPr>
            <a:picLocks noChangeAspect="1"/>
          </p:cNvPicPr>
          <p:nvPr userDrawn="1"/>
        </p:nvPicPr>
        <p:blipFill>
          <a:blip r:embed="rId15"/>
          <a:stretch>
            <a:fillRect/>
          </a:stretch>
        </p:blipFill>
        <p:spPr>
          <a:xfrm>
            <a:off x="515938" y="162120"/>
            <a:ext cx="1387158" cy="605135"/>
          </a:xfrm>
          <a:prstGeom prst="rect">
            <a:avLst/>
          </a:prstGeom>
        </p:spPr>
      </p:pic>
    </p:spTree>
    <p:extLst>
      <p:ext uri="{BB962C8B-B14F-4D97-AF65-F5344CB8AC3E}">
        <p14:creationId xmlns:p14="http://schemas.microsoft.com/office/powerpoint/2010/main" val="38633489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p:txStyles>
    <p:titleStyle>
      <a:lvl1pPr algn="l" defTabSz="914400" rtl="0" eaLnBrk="1" latinLnBrk="0" hangingPunct="1">
        <a:lnSpc>
          <a:spcPct val="90000"/>
        </a:lnSpc>
        <a:spcBef>
          <a:spcPct val="0"/>
        </a:spcBef>
        <a:buNone/>
        <a:defRPr sz="3500" b="1" i="0" kern="1200">
          <a:solidFill>
            <a:srgbClr val="25408C"/>
          </a:solidFill>
          <a:latin typeface="Nunito Sans" pitchFamily="2" charset="77"/>
          <a:ea typeface="+mj-ea"/>
          <a:cs typeface="Calibri" panose="020F0502020204030204" pitchFamily="34" charset="0"/>
        </a:defRPr>
      </a:lvl1pPr>
    </p:titleStyle>
    <p:bodyStyle>
      <a:lvl1pPr marL="177800" indent="-171450" algn="l" defTabSz="914400" rtl="0" eaLnBrk="1" latinLnBrk="0" hangingPunct="1">
        <a:lnSpc>
          <a:spcPts val="1800"/>
        </a:lnSpc>
        <a:spcBef>
          <a:spcPts val="10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1pPr>
      <a:lvl2pPr marL="355600" indent="-177800" algn="l" defTabSz="914400" rtl="0" eaLnBrk="1" latinLnBrk="0" hangingPunct="1">
        <a:lnSpc>
          <a:spcPts val="1800"/>
        </a:lnSpc>
        <a:spcBef>
          <a:spcPts val="5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2pPr>
      <a:lvl3pPr marL="533400" indent="-177800" algn="l" defTabSz="914400" rtl="0" eaLnBrk="1" latinLnBrk="0" hangingPunct="1">
        <a:lnSpc>
          <a:spcPts val="1800"/>
        </a:lnSpc>
        <a:spcBef>
          <a:spcPts val="5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3pPr>
      <a:lvl4pPr marL="711200" indent="-177800" algn="l" defTabSz="914400" rtl="0" eaLnBrk="1" latinLnBrk="0" hangingPunct="1">
        <a:lnSpc>
          <a:spcPts val="1800"/>
        </a:lnSpc>
        <a:spcBef>
          <a:spcPts val="5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4pPr>
      <a:lvl5pPr marL="889000" indent="-177800" algn="l" defTabSz="914400" rtl="0" eaLnBrk="1" latinLnBrk="0" hangingPunct="1">
        <a:lnSpc>
          <a:spcPts val="1800"/>
        </a:lnSpc>
        <a:spcBef>
          <a:spcPts val="5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pos="325">
          <p15:clr>
            <a:srgbClr val="F26B43"/>
          </p15:clr>
        </p15:guide>
        <p15:guide id="10" pos="7355">
          <p15:clr>
            <a:srgbClr val="F26B43"/>
          </p15:clr>
        </p15:guide>
        <p15:guide id="11" orient="horz" pos="3974">
          <p15:clr>
            <a:srgbClr val="F26B43"/>
          </p15:clr>
        </p15:guide>
        <p15:guide id="12" orient="horz" pos="595">
          <p15:clr>
            <a:srgbClr val="F26B43"/>
          </p15:clr>
        </p15:guide>
        <p15:guide id="13" orient="horz" pos="37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9A41FAF-FFEC-C440-8461-E7CE53E295FD}"/>
              </a:ext>
            </a:extLst>
          </p:cNvPr>
          <p:cNvSpPr/>
          <p:nvPr/>
        </p:nvSpPr>
        <p:spPr>
          <a:xfrm>
            <a:off x="-1" y="6499224"/>
            <a:ext cx="12192001" cy="358776"/>
          </a:xfrm>
          <a:prstGeom prst="rect">
            <a:avLst/>
          </a:prstGeom>
          <a:solidFill>
            <a:srgbClr val="F8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FF9AC928-05DD-024F-8FBF-4988A75DEDF5}"/>
              </a:ext>
            </a:extLst>
          </p:cNvPr>
          <p:cNvPicPr>
            <a:picLocks noChangeAspect="1"/>
          </p:cNvPicPr>
          <p:nvPr/>
        </p:nvPicPr>
        <p:blipFill rotWithShape="1">
          <a:blip r:embed="rId11" r:link="rId12">
            <a:alphaModFix amt="30000"/>
          </a:blip>
          <a:srcRect l="2653" t="72799" r="7553" b="21722"/>
          <a:stretch>
            <a:fillRect/>
          </a:stretch>
        </p:blipFill>
        <p:spPr>
          <a:xfrm>
            <a:off x="-1" y="6472408"/>
            <a:ext cx="12192000" cy="385593"/>
          </a:xfrm>
          <a:prstGeom prst="rect">
            <a:avLst/>
          </a:prstGeom>
        </p:spPr>
      </p:pic>
      <p:sp>
        <p:nvSpPr>
          <p:cNvPr id="11" name="Rechteck 10">
            <a:extLst>
              <a:ext uri="{FF2B5EF4-FFF2-40B4-BE49-F238E27FC236}">
                <a16:creationId xmlns:a16="http://schemas.microsoft.com/office/drawing/2014/main" id="{383E0693-CB7F-934E-80C5-8B79A1845029}"/>
              </a:ext>
            </a:extLst>
          </p:cNvPr>
          <p:cNvSpPr/>
          <p:nvPr/>
        </p:nvSpPr>
        <p:spPr>
          <a:xfrm>
            <a:off x="-2" y="6499225"/>
            <a:ext cx="12192001" cy="358775"/>
          </a:xfrm>
          <a:prstGeom prst="rect">
            <a:avLst/>
          </a:prstGeom>
          <a:gradFill flip="none" rotWithShape="1">
            <a:gsLst>
              <a:gs pos="0">
                <a:srgbClr val="F8BF21"/>
              </a:gs>
              <a:gs pos="100000">
                <a:srgbClr val="F8BF21">
                  <a:alpha val="0"/>
                  <a:lumMod val="10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umsplatzhalter 3">
            <a:extLst>
              <a:ext uri="{FF2B5EF4-FFF2-40B4-BE49-F238E27FC236}">
                <a16:creationId xmlns:a16="http://schemas.microsoft.com/office/drawing/2014/main" id="{CC4C7684-98AB-2942-BC75-D9550060AAF9}"/>
              </a:ext>
            </a:extLst>
          </p:cNvPr>
          <p:cNvSpPr>
            <a:spLocks noGrp="1"/>
          </p:cNvSpPr>
          <p:nvPr>
            <p:ph type="dt" sz="half" idx="2"/>
          </p:nvPr>
        </p:nvSpPr>
        <p:spPr>
          <a:xfrm>
            <a:off x="515938" y="6579777"/>
            <a:ext cx="1800000" cy="207818"/>
          </a:xfrm>
          <a:prstGeom prst="rect">
            <a:avLst/>
          </a:prstGeom>
        </p:spPr>
        <p:txBody>
          <a:bodyPr vert="horz" lIns="0" tIns="0" rIns="0" bIns="0" rtlCol="0" anchor="ctr"/>
          <a:lstStyle>
            <a:lvl1pPr algn="l">
              <a:defRPr sz="800" b="0" i="0">
                <a:solidFill>
                  <a:srgbClr val="4A4949"/>
                </a:solidFill>
                <a:latin typeface="Nunito Sans" pitchFamily="2" charset="77"/>
              </a:defRPr>
            </a:lvl1pPr>
          </a:lstStyle>
          <a:p>
            <a:r>
              <a:rPr lang="de-DE" dirty="0"/>
              <a:t>28 September 2021</a:t>
            </a:r>
          </a:p>
        </p:txBody>
      </p:sp>
      <p:sp>
        <p:nvSpPr>
          <p:cNvPr id="5" name="Fußzeilenplatzhalter 4">
            <a:extLst>
              <a:ext uri="{FF2B5EF4-FFF2-40B4-BE49-F238E27FC236}">
                <a16:creationId xmlns:a16="http://schemas.microsoft.com/office/drawing/2014/main" id="{00E5D5C8-F9B2-4F40-9D81-E49173D89E22}"/>
              </a:ext>
            </a:extLst>
          </p:cNvPr>
          <p:cNvSpPr>
            <a:spLocks noGrp="1"/>
          </p:cNvSpPr>
          <p:nvPr>
            <p:ph type="ftr" sz="quarter" idx="3"/>
          </p:nvPr>
        </p:nvSpPr>
        <p:spPr>
          <a:xfrm>
            <a:off x="2470403" y="6579777"/>
            <a:ext cx="7251192" cy="207818"/>
          </a:xfrm>
          <a:prstGeom prst="rect">
            <a:avLst/>
          </a:prstGeom>
        </p:spPr>
        <p:txBody>
          <a:bodyPr vert="horz" lIns="0" tIns="0" rIns="0" bIns="0" rtlCol="0" anchor="ctr"/>
          <a:lstStyle>
            <a:lvl1pPr algn="ctr">
              <a:defRPr sz="800" b="0" i="0">
                <a:solidFill>
                  <a:srgbClr val="4A4949"/>
                </a:solidFill>
                <a:latin typeface="Nunito Sans" pitchFamily="2" charset="77"/>
              </a:defRPr>
            </a:lvl1pPr>
          </a:lstStyle>
          <a:p>
            <a:r>
              <a:rPr lang="de-DE" dirty="0" err="1"/>
              <a:t>Presentation</a:t>
            </a:r>
            <a:r>
              <a:rPr lang="de-DE" dirty="0"/>
              <a:t> </a:t>
            </a:r>
            <a:r>
              <a:rPr lang="de-DE" dirty="0" err="1"/>
              <a:t>of</a:t>
            </a:r>
            <a:r>
              <a:rPr lang="de-DE" dirty="0"/>
              <a:t> </a:t>
            </a:r>
            <a:r>
              <a:rPr lang="de-DE" dirty="0" err="1"/>
              <a:t>the</a:t>
            </a:r>
            <a:r>
              <a:rPr lang="de-DE" dirty="0"/>
              <a:t> external </a:t>
            </a:r>
            <a:r>
              <a:rPr lang="de-DE" dirty="0" err="1"/>
              <a:t>experts</a:t>
            </a:r>
            <a:r>
              <a:rPr lang="de-DE" dirty="0"/>
              <a:t> wmp </a:t>
            </a:r>
            <a:r>
              <a:rPr lang="de-DE" dirty="0" err="1"/>
              <a:t>consult</a:t>
            </a:r>
            <a:r>
              <a:rPr lang="de-DE" dirty="0"/>
              <a:t> and </a:t>
            </a:r>
            <a:r>
              <a:rPr lang="de-DE" dirty="0" err="1"/>
              <a:t>Syndex</a:t>
            </a:r>
            <a:endParaRPr lang="de-DE" dirty="0"/>
          </a:p>
        </p:txBody>
      </p:sp>
      <p:sp>
        <p:nvSpPr>
          <p:cNvPr id="6" name="Foliennummernplatzhalter 5">
            <a:extLst>
              <a:ext uri="{FF2B5EF4-FFF2-40B4-BE49-F238E27FC236}">
                <a16:creationId xmlns:a16="http://schemas.microsoft.com/office/drawing/2014/main" id="{71561134-AD88-3242-BAE1-4640502EDFEB}"/>
              </a:ext>
            </a:extLst>
          </p:cNvPr>
          <p:cNvSpPr>
            <a:spLocks noGrp="1"/>
          </p:cNvSpPr>
          <p:nvPr>
            <p:ph type="sldNum" sz="quarter" idx="4"/>
          </p:nvPr>
        </p:nvSpPr>
        <p:spPr>
          <a:xfrm>
            <a:off x="9875519" y="6579777"/>
            <a:ext cx="1800543" cy="207818"/>
          </a:xfrm>
          <a:prstGeom prst="rect">
            <a:avLst/>
          </a:prstGeom>
        </p:spPr>
        <p:txBody>
          <a:bodyPr vert="horz" lIns="0" tIns="0" rIns="0" bIns="0" rtlCol="0" anchor="ctr"/>
          <a:lstStyle>
            <a:lvl1pPr algn="r">
              <a:defRPr sz="800" b="0" i="0">
                <a:solidFill>
                  <a:srgbClr val="4A4949"/>
                </a:solidFill>
                <a:latin typeface="Nunito Sans" pitchFamily="2" charset="77"/>
              </a:defRPr>
            </a:lvl1pPr>
          </a:lstStyle>
          <a:p>
            <a:fld id="{2C701E95-279C-4240-96A6-54ACB899BE19}" type="slidenum">
              <a:rPr lang="de-DE" smtClean="0"/>
              <a:pPr/>
              <a:t>‹Nr.›</a:t>
            </a:fld>
            <a:endParaRPr lang="de-DE" dirty="0"/>
          </a:p>
        </p:txBody>
      </p:sp>
      <p:pic>
        <p:nvPicPr>
          <p:cNvPr id="9" name="Grafik 8">
            <a:extLst>
              <a:ext uri="{FF2B5EF4-FFF2-40B4-BE49-F238E27FC236}">
                <a16:creationId xmlns:a16="http://schemas.microsoft.com/office/drawing/2014/main" id="{4ECA1F0B-6D6C-8C44-8A5F-099D7DD591A0}"/>
              </a:ext>
            </a:extLst>
          </p:cNvPr>
          <p:cNvPicPr>
            <a:picLocks noChangeAspect="1"/>
          </p:cNvPicPr>
          <p:nvPr/>
        </p:nvPicPr>
        <p:blipFill>
          <a:blip r:embed="rId13">
            <a:extLst>
              <a:ext uri="{96DAC541-7B7A-43D3-8B79-37D633B846F1}">
                <asvg:svgBlip xmlns:asvg="http://schemas.microsoft.com/office/drawing/2016/SVG/main" r:embed="rId13" r:link="rId14"/>
              </a:ext>
            </a:extLst>
          </a:blip>
          <a:stretch>
            <a:fillRect/>
          </a:stretch>
        </p:blipFill>
        <p:spPr>
          <a:xfrm>
            <a:off x="10288905" y="252922"/>
            <a:ext cx="1387158" cy="401106"/>
          </a:xfrm>
          <a:prstGeom prst="rect">
            <a:avLst/>
          </a:prstGeom>
        </p:spPr>
      </p:pic>
      <p:sp>
        <p:nvSpPr>
          <p:cNvPr id="3" name="Textplatzhalter 2">
            <a:extLst>
              <a:ext uri="{FF2B5EF4-FFF2-40B4-BE49-F238E27FC236}">
                <a16:creationId xmlns:a16="http://schemas.microsoft.com/office/drawing/2014/main" id="{338CD675-D312-AF40-98FE-F55BEEFC14D2}"/>
              </a:ext>
            </a:extLst>
          </p:cNvPr>
          <p:cNvSpPr>
            <a:spLocks noGrp="1"/>
          </p:cNvSpPr>
          <p:nvPr>
            <p:ph type="body" idx="1"/>
          </p:nvPr>
        </p:nvSpPr>
        <p:spPr>
          <a:xfrm>
            <a:off x="515938" y="1825624"/>
            <a:ext cx="11160125" cy="4124326"/>
          </a:xfrm>
          <a:prstGeom prst="rect">
            <a:avLst/>
          </a:prstGeom>
        </p:spPr>
        <p:txBody>
          <a:bodyPr vert="horz" lIns="0" tIns="0" rIns="0" bIns="0" spcCol="36000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platzhalter 1">
            <a:extLst>
              <a:ext uri="{FF2B5EF4-FFF2-40B4-BE49-F238E27FC236}">
                <a16:creationId xmlns:a16="http://schemas.microsoft.com/office/drawing/2014/main" id="{6DC2F960-6BD9-B942-8ADD-358DB8560217}"/>
              </a:ext>
            </a:extLst>
          </p:cNvPr>
          <p:cNvSpPr>
            <a:spLocks noGrp="1"/>
          </p:cNvSpPr>
          <p:nvPr>
            <p:ph type="title"/>
          </p:nvPr>
        </p:nvSpPr>
        <p:spPr>
          <a:xfrm>
            <a:off x="515938" y="966655"/>
            <a:ext cx="11160125" cy="724033"/>
          </a:xfrm>
          <a:prstGeom prst="rect">
            <a:avLst/>
          </a:prstGeom>
          <a:noFill/>
          <a:ln>
            <a:noFill/>
          </a:ln>
        </p:spPr>
        <p:txBody>
          <a:bodyPr vert="horz" lIns="0" tIns="0" rIns="0" bIns="0" rtlCol="0" anchor="ctr">
            <a:noAutofit/>
          </a:bodyPr>
          <a:lstStyle/>
          <a:p>
            <a:r>
              <a:rPr lang="de-DE" dirty="0"/>
              <a:t>Mastertitelformat bearbeiten</a:t>
            </a:r>
          </a:p>
        </p:txBody>
      </p:sp>
      <p:pic>
        <p:nvPicPr>
          <p:cNvPr id="12" name="Grafik 11">
            <a:extLst>
              <a:ext uri="{FF2B5EF4-FFF2-40B4-BE49-F238E27FC236}">
                <a16:creationId xmlns:a16="http://schemas.microsoft.com/office/drawing/2014/main" id="{DD86885E-A845-460B-80F2-2D4E40B0EC5A}"/>
              </a:ext>
            </a:extLst>
          </p:cNvPr>
          <p:cNvPicPr>
            <a:picLocks noChangeAspect="1"/>
          </p:cNvPicPr>
          <p:nvPr userDrawn="1"/>
        </p:nvPicPr>
        <p:blipFill>
          <a:blip r:embed="rId15"/>
          <a:stretch>
            <a:fillRect/>
          </a:stretch>
        </p:blipFill>
        <p:spPr>
          <a:xfrm>
            <a:off x="515938" y="162120"/>
            <a:ext cx="1387158" cy="605135"/>
          </a:xfrm>
          <a:prstGeom prst="rect">
            <a:avLst/>
          </a:prstGeom>
        </p:spPr>
      </p:pic>
    </p:spTree>
    <p:extLst>
      <p:ext uri="{BB962C8B-B14F-4D97-AF65-F5344CB8AC3E}">
        <p14:creationId xmlns:p14="http://schemas.microsoft.com/office/powerpoint/2010/main" val="127719227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p:txStyles>
    <p:titleStyle>
      <a:lvl1pPr algn="l" defTabSz="914400" rtl="0" eaLnBrk="1" latinLnBrk="0" hangingPunct="1">
        <a:lnSpc>
          <a:spcPct val="90000"/>
        </a:lnSpc>
        <a:spcBef>
          <a:spcPct val="0"/>
        </a:spcBef>
        <a:buNone/>
        <a:defRPr sz="3500" b="1" i="0" kern="1200">
          <a:solidFill>
            <a:srgbClr val="25408C"/>
          </a:solidFill>
          <a:latin typeface="Nunito Sans" pitchFamily="2" charset="77"/>
          <a:ea typeface="+mj-ea"/>
          <a:cs typeface="Calibri" panose="020F0502020204030204" pitchFamily="34" charset="0"/>
        </a:defRPr>
      </a:lvl1pPr>
    </p:titleStyle>
    <p:bodyStyle>
      <a:lvl1pPr marL="177800" indent="-171450" algn="l" defTabSz="914400" rtl="0" eaLnBrk="1" latinLnBrk="0" hangingPunct="1">
        <a:lnSpc>
          <a:spcPts val="1800"/>
        </a:lnSpc>
        <a:spcBef>
          <a:spcPts val="10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1pPr>
      <a:lvl2pPr marL="355600" indent="-177800" algn="l" defTabSz="914400" rtl="0" eaLnBrk="1" latinLnBrk="0" hangingPunct="1">
        <a:lnSpc>
          <a:spcPts val="1800"/>
        </a:lnSpc>
        <a:spcBef>
          <a:spcPts val="5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2pPr>
      <a:lvl3pPr marL="533400" indent="-177800" algn="l" defTabSz="914400" rtl="0" eaLnBrk="1" latinLnBrk="0" hangingPunct="1">
        <a:lnSpc>
          <a:spcPts val="1800"/>
        </a:lnSpc>
        <a:spcBef>
          <a:spcPts val="5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3pPr>
      <a:lvl4pPr marL="711200" indent="-177800" algn="l" defTabSz="914400" rtl="0" eaLnBrk="1" latinLnBrk="0" hangingPunct="1">
        <a:lnSpc>
          <a:spcPts val="1800"/>
        </a:lnSpc>
        <a:spcBef>
          <a:spcPts val="5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4pPr>
      <a:lvl5pPr marL="889000" indent="-177800" algn="l" defTabSz="914400" rtl="0" eaLnBrk="1" latinLnBrk="0" hangingPunct="1">
        <a:lnSpc>
          <a:spcPts val="1800"/>
        </a:lnSpc>
        <a:spcBef>
          <a:spcPts val="500"/>
        </a:spcBef>
        <a:spcAft>
          <a:spcPts val="300"/>
        </a:spcAft>
        <a:buClr>
          <a:srgbClr val="25408C"/>
        </a:buClr>
        <a:buFont typeface="Wingdings" pitchFamily="2" charset="2"/>
        <a:buChar char="§"/>
        <a:tabLst/>
        <a:defRPr sz="1400" b="0" i="0" kern="1200" spc="0">
          <a:solidFill>
            <a:srgbClr val="4A4949"/>
          </a:solidFill>
          <a:latin typeface="Nunito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pos="325">
          <p15:clr>
            <a:srgbClr val="F26B43"/>
          </p15:clr>
        </p15:guide>
        <p15:guide id="10" pos="7355">
          <p15:clr>
            <a:srgbClr val="F26B43"/>
          </p15:clr>
        </p15:guide>
        <p15:guide id="11" orient="horz" pos="3974">
          <p15:clr>
            <a:srgbClr val="F26B43"/>
          </p15:clr>
        </p15:guide>
        <p15:guide id="12" orient="horz" pos="595">
          <p15:clr>
            <a:srgbClr val="F26B43"/>
          </p15:clr>
        </p15:guide>
        <p15:guide id="13" orient="horz" pos="37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27B03F4-051C-544C-A0F3-D0338212BB7B}"/>
              </a:ext>
            </a:extLst>
          </p:cNvPr>
          <p:cNvSpPr>
            <a:spLocks noGrp="1"/>
          </p:cNvSpPr>
          <p:nvPr>
            <p:ph type="subTitle" idx="1"/>
          </p:nvPr>
        </p:nvSpPr>
        <p:spPr/>
        <p:txBody>
          <a:bodyPr/>
          <a:lstStyle/>
          <a:p>
            <a:r>
              <a:rPr lang="en-US" dirty="0"/>
              <a:t>Presentation of the external experts wmp consult and </a:t>
            </a:r>
            <a:r>
              <a:rPr lang="en-US" dirty="0" err="1"/>
              <a:t>Syndex</a:t>
            </a:r>
            <a:r>
              <a:rPr lang="en-US" dirty="0"/>
              <a:t> </a:t>
            </a:r>
          </a:p>
          <a:p>
            <a:r>
              <a:rPr lang="en-US" dirty="0"/>
              <a:t>at the final conference in Rome</a:t>
            </a:r>
          </a:p>
        </p:txBody>
      </p:sp>
      <p:sp>
        <p:nvSpPr>
          <p:cNvPr id="2" name="Titel 1">
            <a:extLst>
              <a:ext uri="{FF2B5EF4-FFF2-40B4-BE49-F238E27FC236}">
                <a16:creationId xmlns:a16="http://schemas.microsoft.com/office/drawing/2014/main" id="{522C68AC-9302-4842-AF33-2CCB4406E8CC}"/>
              </a:ext>
            </a:extLst>
          </p:cNvPr>
          <p:cNvSpPr>
            <a:spLocks noGrp="1"/>
          </p:cNvSpPr>
          <p:nvPr>
            <p:ph type="ctrTitle"/>
          </p:nvPr>
        </p:nvSpPr>
        <p:spPr/>
        <p:txBody>
          <a:bodyPr>
            <a:normAutofit fontScale="90000"/>
          </a:bodyPr>
          <a:lstStyle/>
          <a:p>
            <a:br>
              <a:rPr lang="en-US" altLang="de-DE" dirty="0"/>
            </a:br>
            <a:r>
              <a:rPr lang="en-US" altLang="de-DE" sz="3100" dirty="0"/>
              <a:t>On the Road to Climate Neutrality 2050 </a:t>
            </a:r>
            <a:br>
              <a:rPr lang="en-US" altLang="de-DE" sz="3100" dirty="0"/>
            </a:br>
            <a:r>
              <a:rPr lang="en-US" altLang="de-DE" sz="3100" dirty="0"/>
              <a:t>– the Role of Social Partners in the </a:t>
            </a:r>
            <a:r>
              <a:rPr lang="en-US" altLang="de-DE" sz="3100" dirty="0" err="1"/>
              <a:t>Decarbonisation</a:t>
            </a:r>
            <a:r>
              <a:rPr lang="en-US" altLang="de-DE" sz="3100" dirty="0"/>
              <a:t> of the Chemical, Pharmaceutical, Rubber and Plastics Industries</a:t>
            </a:r>
            <a:endParaRPr lang="de-DE" dirty="0"/>
          </a:p>
        </p:txBody>
      </p:sp>
      <p:sp>
        <p:nvSpPr>
          <p:cNvPr id="4" name="Datumsplatzhalter 3">
            <a:extLst>
              <a:ext uri="{FF2B5EF4-FFF2-40B4-BE49-F238E27FC236}">
                <a16:creationId xmlns:a16="http://schemas.microsoft.com/office/drawing/2014/main" id="{7F1525F5-BB35-E74C-8FC0-B09C2233568E}"/>
              </a:ext>
            </a:extLst>
          </p:cNvPr>
          <p:cNvSpPr>
            <a:spLocks noGrp="1"/>
          </p:cNvSpPr>
          <p:nvPr>
            <p:ph type="dt" sz="half" idx="10"/>
          </p:nvPr>
        </p:nvSpPr>
        <p:spPr/>
        <p:txBody>
          <a:bodyPr/>
          <a:lstStyle/>
          <a:p>
            <a:r>
              <a:rPr lang="de-DE" dirty="0"/>
              <a:t>08th March 2023</a:t>
            </a:r>
          </a:p>
        </p:txBody>
      </p:sp>
      <p:pic>
        <p:nvPicPr>
          <p:cNvPr id="7" name="Picture 6" descr="A picture containing text, clipart&#10;&#10;Description automatically generated">
            <a:extLst>
              <a:ext uri="{FF2B5EF4-FFF2-40B4-BE49-F238E27FC236}">
                <a16:creationId xmlns:a16="http://schemas.microsoft.com/office/drawing/2014/main" id="{FDDF2A25-D1F0-446B-8E74-E995C571547F}"/>
              </a:ext>
            </a:extLst>
          </p:cNvPr>
          <p:cNvPicPr>
            <a:picLocks noChangeAspect="1"/>
          </p:cNvPicPr>
          <p:nvPr/>
        </p:nvPicPr>
        <p:blipFill>
          <a:blip r:embed="rId3"/>
          <a:stretch>
            <a:fillRect/>
          </a:stretch>
        </p:blipFill>
        <p:spPr>
          <a:xfrm>
            <a:off x="5192365" y="472187"/>
            <a:ext cx="2957872" cy="704880"/>
          </a:xfrm>
          <a:prstGeom prst="rect">
            <a:avLst/>
          </a:prstGeom>
        </p:spPr>
      </p:pic>
      <p:pic>
        <p:nvPicPr>
          <p:cNvPr id="9" name="Picture 8" descr="Icon&#10;&#10;Description automatically generated">
            <a:extLst>
              <a:ext uri="{FF2B5EF4-FFF2-40B4-BE49-F238E27FC236}">
                <a16:creationId xmlns:a16="http://schemas.microsoft.com/office/drawing/2014/main" id="{03FA50E3-0239-466A-B298-D49CC654A83D}"/>
              </a:ext>
            </a:extLst>
          </p:cNvPr>
          <p:cNvPicPr>
            <a:picLocks noChangeAspect="1"/>
          </p:cNvPicPr>
          <p:nvPr/>
        </p:nvPicPr>
        <p:blipFill>
          <a:blip r:embed="rId4"/>
          <a:stretch>
            <a:fillRect/>
          </a:stretch>
        </p:blipFill>
        <p:spPr>
          <a:xfrm>
            <a:off x="3257786" y="206209"/>
            <a:ext cx="1144386" cy="1144983"/>
          </a:xfrm>
          <a:prstGeom prst="rect">
            <a:avLst/>
          </a:prstGeom>
        </p:spPr>
      </p:pic>
      <p:sp>
        <p:nvSpPr>
          <p:cNvPr id="13" name="Rectangle 12">
            <a:extLst>
              <a:ext uri="{FF2B5EF4-FFF2-40B4-BE49-F238E27FC236}">
                <a16:creationId xmlns:a16="http://schemas.microsoft.com/office/drawing/2014/main" id="{DE197A0F-AE8A-4FD2-B99A-60F82F00A15E}"/>
              </a:ext>
            </a:extLst>
          </p:cNvPr>
          <p:cNvSpPr/>
          <p:nvPr/>
        </p:nvSpPr>
        <p:spPr>
          <a:xfrm>
            <a:off x="8656320" y="6163294"/>
            <a:ext cx="2355513" cy="523220"/>
          </a:xfrm>
          <a:prstGeom prst="rect">
            <a:avLst/>
          </a:prstGeom>
        </p:spPr>
        <p:txBody>
          <a:bodyPr wrap="square">
            <a:spAutoFit/>
          </a:bodyPr>
          <a:lstStyle/>
          <a:p>
            <a:pPr algn="r">
              <a:spcAft>
                <a:spcPts val="0"/>
              </a:spcAft>
              <a:tabLst>
                <a:tab pos="2865755" algn="ctr"/>
                <a:tab pos="5731510" algn="r"/>
              </a:tabLst>
            </a:pPr>
            <a:r>
              <a:rPr lang="en-GB" sz="1400">
                <a:latin typeface="Calibri" panose="020F0502020204030204" pitchFamily="34" charset="0"/>
                <a:ea typeface="Calibri" panose="020F0502020204030204" pitchFamily="34" charset="0"/>
                <a:cs typeface="Times New Roman" panose="02020603050405020304" pitchFamily="18" charset="0"/>
              </a:rPr>
              <a:t> With the financial support of the European Union</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0AF10614-C37E-4378-A643-205E5E54D70C}"/>
              </a:ext>
            </a:extLst>
          </p:cNvPr>
          <p:cNvPicPr/>
          <p:nvPr/>
        </p:nvPicPr>
        <p:blipFill>
          <a:blip r:embed="rId5">
            <a:extLst>
              <a:ext uri="{28A0092B-C50C-407E-A947-70E740481C1C}">
                <a14:useLocalDpi xmlns:a14="http://schemas.microsoft.com/office/drawing/2010/main" val="0"/>
              </a:ext>
            </a:extLst>
          </a:blip>
          <a:stretch>
            <a:fillRect/>
          </a:stretch>
        </p:blipFill>
        <p:spPr>
          <a:xfrm>
            <a:off x="11114249" y="6152479"/>
            <a:ext cx="800735" cy="534035"/>
          </a:xfrm>
          <a:prstGeom prst="rect">
            <a:avLst/>
          </a:prstGeom>
        </p:spPr>
      </p:pic>
    </p:spTree>
    <p:extLst>
      <p:ext uri="{BB962C8B-B14F-4D97-AF65-F5344CB8AC3E}">
        <p14:creationId xmlns:p14="http://schemas.microsoft.com/office/powerpoint/2010/main" val="1620497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Inhaltsplatzhalter 1">
            <a:extLst>
              <a:ext uri="{FF2B5EF4-FFF2-40B4-BE49-F238E27FC236}">
                <a16:creationId xmlns:a16="http://schemas.microsoft.com/office/drawing/2014/main" id="{79710D80-A391-4BC1-89D1-2517DBD750BA}"/>
              </a:ext>
            </a:extLst>
          </p:cNvPr>
          <p:cNvGraphicFramePr>
            <a:graphicFrameLocks noGrp="1"/>
          </p:cNvGraphicFramePr>
          <p:nvPr>
            <p:ph idx="1"/>
          </p:nvPr>
        </p:nvGraphicFramePr>
        <p:xfrm>
          <a:off x="515936" y="1435452"/>
          <a:ext cx="11160125" cy="478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BBFAD9AD-D533-42FF-987B-B936DA015F7C}"/>
              </a:ext>
            </a:extLst>
          </p:cNvPr>
          <p:cNvSpPr>
            <a:spLocks noGrp="1"/>
          </p:cNvSpPr>
          <p:nvPr>
            <p:ph type="title"/>
          </p:nvPr>
        </p:nvSpPr>
        <p:spPr/>
        <p:txBody>
          <a:bodyPr anchor="t">
            <a:normAutofit/>
          </a:bodyPr>
          <a:lstStyle/>
          <a:p>
            <a:r>
              <a:rPr lang="en-US" sz="2200" dirty="0"/>
              <a:t>Ensuring a successful transition: Fields of action for companies</a:t>
            </a:r>
          </a:p>
        </p:txBody>
      </p:sp>
      <p:sp>
        <p:nvSpPr>
          <p:cNvPr id="4" name="Datumsplatzhalter 3">
            <a:extLst>
              <a:ext uri="{FF2B5EF4-FFF2-40B4-BE49-F238E27FC236}">
                <a16:creationId xmlns:a16="http://schemas.microsoft.com/office/drawing/2014/main" id="{B78EDE91-672B-4D7C-BEAA-DDB375AA7A6B}"/>
              </a:ext>
            </a:extLst>
          </p:cNvPr>
          <p:cNvSpPr>
            <a:spLocks noGrp="1"/>
          </p:cNvSpPr>
          <p:nvPr>
            <p:ph type="dt" sz="half" idx="10"/>
          </p:nvPr>
        </p:nvSpPr>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rPr>
              <a:t>March 2023</a:t>
            </a:r>
          </a:p>
        </p:txBody>
      </p:sp>
      <p:sp>
        <p:nvSpPr>
          <p:cNvPr id="6" name="Foliennummernplatzhalter 5">
            <a:extLst>
              <a:ext uri="{FF2B5EF4-FFF2-40B4-BE49-F238E27FC236}">
                <a16:creationId xmlns:a16="http://schemas.microsoft.com/office/drawing/2014/main" id="{DF0C4AB6-6A8C-4ED0-B223-AF38CE865366}"/>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C701E95-279C-4240-96A6-54ACB899BE19}" type="slidenum">
              <a:rPr kumimoji="0" lang="de-DE" sz="800" b="0" i="0" u="none" strike="noStrike" kern="1200" cap="none" spc="0" normalizeH="0" baseline="0" noProof="0" smtClean="0">
                <a:ln>
                  <a:noFill/>
                </a:ln>
                <a:solidFill>
                  <a:srgbClr val="4A4949"/>
                </a:solidFill>
                <a:effectLst/>
                <a:uLnTx/>
                <a:uFillTx/>
                <a:latin typeface="Nunito Sans" pitchFamily="2" charset="77"/>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de-DE" sz="800" b="0" i="0" u="none" strike="noStrike" kern="1200" cap="none" spc="0" normalizeH="0" baseline="0" noProof="0">
              <a:ln>
                <a:noFill/>
              </a:ln>
              <a:solidFill>
                <a:srgbClr val="4A4949"/>
              </a:solidFill>
              <a:effectLst/>
              <a:uLnTx/>
              <a:uFillTx/>
              <a:latin typeface="Nunito Sans" pitchFamily="2" charset="77"/>
              <a:ea typeface="+mn-ea"/>
              <a:cs typeface="+mn-cs"/>
            </a:endParaRPr>
          </a:p>
        </p:txBody>
      </p:sp>
    </p:spTree>
    <p:extLst>
      <p:ext uri="{BB962C8B-B14F-4D97-AF65-F5344CB8AC3E}">
        <p14:creationId xmlns:p14="http://schemas.microsoft.com/office/powerpoint/2010/main" val="172467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8">
            <a:extLst>
              <a:ext uri="{FF2B5EF4-FFF2-40B4-BE49-F238E27FC236}">
                <a16:creationId xmlns:a16="http://schemas.microsoft.com/office/drawing/2014/main" id="{0439E1CE-EE5E-4986-B124-5702E62EFC84}"/>
              </a:ext>
            </a:extLst>
          </p:cNvPr>
          <p:cNvGraphicFramePr>
            <a:graphicFrameLocks noGrp="1"/>
          </p:cNvGraphicFramePr>
          <p:nvPr>
            <p:ph idx="1"/>
          </p:nvPr>
        </p:nvGraphicFramePr>
        <p:xfrm>
          <a:off x="515938" y="1247402"/>
          <a:ext cx="11160125" cy="4223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5343BFE7-4BD2-4CE0-915E-C79E93D2C194}"/>
              </a:ext>
            </a:extLst>
          </p:cNvPr>
          <p:cNvSpPr>
            <a:spLocks noGrp="1"/>
          </p:cNvSpPr>
          <p:nvPr>
            <p:ph type="title"/>
          </p:nvPr>
        </p:nvSpPr>
        <p:spPr/>
        <p:txBody>
          <a:bodyPr/>
          <a:lstStyle/>
          <a:p>
            <a:r>
              <a:rPr lang="en-US" sz="3200" dirty="0"/>
              <a:t>Ensuring a successful transition: A workers’ perspective</a:t>
            </a:r>
            <a:endParaRPr lang="de-DE" sz="3200" dirty="0"/>
          </a:p>
        </p:txBody>
      </p:sp>
      <p:sp>
        <p:nvSpPr>
          <p:cNvPr id="4" name="Datumsplatzhalter 3">
            <a:extLst>
              <a:ext uri="{FF2B5EF4-FFF2-40B4-BE49-F238E27FC236}">
                <a16:creationId xmlns:a16="http://schemas.microsoft.com/office/drawing/2014/main" id="{EAF893D0-0139-4FEE-8467-A8341BCCF0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rPr>
              <a:t>March 2023</a:t>
            </a:r>
          </a:p>
        </p:txBody>
      </p:sp>
      <p:sp>
        <p:nvSpPr>
          <p:cNvPr id="6" name="Foliennummernplatzhalter 5">
            <a:extLst>
              <a:ext uri="{FF2B5EF4-FFF2-40B4-BE49-F238E27FC236}">
                <a16:creationId xmlns:a16="http://schemas.microsoft.com/office/drawing/2014/main" id="{F52FD081-2BDF-4C4B-8E15-982545E72D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01E95-279C-4240-96A6-54ACB899BE19}" type="slidenum">
              <a:rPr kumimoji="0" lang="de-DE" sz="800" b="0" i="0" u="none" strike="noStrike" kern="1200" cap="none" spc="0" normalizeH="0" baseline="0" noProof="0" smtClean="0">
                <a:ln>
                  <a:noFill/>
                </a:ln>
                <a:solidFill>
                  <a:srgbClr val="4A4949"/>
                </a:solidFill>
                <a:effectLst/>
                <a:uLnTx/>
                <a:uFillTx/>
                <a:latin typeface="Nunito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endParaRPr>
          </a:p>
        </p:txBody>
      </p:sp>
      <p:sp>
        <p:nvSpPr>
          <p:cNvPr id="11" name="Textfeld 10">
            <a:extLst>
              <a:ext uri="{FF2B5EF4-FFF2-40B4-BE49-F238E27FC236}">
                <a16:creationId xmlns:a16="http://schemas.microsoft.com/office/drawing/2014/main" id="{94EAC8B6-F008-4A25-837D-3D67870E19A2}"/>
              </a:ext>
            </a:extLst>
          </p:cNvPr>
          <p:cNvSpPr txBox="1"/>
          <p:nvPr/>
        </p:nvSpPr>
        <p:spPr>
          <a:xfrm>
            <a:off x="515937" y="5471392"/>
            <a:ext cx="105363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4408B"/>
                </a:solidFill>
                <a:effectLst/>
                <a:uLnTx/>
                <a:uFillTx/>
                <a:latin typeface="Calibri" panose="020F0502020204030204"/>
                <a:ea typeface="+mn-ea"/>
                <a:cs typeface="+mn-cs"/>
                <a:sym typeface="Wingdings" panose="05000000000000000000" pitchFamily="2" charset="2"/>
              </a:rPr>
              <a:t></a:t>
            </a:r>
            <a:r>
              <a:rPr kumimoji="0" lang="en-US" sz="2000" b="1" i="0" u="none" strike="noStrike" kern="1200" cap="none" spc="0" normalizeH="0" baseline="0" noProof="0" dirty="0">
                <a:ln>
                  <a:noFill/>
                </a:ln>
                <a:solidFill>
                  <a:srgbClr val="494848"/>
                </a:solidFill>
                <a:effectLst/>
                <a:uLnTx/>
                <a:uFillTx/>
                <a:latin typeface="Calibri" panose="020F0502020204030204"/>
                <a:ea typeface="+mn-ea"/>
                <a:cs typeface="+mn-cs"/>
                <a:sym typeface="Wingdings" panose="05000000000000000000" pitchFamily="2" charset="2"/>
              </a:rPr>
              <a:t> </a:t>
            </a:r>
            <a:r>
              <a:rPr kumimoji="0" lang="en-US" sz="2000" b="1" i="0" u="none" strike="noStrike" kern="1200" cap="none" spc="0" normalizeH="0" baseline="0" noProof="0" dirty="0">
                <a:ln>
                  <a:noFill/>
                </a:ln>
                <a:solidFill>
                  <a:srgbClr val="24408B"/>
                </a:solidFill>
                <a:effectLst/>
                <a:uLnTx/>
                <a:uFillTx/>
                <a:latin typeface="Calibri" panose="020F0502020204030204"/>
                <a:ea typeface="+mn-ea"/>
                <a:cs typeface="+mn-cs"/>
              </a:rPr>
              <a:t>assessing the impact on employment, ensuring job and social security, preventing negative effects on working conditions, skills forecasting and assessing competence needs and </a:t>
            </a:r>
            <a:r>
              <a:rPr kumimoji="0" lang="en-GB" sz="2000" b="1" i="0" u="none" strike="noStrike" kern="1200" cap="none" spc="0" normalizeH="0" baseline="0" noProof="0" dirty="0">
                <a:ln>
                  <a:noFill/>
                </a:ln>
                <a:solidFill>
                  <a:srgbClr val="24408B"/>
                </a:solidFill>
                <a:effectLst/>
                <a:uLnTx/>
                <a:uFillTx/>
                <a:latin typeface="Calibri" panose="020F0502020204030204"/>
                <a:ea typeface="+mn-ea"/>
                <a:cs typeface="+mn-cs"/>
              </a:rPr>
              <a:t>promoting training and education</a:t>
            </a:r>
            <a:endParaRPr kumimoji="0" lang="de-DE" sz="2000" b="1" i="0" u="none" strike="noStrike" kern="1200" cap="none" spc="0" normalizeH="0" baseline="0" noProof="0" dirty="0" err="1">
              <a:ln>
                <a:noFill/>
              </a:ln>
              <a:solidFill>
                <a:srgbClr val="24408B"/>
              </a:solidFill>
              <a:effectLst/>
              <a:uLnTx/>
              <a:uFillTx/>
              <a:latin typeface="Nunito Sans" pitchFamily="2" charset="77"/>
              <a:ea typeface="+mn-ea"/>
              <a:cs typeface="+mn-cs"/>
            </a:endParaRPr>
          </a:p>
        </p:txBody>
      </p:sp>
    </p:spTree>
    <p:extLst>
      <p:ext uri="{BB962C8B-B14F-4D97-AF65-F5344CB8AC3E}">
        <p14:creationId xmlns:p14="http://schemas.microsoft.com/office/powerpoint/2010/main" val="403677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3385B-F83F-594B-A665-824BDCAA7B71}"/>
              </a:ext>
            </a:extLst>
          </p:cNvPr>
          <p:cNvSpPr>
            <a:spLocks noGrp="1"/>
          </p:cNvSpPr>
          <p:nvPr>
            <p:ph type="title"/>
          </p:nvPr>
        </p:nvSpPr>
        <p:spPr>
          <a:xfrm>
            <a:off x="525082" y="2126659"/>
            <a:ext cx="10515600" cy="1704677"/>
          </a:xfrm>
        </p:spPr>
        <p:txBody>
          <a:bodyPr/>
          <a:lstStyle/>
          <a:p>
            <a:r>
              <a:rPr lang="en-US" dirty="0"/>
              <a:t>The Role of Social Partners in the </a:t>
            </a:r>
            <a:r>
              <a:rPr lang="en-US" dirty="0" err="1"/>
              <a:t>Decarbonisation</a:t>
            </a:r>
            <a:endParaRPr lang="en-US" dirty="0"/>
          </a:p>
        </p:txBody>
      </p:sp>
      <p:sp>
        <p:nvSpPr>
          <p:cNvPr id="5" name="Textplatzhalter 4">
            <a:extLst>
              <a:ext uri="{FF2B5EF4-FFF2-40B4-BE49-F238E27FC236}">
                <a16:creationId xmlns:a16="http://schemas.microsoft.com/office/drawing/2014/main" id="{2FEF2EAC-AABC-4C24-8861-483EE462817B}"/>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27106811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a:extLst>
              <a:ext uri="{FF2B5EF4-FFF2-40B4-BE49-F238E27FC236}">
                <a16:creationId xmlns:a16="http://schemas.microsoft.com/office/drawing/2014/main" id="{625CD482-190E-4C4A-BF95-7AF6F48E2C63}"/>
              </a:ext>
            </a:extLst>
          </p:cNvPr>
          <p:cNvGraphicFramePr>
            <a:graphicFrameLocks noGrp="1"/>
          </p:cNvGraphicFramePr>
          <p:nvPr>
            <p:ph idx="1"/>
            <p:extLst>
              <p:ext uri="{D42A27DB-BD31-4B8C-83A1-F6EECF244321}">
                <p14:modId xmlns:p14="http://schemas.microsoft.com/office/powerpoint/2010/main" val="571329466"/>
              </p:ext>
            </p:extLst>
          </p:nvPr>
        </p:nvGraphicFramePr>
        <p:xfrm>
          <a:off x="515938" y="1825625"/>
          <a:ext cx="11160125" cy="4124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A994DC4A-EFE1-4880-95B0-BD3011875BA3}"/>
              </a:ext>
            </a:extLst>
          </p:cNvPr>
          <p:cNvSpPr>
            <a:spLocks noGrp="1"/>
          </p:cNvSpPr>
          <p:nvPr>
            <p:ph type="title"/>
          </p:nvPr>
        </p:nvSpPr>
        <p:spPr/>
        <p:txBody>
          <a:bodyPr/>
          <a:lstStyle/>
          <a:p>
            <a:r>
              <a:rPr lang="de-DE" dirty="0"/>
              <a:t>The </a:t>
            </a:r>
            <a:r>
              <a:rPr lang="de-DE" dirty="0" err="1"/>
              <a:t>role</a:t>
            </a:r>
            <a:r>
              <a:rPr lang="de-DE" dirty="0"/>
              <a:t> </a:t>
            </a:r>
            <a:r>
              <a:rPr lang="de-DE" dirty="0" err="1"/>
              <a:t>of</a:t>
            </a:r>
            <a:r>
              <a:rPr lang="de-DE" dirty="0"/>
              <a:t> </a:t>
            </a:r>
            <a:r>
              <a:rPr lang="de-DE" dirty="0" err="1"/>
              <a:t>Social</a:t>
            </a:r>
            <a:r>
              <a:rPr lang="de-DE" dirty="0"/>
              <a:t> Partners</a:t>
            </a:r>
          </a:p>
        </p:txBody>
      </p:sp>
      <p:sp>
        <p:nvSpPr>
          <p:cNvPr id="4" name="Datumsplatzhalter 3">
            <a:extLst>
              <a:ext uri="{FF2B5EF4-FFF2-40B4-BE49-F238E27FC236}">
                <a16:creationId xmlns:a16="http://schemas.microsoft.com/office/drawing/2014/main" id="{4A5C1F63-E581-4EB2-B927-53E5FA6E1E19}"/>
              </a:ext>
            </a:extLst>
          </p:cNvPr>
          <p:cNvSpPr>
            <a:spLocks noGrp="1"/>
          </p:cNvSpPr>
          <p:nvPr>
            <p:ph type="dt" sz="half" idx="10"/>
          </p:nvPr>
        </p:nvSpPr>
        <p:spPr>
          <a:xfrm>
            <a:off x="515938" y="6579777"/>
            <a:ext cx="1800000" cy="2078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rPr>
              <a:t>March 2023</a:t>
            </a:r>
          </a:p>
        </p:txBody>
      </p:sp>
      <p:sp>
        <p:nvSpPr>
          <p:cNvPr id="6" name="Foliennummernplatzhalter 5">
            <a:extLst>
              <a:ext uri="{FF2B5EF4-FFF2-40B4-BE49-F238E27FC236}">
                <a16:creationId xmlns:a16="http://schemas.microsoft.com/office/drawing/2014/main" id="{434CD01B-55D8-4648-8A2D-4700AB9FB2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01E95-279C-4240-96A6-54ACB899BE19}" type="slidenum">
              <a:rPr kumimoji="0" lang="de-DE" sz="800" b="0" i="0" u="none" strike="noStrike" kern="1200" cap="none" spc="0" normalizeH="0" baseline="0" noProof="0" smtClean="0">
                <a:ln>
                  <a:noFill/>
                </a:ln>
                <a:solidFill>
                  <a:srgbClr val="4A4949"/>
                </a:solidFill>
                <a:effectLst/>
                <a:uLnTx/>
                <a:uFillTx/>
                <a:latin typeface="Nunito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endParaRPr>
          </a:p>
        </p:txBody>
      </p:sp>
    </p:spTree>
    <p:extLst>
      <p:ext uri="{BB962C8B-B14F-4D97-AF65-F5344CB8AC3E}">
        <p14:creationId xmlns:p14="http://schemas.microsoft.com/office/powerpoint/2010/main" val="200060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DC6F52-2048-4898-8253-A64CEA355BA3}"/>
              </a:ext>
            </a:extLst>
          </p:cNvPr>
          <p:cNvSpPr>
            <a:spLocks noGrp="1"/>
          </p:cNvSpPr>
          <p:nvPr>
            <p:ph type="title"/>
          </p:nvPr>
        </p:nvSpPr>
        <p:spPr>
          <a:xfrm>
            <a:off x="515938" y="966655"/>
            <a:ext cx="11160125" cy="724033"/>
          </a:xfrm>
        </p:spPr>
        <p:txBody>
          <a:bodyPr anchor="t">
            <a:normAutofit/>
          </a:bodyPr>
          <a:lstStyle/>
          <a:p>
            <a:r>
              <a:rPr lang="de-DE" sz="3200" dirty="0" err="1"/>
              <a:t>Examples</a:t>
            </a:r>
            <a:r>
              <a:rPr lang="de-DE" sz="3200" dirty="0"/>
              <a:t>: </a:t>
            </a:r>
            <a:r>
              <a:rPr lang="de-DE" sz="3200" dirty="0" err="1"/>
              <a:t>Social</a:t>
            </a:r>
            <a:r>
              <a:rPr lang="de-DE" sz="3200" dirty="0"/>
              <a:t> Partner initiatives I</a:t>
            </a:r>
          </a:p>
        </p:txBody>
      </p:sp>
      <p:sp>
        <p:nvSpPr>
          <p:cNvPr id="4" name="Datumsplatzhalter 3">
            <a:extLst>
              <a:ext uri="{FF2B5EF4-FFF2-40B4-BE49-F238E27FC236}">
                <a16:creationId xmlns:a16="http://schemas.microsoft.com/office/drawing/2014/main" id="{134A4790-B8FD-4D62-909A-D7B81043F4D9}"/>
              </a:ext>
            </a:extLst>
          </p:cNvPr>
          <p:cNvSpPr>
            <a:spLocks noGrp="1"/>
          </p:cNvSpPr>
          <p:nvPr>
            <p:ph type="dt" sz="half" idx="10"/>
          </p:nvPr>
        </p:nvSpPr>
        <p:spPr>
          <a:xfrm>
            <a:off x="515938" y="6579777"/>
            <a:ext cx="1800000" cy="2078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t>March 2023</a:t>
            </a:r>
            <a:endPar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endParaRPr>
          </a:p>
        </p:txBody>
      </p:sp>
      <p:sp>
        <p:nvSpPr>
          <p:cNvPr id="6" name="Foliennummernplatzhalter 5">
            <a:extLst>
              <a:ext uri="{FF2B5EF4-FFF2-40B4-BE49-F238E27FC236}">
                <a16:creationId xmlns:a16="http://schemas.microsoft.com/office/drawing/2014/main" id="{91257AE1-74A9-4CC0-9E55-BFAC1656C046}"/>
              </a:ext>
            </a:extLst>
          </p:cNvPr>
          <p:cNvSpPr>
            <a:spLocks noGrp="1"/>
          </p:cNvSpPr>
          <p:nvPr>
            <p:ph type="sldNum" sz="quarter" idx="12"/>
          </p:nvPr>
        </p:nvSpPr>
        <p:spPr>
          <a:xfrm>
            <a:off x="9875519" y="6579777"/>
            <a:ext cx="1800543" cy="207818"/>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C701E95-279C-4240-96A6-54ACB899BE19}" type="slidenum">
              <a:rPr kumimoji="0" lang="de-DE" sz="800" b="0" i="0" u="none" strike="noStrike" kern="1200" cap="none" spc="0" normalizeH="0" baseline="0" noProof="0" smtClean="0">
                <a:ln>
                  <a:noFill/>
                </a:ln>
                <a:solidFill>
                  <a:srgbClr val="4A4949"/>
                </a:solidFill>
                <a:effectLst/>
                <a:uLnTx/>
                <a:uFillTx/>
                <a:latin typeface="Nunito Sans" pitchFamily="2" charset="77"/>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de-DE" sz="800" b="0" i="0" u="none" strike="noStrike" kern="1200" cap="none" spc="0" normalizeH="0" baseline="0" noProof="0">
              <a:ln>
                <a:noFill/>
              </a:ln>
              <a:solidFill>
                <a:srgbClr val="4A4949"/>
              </a:solidFill>
              <a:effectLst/>
              <a:uLnTx/>
              <a:uFillTx/>
              <a:latin typeface="Nunito Sans" pitchFamily="2" charset="77"/>
              <a:ea typeface="+mn-ea"/>
              <a:cs typeface="+mn-cs"/>
            </a:endParaRPr>
          </a:p>
        </p:txBody>
      </p:sp>
      <p:graphicFrame>
        <p:nvGraphicFramePr>
          <p:cNvPr id="8" name="Inhaltsplatzhalter 1">
            <a:extLst>
              <a:ext uri="{FF2B5EF4-FFF2-40B4-BE49-F238E27FC236}">
                <a16:creationId xmlns:a16="http://schemas.microsoft.com/office/drawing/2014/main" id="{C0527DD8-8901-42B8-969B-C8ACF6A70B40}"/>
              </a:ext>
            </a:extLst>
          </p:cNvPr>
          <p:cNvGraphicFramePr>
            <a:graphicFrameLocks noGrp="1"/>
          </p:cNvGraphicFramePr>
          <p:nvPr>
            <p:ph idx="1"/>
            <p:extLst>
              <p:ext uri="{D42A27DB-BD31-4B8C-83A1-F6EECF244321}">
                <p14:modId xmlns:p14="http://schemas.microsoft.com/office/powerpoint/2010/main" val="3420155120"/>
              </p:ext>
            </p:extLst>
          </p:nvPr>
        </p:nvGraphicFramePr>
        <p:xfrm>
          <a:off x="515938" y="1507253"/>
          <a:ext cx="11554142" cy="4994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7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DC6F52-2048-4898-8253-A64CEA355BA3}"/>
              </a:ext>
            </a:extLst>
          </p:cNvPr>
          <p:cNvSpPr>
            <a:spLocks noGrp="1"/>
          </p:cNvSpPr>
          <p:nvPr>
            <p:ph type="title"/>
          </p:nvPr>
        </p:nvSpPr>
        <p:spPr>
          <a:xfrm>
            <a:off x="515938" y="966655"/>
            <a:ext cx="11160125" cy="724033"/>
          </a:xfrm>
        </p:spPr>
        <p:txBody>
          <a:bodyPr anchor="t">
            <a:normAutofit/>
          </a:bodyPr>
          <a:lstStyle/>
          <a:p>
            <a:r>
              <a:rPr lang="de-DE" sz="3200" dirty="0" err="1"/>
              <a:t>Examples</a:t>
            </a:r>
            <a:r>
              <a:rPr lang="de-DE" sz="3200" dirty="0"/>
              <a:t>: </a:t>
            </a:r>
            <a:r>
              <a:rPr lang="de-DE" sz="3200" dirty="0" err="1"/>
              <a:t>Social</a:t>
            </a:r>
            <a:r>
              <a:rPr lang="de-DE" sz="3200" dirty="0"/>
              <a:t> Partner initiatives II</a:t>
            </a:r>
          </a:p>
        </p:txBody>
      </p:sp>
      <p:sp>
        <p:nvSpPr>
          <p:cNvPr id="4" name="Datumsplatzhalter 3">
            <a:extLst>
              <a:ext uri="{FF2B5EF4-FFF2-40B4-BE49-F238E27FC236}">
                <a16:creationId xmlns:a16="http://schemas.microsoft.com/office/drawing/2014/main" id="{134A4790-B8FD-4D62-909A-D7B81043F4D9}"/>
              </a:ext>
            </a:extLst>
          </p:cNvPr>
          <p:cNvSpPr>
            <a:spLocks noGrp="1"/>
          </p:cNvSpPr>
          <p:nvPr>
            <p:ph type="dt" sz="half" idx="10"/>
          </p:nvPr>
        </p:nvSpPr>
        <p:spPr>
          <a:xfrm>
            <a:off x="515938" y="6579777"/>
            <a:ext cx="1800000" cy="2078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t>March 2023</a:t>
            </a:r>
            <a:endPar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endParaRPr>
          </a:p>
        </p:txBody>
      </p:sp>
      <p:sp>
        <p:nvSpPr>
          <p:cNvPr id="6" name="Foliennummernplatzhalter 5">
            <a:extLst>
              <a:ext uri="{FF2B5EF4-FFF2-40B4-BE49-F238E27FC236}">
                <a16:creationId xmlns:a16="http://schemas.microsoft.com/office/drawing/2014/main" id="{91257AE1-74A9-4CC0-9E55-BFAC1656C046}"/>
              </a:ext>
            </a:extLst>
          </p:cNvPr>
          <p:cNvSpPr>
            <a:spLocks noGrp="1"/>
          </p:cNvSpPr>
          <p:nvPr>
            <p:ph type="sldNum" sz="quarter" idx="12"/>
          </p:nvPr>
        </p:nvSpPr>
        <p:spPr>
          <a:xfrm>
            <a:off x="9875519" y="6579777"/>
            <a:ext cx="1800543" cy="207818"/>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C701E95-279C-4240-96A6-54ACB899BE19}" type="slidenum">
              <a:rPr kumimoji="0" lang="de-DE" sz="800" b="0" i="0" u="none" strike="noStrike" kern="1200" cap="none" spc="0" normalizeH="0" baseline="0" noProof="0" smtClean="0">
                <a:ln>
                  <a:noFill/>
                </a:ln>
                <a:solidFill>
                  <a:srgbClr val="4A4949"/>
                </a:solidFill>
                <a:effectLst/>
                <a:uLnTx/>
                <a:uFillTx/>
                <a:latin typeface="Nunito Sans" pitchFamily="2" charset="77"/>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endParaRPr>
          </a:p>
        </p:txBody>
      </p:sp>
      <p:graphicFrame>
        <p:nvGraphicFramePr>
          <p:cNvPr id="8" name="Inhaltsplatzhalter 1">
            <a:extLst>
              <a:ext uri="{FF2B5EF4-FFF2-40B4-BE49-F238E27FC236}">
                <a16:creationId xmlns:a16="http://schemas.microsoft.com/office/drawing/2014/main" id="{C0527DD8-8901-42B8-969B-C8ACF6A70B40}"/>
              </a:ext>
            </a:extLst>
          </p:cNvPr>
          <p:cNvGraphicFramePr>
            <a:graphicFrameLocks noGrp="1"/>
          </p:cNvGraphicFramePr>
          <p:nvPr>
            <p:ph idx="1"/>
            <p:extLst>
              <p:ext uri="{D42A27DB-BD31-4B8C-83A1-F6EECF244321}">
                <p14:modId xmlns:p14="http://schemas.microsoft.com/office/powerpoint/2010/main" val="2056755649"/>
              </p:ext>
            </p:extLst>
          </p:nvPr>
        </p:nvGraphicFramePr>
        <p:xfrm>
          <a:off x="515938" y="1446962"/>
          <a:ext cx="11554142" cy="4853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272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DC6F52-2048-4898-8253-A64CEA355BA3}"/>
              </a:ext>
            </a:extLst>
          </p:cNvPr>
          <p:cNvSpPr>
            <a:spLocks noGrp="1"/>
          </p:cNvSpPr>
          <p:nvPr>
            <p:ph type="title"/>
          </p:nvPr>
        </p:nvSpPr>
        <p:spPr>
          <a:xfrm>
            <a:off x="515938" y="966655"/>
            <a:ext cx="11160125" cy="724033"/>
          </a:xfrm>
        </p:spPr>
        <p:txBody>
          <a:bodyPr anchor="t">
            <a:normAutofit/>
          </a:bodyPr>
          <a:lstStyle/>
          <a:p>
            <a:r>
              <a:rPr lang="de-DE" sz="3200" dirty="0" err="1"/>
              <a:t>Examples</a:t>
            </a:r>
            <a:r>
              <a:rPr lang="de-DE" sz="3200" dirty="0"/>
              <a:t>: </a:t>
            </a:r>
            <a:r>
              <a:rPr lang="de-DE" sz="3200" dirty="0" err="1"/>
              <a:t>Social</a:t>
            </a:r>
            <a:r>
              <a:rPr lang="de-DE" sz="3200" dirty="0"/>
              <a:t> Partner </a:t>
            </a:r>
            <a:r>
              <a:rPr lang="de-DE" sz="3200"/>
              <a:t>initiatives III</a:t>
            </a:r>
            <a:endParaRPr lang="de-DE" sz="3200" dirty="0"/>
          </a:p>
        </p:txBody>
      </p:sp>
      <p:sp>
        <p:nvSpPr>
          <p:cNvPr id="4" name="Datumsplatzhalter 3">
            <a:extLst>
              <a:ext uri="{FF2B5EF4-FFF2-40B4-BE49-F238E27FC236}">
                <a16:creationId xmlns:a16="http://schemas.microsoft.com/office/drawing/2014/main" id="{134A4790-B8FD-4D62-909A-D7B81043F4D9}"/>
              </a:ext>
            </a:extLst>
          </p:cNvPr>
          <p:cNvSpPr>
            <a:spLocks noGrp="1"/>
          </p:cNvSpPr>
          <p:nvPr>
            <p:ph type="dt" sz="half" idx="10"/>
          </p:nvPr>
        </p:nvSpPr>
        <p:spPr>
          <a:xfrm>
            <a:off x="515938" y="6579777"/>
            <a:ext cx="1800000" cy="2078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t>March 2023</a:t>
            </a:r>
            <a:endPar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endParaRPr>
          </a:p>
        </p:txBody>
      </p:sp>
      <p:sp>
        <p:nvSpPr>
          <p:cNvPr id="6" name="Foliennummernplatzhalter 5">
            <a:extLst>
              <a:ext uri="{FF2B5EF4-FFF2-40B4-BE49-F238E27FC236}">
                <a16:creationId xmlns:a16="http://schemas.microsoft.com/office/drawing/2014/main" id="{91257AE1-74A9-4CC0-9E55-BFAC1656C046}"/>
              </a:ext>
            </a:extLst>
          </p:cNvPr>
          <p:cNvSpPr>
            <a:spLocks noGrp="1"/>
          </p:cNvSpPr>
          <p:nvPr>
            <p:ph type="sldNum" sz="quarter" idx="12"/>
          </p:nvPr>
        </p:nvSpPr>
        <p:spPr>
          <a:xfrm>
            <a:off x="9875519" y="6579777"/>
            <a:ext cx="1800543" cy="207818"/>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C701E95-279C-4240-96A6-54ACB899BE19}" type="slidenum">
              <a:rPr kumimoji="0" lang="de-DE" sz="800" b="0" i="0" u="none" strike="noStrike" kern="1200" cap="none" spc="0" normalizeH="0" baseline="0" noProof="0" smtClean="0">
                <a:ln>
                  <a:noFill/>
                </a:ln>
                <a:solidFill>
                  <a:srgbClr val="4A4949"/>
                </a:solidFill>
                <a:effectLst/>
                <a:uLnTx/>
                <a:uFillTx/>
                <a:latin typeface="Nunito Sans" pitchFamily="2" charset="77"/>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endParaRPr>
          </a:p>
        </p:txBody>
      </p:sp>
      <p:graphicFrame>
        <p:nvGraphicFramePr>
          <p:cNvPr id="8" name="Inhaltsplatzhalter 1">
            <a:extLst>
              <a:ext uri="{FF2B5EF4-FFF2-40B4-BE49-F238E27FC236}">
                <a16:creationId xmlns:a16="http://schemas.microsoft.com/office/drawing/2014/main" id="{C0527DD8-8901-42B8-969B-C8ACF6A70B40}"/>
              </a:ext>
            </a:extLst>
          </p:cNvPr>
          <p:cNvGraphicFramePr>
            <a:graphicFrameLocks noGrp="1"/>
          </p:cNvGraphicFramePr>
          <p:nvPr>
            <p:ph idx="1"/>
            <p:extLst>
              <p:ext uri="{D42A27DB-BD31-4B8C-83A1-F6EECF244321}">
                <p14:modId xmlns:p14="http://schemas.microsoft.com/office/powerpoint/2010/main" val="2847247153"/>
              </p:ext>
            </p:extLst>
          </p:nvPr>
        </p:nvGraphicFramePr>
        <p:xfrm>
          <a:off x="515938" y="1446962"/>
          <a:ext cx="11554142" cy="4853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422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E609EA9-1CD8-1D9E-EBAB-A70B1E74DB56}"/>
              </a:ext>
            </a:extLst>
          </p:cNvPr>
          <p:cNvSpPr>
            <a:spLocks noGrp="1"/>
          </p:cNvSpPr>
          <p:nvPr>
            <p:ph type="body" idx="1"/>
          </p:nvPr>
        </p:nvSpPr>
        <p:spPr/>
        <p:txBody>
          <a:bodyPr/>
          <a:lstStyle/>
          <a:p>
            <a:endParaRPr lang="de-DE"/>
          </a:p>
        </p:txBody>
      </p:sp>
      <p:sp>
        <p:nvSpPr>
          <p:cNvPr id="7" name="Titel 6">
            <a:extLst>
              <a:ext uri="{FF2B5EF4-FFF2-40B4-BE49-F238E27FC236}">
                <a16:creationId xmlns:a16="http://schemas.microsoft.com/office/drawing/2014/main" id="{51B44CD8-88D9-62E9-6A55-198D9A669DC1}"/>
              </a:ext>
            </a:extLst>
          </p:cNvPr>
          <p:cNvSpPr>
            <a:spLocks noGrp="1"/>
          </p:cNvSpPr>
          <p:nvPr>
            <p:ph type="title"/>
          </p:nvPr>
        </p:nvSpPr>
        <p:spPr/>
        <p:txBody>
          <a:bodyPr/>
          <a:lstStyle/>
          <a:p>
            <a:r>
              <a:rPr lang="de-DE" dirty="0"/>
              <a:t>The </a:t>
            </a:r>
            <a:r>
              <a:rPr lang="de-DE" dirty="0" err="1"/>
              <a:t>project</a:t>
            </a:r>
            <a:r>
              <a:rPr lang="de-DE" dirty="0"/>
              <a:t> </a:t>
            </a:r>
            <a:r>
              <a:rPr lang="de-DE" dirty="0" err="1"/>
              <a:t>toolbox</a:t>
            </a:r>
            <a:endParaRPr lang="de-DE" dirty="0"/>
          </a:p>
        </p:txBody>
      </p:sp>
    </p:spTree>
    <p:extLst>
      <p:ext uri="{BB962C8B-B14F-4D97-AF65-F5344CB8AC3E}">
        <p14:creationId xmlns:p14="http://schemas.microsoft.com/office/powerpoint/2010/main" val="2261634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4">
            <a:extLst>
              <a:ext uri="{FF2B5EF4-FFF2-40B4-BE49-F238E27FC236}">
                <a16:creationId xmlns:a16="http://schemas.microsoft.com/office/drawing/2014/main" id="{919DAFD5-645F-FAFE-FCBB-8E152C2008C1}"/>
              </a:ext>
            </a:extLst>
          </p:cNvPr>
          <p:cNvGraphicFramePr>
            <a:graphicFrameLocks noGrp="1"/>
          </p:cNvGraphicFramePr>
          <p:nvPr>
            <p:ph sz="half" idx="2"/>
            <p:extLst>
              <p:ext uri="{D42A27DB-BD31-4B8C-83A1-F6EECF244321}">
                <p14:modId xmlns:p14="http://schemas.microsoft.com/office/powerpoint/2010/main" val="2292085314"/>
              </p:ext>
            </p:extLst>
          </p:nvPr>
        </p:nvGraphicFramePr>
        <p:xfrm>
          <a:off x="4254500" y="966788"/>
          <a:ext cx="7421563"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 Placeholder 2">
            <a:extLst>
              <a:ext uri="{FF2B5EF4-FFF2-40B4-BE49-F238E27FC236}">
                <a16:creationId xmlns:a16="http://schemas.microsoft.com/office/drawing/2014/main" id="{94D2AA12-50FA-E1A1-A04C-3E1BBBA48EF2}"/>
              </a:ext>
            </a:extLst>
          </p:cNvPr>
          <p:cNvSpPr>
            <a:spLocks noGrp="1"/>
          </p:cNvSpPr>
          <p:nvPr>
            <p:ph type="body" sz="quarter" idx="13"/>
          </p:nvPr>
        </p:nvSpPr>
        <p:spPr/>
        <p:txBody>
          <a:bodyPr/>
          <a:lstStyle/>
          <a:p>
            <a:pPr marL="6350" indent="0">
              <a:buNone/>
            </a:pPr>
            <a:r>
              <a:rPr lang="en-US" dirty="0"/>
              <a:t>+ additional information on </a:t>
            </a:r>
          </a:p>
          <a:p>
            <a:r>
              <a:rPr lang="en-US" dirty="0"/>
              <a:t>Training for climate neutrality in Denmark</a:t>
            </a:r>
          </a:p>
          <a:p>
            <a:r>
              <a:rPr lang="en-US" dirty="0"/>
              <a:t>The growth formula: real, fair and sustainable </a:t>
            </a:r>
          </a:p>
          <a:p>
            <a:r>
              <a:rPr lang="en-US" dirty="0"/>
              <a:t>European Social Partners’ recommendation on circular economy in the framework of social dialogue</a:t>
            </a:r>
          </a:p>
          <a:p>
            <a:pPr marL="6350" indent="0">
              <a:buNone/>
            </a:pPr>
            <a:endParaRPr lang="en-US" dirty="0">
              <a:highlight>
                <a:srgbClr val="FFFF00"/>
              </a:highlight>
            </a:endParaRPr>
          </a:p>
        </p:txBody>
      </p:sp>
      <p:sp>
        <p:nvSpPr>
          <p:cNvPr id="11" name="Titel 10">
            <a:extLst>
              <a:ext uri="{FF2B5EF4-FFF2-40B4-BE49-F238E27FC236}">
                <a16:creationId xmlns:a16="http://schemas.microsoft.com/office/drawing/2014/main" id="{B44F7411-8BD5-AA8D-BFB7-6055044567D6}"/>
              </a:ext>
            </a:extLst>
          </p:cNvPr>
          <p:cNvSpPr>
            <a:spLocks noGrp="1"/>
          </p:cNvSpPr>
          <p:nvPr>
            <p:ph type="title"/>
          </p:nvPr>
        </p:nvSpPr>
        <p:spPr/>
        <p:txBody>
          <a:bodyPr/>
          <a:lstStyle/>
          <a:p>
            <a:r>
              <a:rPr lang="en-US" dirty="0"/>
              <a:t>5 tools developed </a:t>
            </a:r>
            <a:endParaRPr lang="de-DE" dirty="0"/>
          </a:p>
        </p:txBody>
      </p:sp>
      <p:sp>
        <p:nvSpPr>
          <p:cNvPr id="6" name="Foliennummernplatzhalter 5">
            <a:extLst>
              <a:ext uri="{FF2B5EF4-FFF2-40B4-BE49-F238E27FC236}">
                <a16:creationId xmlns:a16="http://schemas.microsoft.com/office/drawing/2014/main" id="{4590D792-3A3D-E5B3-92CD-C7DA6D040085}"/>
              </a:ext>
            </a:extLst>
          </p:cNvPr>
          <p:cNvSpPr>
            <a:spLocks noGrp="1"/>
          </p:cNvSpPr>
          <p:nvPr>
            <p:ph type="sldNum" sz="quarter" idx="4"/>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C701E95-279C-4240-96A6-54ACB899BE19}" type="slidenum">
              <a:rPr kumimoji="0" lang="de-D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18</a:t>
            </a:fld>
            <a:endParaRPr kumimoji="0" lang="de-DE" b="0" i="0" u="none" strike="noStrike" kern="1200" cap="none" spc="0" normalizeH="0" baseline="0" noProof="0">
              <a:ln>
                <a:noFill/>
              </a:ln>
              <a:effectLst/>
              <a:uLnTx/>
              <a:uFillTx/>
            </a:endParaRPr>
          </a:p>
        </p:txBody>
      </p:sp>
      <p:sp>
        <p:nvSpPr>
          <p:cNvPr id="7" name="Datumsplatzhalter 3">
            <a:extLst>
              <a:ext uri="{FF2B5EF4-FFF2-40B4-BE49-F238E27FC236}">
                <a16:creationId xmlns:a16="http://schemas.microsoft.com/office/drawing/2014/main" id="{CF8EF258-42F9-C08E-BC53-98AFFC121D1F}"/>
              </a:ext>
            </a:extLst>
          </p:cNvPr>
          <p:cNvSpPr>
            <a:spLocks noGrp="1"/>
          </p:cNvSpPr>
          <p:nvPr>
            <p:ph type="dt" sz="half" idx="14"/>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lang="de-DE" dirty="0"/>
              <a:t>March 2023</a:t>
            </a:r>
            <a:endParaRPr kumimoji="0" lang="de-DE" b="0" i="0" u="none" strike="noStrike" kern="1200" cap="none" spc="0" normalizeH="0" baseline="0" noProof="0">
              <a:ln>
                <a:noFill/>
              </a:ln>
              <a:effectLst/>
              <a:uLnTx/>
              <a:uFillTx/>
            </a:endParaRPr>
          </a:p>
        </p:txBody>
      </p:sp>
      <p:pic>
        <p:nvPicPr>
          <p:cNvPr id="2050" name="Picture 2" descr="Toolbox">
            <a:extLst>
              <a:ext uri="{FF2B5EF4-FFF2-40B4-BE49-F238E27FC236}">
                <a16:creationId xmlns:a16="http://schemas.microsoft.com/office/drawing/2014/main" id="{E44EC1E0-F98A-DE63-1CA4-3CD57FC10BAD}"/>
              </a:ext>
            </a:extLst>
          </p:cNvPr>
          <p:cNvPicPr>
            <a:picLocks noChangeAspect="1" noChangeArrowheads="1"/>
          </p:cNvPicPr>
          <p:nvPr/>
        </p:nvPicPr>
        <p:blipFill>
          <a:blip r:embed="rId8">
            <a:alphaModFix/>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1852" y="4827108"/>
            <a:ext cx="1437755" cy="143775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39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8E030E1-C648-1641-96EF-B6059D53156F}"/>
              </a:ext>
            </a:extLst>
          </p:cNvPr>
          <p:cNvSpPr>
            <a:spLocks noGrp="1"/>
          </p:cNvSpPr>
          <p:nvPr>
            <p:ph type="body" sz="quarter" idx="10"/>
          </p:nvPr>
        </p:nvSpPr>
        <p:spPr/>
        <p:txBody>
          <a:bodyPr/>
          <a:lstStyle/>
          <a:p>
            <a:pPr lvl="0"/>
            <a:r>
              <a:rPr lang="de-DE"/>
              <a:t>Katharina Schöneberg</a:t>
            </a:r>
            <a:br>
              <a:rPr lang="de-DE"/>
            </a:br>
            <a:r>
              <a:rPr lang="de-DE"/>
              <a:t>Consultant at wmp</a:t>
            </a:r>
          </a:p>
          <a:p>
            <a:pPr lvl="0"/>
            <a:r>
              <a:rPr lang="de-DE"/>
              <a:t>+49 40 69 63 284 – 08</a:t>
            </a:r>
          </a:p>
          <a:p>
            <a:pPr lvl="0"/>
            <a:r>
              <a:rPr lang="de-DE"/>
              <a:t>katharina.schoeneberg@wilke-maack.de</a:t>
            </a:r>
          </a:p>
        </p:txBody>
      </p:sp>
      <p:sp>
        <p:nvSpPr>
          <p:cNvPr id="3" name="Textplatzhalter 2">
            <a:extLst>
              <a:ext uri="{FF2B5EF4-FFF2-40B4-BE49-F238E27FC236}">
                <a16:creationId xmlns:a16="http://schemas.microsoft.com/office/drawing/2014/main" id="{2BF09EF7-BCC7-D84F-8051-09418F719BA6}"/>
              </a:ext>
            </a:extLst>
          </p:cNvPr>
          <p:cNvSpPr>
            <a:spLocks noGrp="1"/>
          </p:cNvSpPr>
          <p:nvPr>
            <p:ph type="body" sz="quarter" idx="15"/>
          </p:nvPr>
        </p:nvSpPr>
        <p:spPr>
          <a:xfrm>
            <a:off x="3606007" y="5653111"/>
            <a:ext cx="2748298" cy="871057"/>
          </a:xfrm>
        </p:spPr>
        <p:txBody>
          <a:bodyPr/>
          <a:lstStyle/>
          <a:p>
            <a:pPr lvl="0"/>
            <a:r>
              <a:rPr lang="de-DE" dirty="0"/>
              <a:t>Sarah </a:t>
            </a:r>
            <a:r>
              <a:rPr lang="de-DE" dirty="0" err="1"/>
              <a:t>Kessaria</a:t>
            </a:r>
            <a:r>
              <a:rPr lang="de-DE" dirty="0"/>
              <a:t> and Julien </a:t>
            </a:r>
            <a:r>
              <a:rPr lang="de-DE" dirty="0" err="1"/>
              <a:t>Ballaire</a:t>
            </a:r>
            <a:br>
              <a:rPr lang="de-DE" dirty="0"/>
            </a:br>
            <a:r>
              <a:rPr lang="de-DE" dirty="0"/>
              <a:t>Consultants at </a:t>
            </a:r>
            <a:r>
              <a:rPr lang="de-DE" dirty="0" err="1"/>
              <a:t>Syndex</a:t>
            </a:r>
            <a:endParaRPr lang="de-DE" dirty="0"/>
          </a:p>
          <a:p>
            <a:pPr lvl="0"/>
            <a:r>
              <a:rPr lang="de-DE" dirty="0"/>
              <a:t>+33 6 61 30 49 19; +33 6 99 60 24 85</a:t>
            </a:r>
          </a:p>
          <a:p>
            <a:pPr lvl="0"/>
            <a:r>
              <a:rPr lang="de-DE" dirty="0"/>
              <a:t>s.kessaria@syndex.fr; j.ballaire@syndex.fr</a:t>
            </a:r>
          </a:p>
        </p:txBody>
      </p:sp>
    </p:spTree>
    <p:extLst>
      <p:ext uri="{BB962C8B-B14F-4D97-AF65-F5344CB8AC3E}">
        <p14:creationId xmlns:p14="http://schemas.microsoft.com/office/powerpoint/2010/main" val="421479572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5E8C5DE-A81B-784F-90E4-CF12C42741A6}"/>
              </a:ext>
            </a:extLst>
          </p:cNvPr>
          <p:cNvSpPr>
            <a:spLocks noGrp="1"/>
          </p:cNvSpPr>
          <p:nvPr>
            <p:ph type="body" sz="quarter" idx="13"/>
          </p:nvPr>
        </p:nvSpPr>
        <p:spPr>
          <a:xfrm>
            <a:off x="3437593" y="1347536"/>
            <a:ext cx="6531429" cy="3010440"/>
          </a:xfrm>
        </p:spPr>
        <p:txBody>
          <a:bodyPr/>
          <a:lstStyle/>
          <a:p>
            <a:r>
              <a:rPr lang="en-US" sz="2000" dirty="0"/>
              <a:t>Aim and methodology of the project</a:t>
            </a:r>
          </a:p>
          <a:p>
            <a:r>
              <a:rPr lang="en-US" sz="2000" dirty="0"/>
              <a:t>Measures to reach climate neutrality in the Chemical, Pharmaceutical, Rubber and Plastics Industries</a:t>
            </a:r>
          </a:p>
          <a:p>
            <a:r>
              <a:rPr lang="en-US" sz="2000" dirty="0"/>
              <a:t>Fields of action for companies and impact on employment, working conditions, skills</a:t>
            </a:r>
          </a:p>
          <a:p>
            <a:r>
              <a:rPr lang="en-US" sz="2000" dirty="0"/>
              <a:t>The Role of Social Partners in the </a:t>
            </a:r>
            <a:r>
              <a:rPr lang="en-US" sz="2000" dirty="0" err="1"/>
              <a:t>Decarbonisation</a:t>
            </a:r>
            <a:r>
              <a:rPr lang="en-US" sz="2000" dirty="0"/>
              <a:t> </a:t>
            </a:r>
          </a:p>
          <a:p>
            <a:r>
              <a:rPr lang="en-US" sz="2000" dirty="0"/>
              <a:t>The project toolbox </a:t>
            </a:r>
          </a:p>
        </p:txBody>
      </p:sp>
    </p:spTree>
    <p:extLst>
      <p:ext uri="{BB962C8B-B14F-4D97-AF65-F5344CB8AC3E}">
        <p14:creationId xmlns:p14="http://schemas.microsoft.com/office/powerpoint/2010/main" val="18379011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1ABF1F0-B7EA-AC49-BDE8-C91F82B390CF}"/>
              </a:ext>
            </a:extLst>
          </p:cNvPr>
          <p:cNvSpPr>
            <a:spLocks noGrp="1"/>
          </p:cNvSpPr>
          <p:nvPr>
            <p:ph type="body" idx="1"/>
          </p:nvPr>
        </p:nvSpPr>
        <p:spPr/>
        <p:txBody>
          <a:bodyPr/>
          <a:lstStyle/>
          <a:p>
            <a:endParaRPr lang="de-DE" dirty="0"/>
          </a:p>
        </p:txBody>
      </p:sp>
      <p:sp>
        <p:nvSpPr>
          <p:cNvPr id="3" name="Titel 2">
            <a:extLst>
              <a:ext uri="{FF2B5EF4-FFF2-40B4-BE49-F238E27FC236}">
                <a16:creationId xmlns:a16="http://schemas.microsoft.com/office/drawing/2014/main" id="{DFEEF104-3513-53B8-F610-0C041E39E607}"/>
              </a:ext>
            </a:extLst>
          </p:cNvPr>
          <p:cNvSpPr>
            <a:spLocks noGrp="1"/>
          </p:cNvSpPr>
          <p:nvPr>
            <p:ph type="title"/>
          </p:nvPr>
        </p:nvSpPr>
        <p:spPr/>
        <p:txBody>
          <a:bodyPr/>
          <a:lstStyle/>
          <a:p>
            <a:r>
              <a:rPr lang="de-DE" dirty="0" err="1"/>
              <a:t>Aim</a:t>
            </a:r>
            <a:r>
              <a:rPr lang="de-DE" dirty="0"/>
              <a:t> and </a:t>
            </a:r>
            <a:r>
              <a:rPr lang="de-DE" dirty="0" err="1"/>
              <a:t>methodology</a:t>
            </a:r>
            <a:r>
              <a:rPr lang="de-DE" dirty="0"/>
              <a:t> </a:t>
            </a:r>
            <a:r>
              <a:rPr lang="de-DE" dirty="0" err="1"/>
              <a:t>of</a:t>
            </a:r>
            <a:r>
              <a:rPr lang="de-DE" dirty="0"/>
              <a:t> </a:t>
            </a:r>
            <a:r>
              <a:rPr lang="de-DE" dirty="0" err="1"/>
              <a:t>the</a:t>
            </a:r>
            <a:r>
              <a:rPr lang="de-DE" dirty="0"/>
              <a:t> </a:t>
            </a:r>
            <a:r>
              <a:rPr lang="de-DE" dirty="0" err="1"/>
              <a:t>project</a:t>
            </a:r>
            <a:endParaRPr lang="de-DE" dirty="0"/>
          </a:p>
        </p:txBody>
      </p:sp>
    </p:spTree>
    <p:extLst>
      <p:ext uri="{BB962C8B-B14F-4D97-AF65-F5344CB8AC3E}">
        <p14:creationId xmlns:p14="http://schemas.microsoft.com/office/powerpoint/2010/main" val="303612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D0E6C1E3-D37D-237F-CB90-F3B7767CB2A4}"/>
              </a:ext>
            </a:extLst>
          </p:cNvPr>
          <p:cNvSpPr txBox="1">
            <a:spLocks/>
          </p:cNvSpPr>
          <p:nvPr/>
        </p:nvSpPr>
        <p:spPr>
          <a:xfrm>
            <a:off x="346152" y="6575874"/>
            <a:ext cx="1800000" cy="207818"/>
          </a:xfrm>
          <a:prstGeom prst="rect">
            <a:avLst/>
          </a:prstGeom>
        </p:spPr>
        <p:txBody>
          <a:bodyPr anchor="ctr">
            <a:normAutofit fontScale="400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de-DE"/>
              <a:t>March 2023</a:t>
            </a:r>
            <a:endParaRPr lang="de-DE" sz="800" dirty="0">
              <a:solidFill>
                <a:srgbClr val="4A4949"/>
              </a:solidFill>
              <a:latin typeface="Nunito Sans" pitchFamily="2" charset="77"/>
            </a:endParaRPr>
          </a:p>
        </p:txBody>
      </p:sp>
      <p:sp>
        <p:nvSpPr>
          <p:cNvPr id="6" name="Foliennummernplatzhalter 5">
            <a:extLst>
              <a:ext uri="{FF2B5EF4-FFF2-40B4-BE49-F238E27FC236}">
                <a16:creationId xmlns:a16="http://schemas.microsoft.com/office/drawing/2014/main" id="{2D689936-2871-6B46-B0E4-8140545C0C97}"/>
              </a:ext>
            </a:extLst>
          </p:cNvPr>
          <p:cNvSpPr>
            <a:spLocks noGrp="1"/>
          </p:cNvSpPr>
          <p:nvPr>
            <p:ph type="sldNum" sz="quarter" idx="4"/>
          </p:nvPr>
        </p:nvSpPr>
        <p:spPr>
          <a:xfrm>
            <a:off x="9875519" y="6579777"/>
            <a:ext cx="1800543" cy="207818"/>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C701E95-279C-4240-96A6-54ACB899BE19}" type="slidenum">
              <a:rPr kumimoji="0" lang="de-DE" sz="800" b="0" i="0" u="none" strike="noStrike" kern="1200" cap="none" spc="0" normalizeH="0" baseline="0" noProof="0" smtClean="0">
                <a:ln>
                  <a:noFill/>
                </a:ln>
                <a:solidFill>
                  <a:srgbClr val="4A4949"/>
                </a:solidFill>
                <a:effectLst/>
                <a:uLnTx/>
                <a:uFillTx/>
                <a:latin typeface="Nunito Sans" pitchFamily="2" charset="77"/>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de-DE" sz="800" b="0" i="0" u="none" strike="noStrike" kern="1200" cap="none" spc="0" normalizeH="0" baseline="0" noProof="0">
              <a:ln>
                <a:noFill/>
              </a:ln>
              <a:solidFill>
                <a:srgbClr val="4A4949"/>
              </a:solidFill>
              <a:effectLst/>
              <a:uLnTx/>
              <a:uFillTx/>
              <a:latin typeface="Nunito Sans" pitchFamily="2" charset="77"/>
              <a:ea typeface="+mn-ea"/>
              <a:cs typeface="+mn-cs"/>
            </a:endParaRPr>
          </a:p>
        </p:txBody>
      </p:sp>
      <p:sp>
        <p:nvSpPr>
          <p:cNvPr id="17" name="Inhaltsplatzhalter 16">
            <a:extLst>
              <a:ext uri="{FF2B5EF4-FFF2-40B4-BE49-F238E27FC236}">
                <a16:creationId xmlns:a16="http://schemas.microsoft.com/office/drawing/2014/main" id="{03BBAF46-FB1E-C5BF-2CD5-DD5341214E7E}"/>
              </a:ext>
            </a:extLst>
          </p:cNvPr>
          <p:cNvSpPr>
            <a:spLocks noGrp="1"/>
          </p:cNvSpPr>
          <p:nvPr>
            <p:ph idx="1"/>
          </p:nvPr>
        </p:nvSpPr>
        <p:spPr/>
        <p:txBody>
          <a:bodyPr/>
          <a:lstStyle/>
          <a:p>
            <a:endParaRPr lang="de-DE" dirty="0"/>
          </a:p>
          <a:p>
            <a:endParaRPr lang="de-DE" dirty="0"/>
          </a:p>
          <a:p>
            <a:endParaRPr lang="de-DE" dirty="0"/>
          </a:p>
          <a:p>
            <a:endParaRPr lang="de-DE" dirty="0"/>
          </a:p>
          <a:p>
            <a:endParaRPr lang="de-DE" dirty="0"/>
          </a:p>
          <a:p>
            <a:endParaRPr lang="de-DE" dirty="0"/>
          </a:p>
          <a:p>
            <a:pPr marL="6350" indent="0">
              <a:buNone/>
            </a:pPr>
            <a:endParaRPr lang="de-DE" dirty="0"/>
          </a:p>
        </p:txBody>
      </p:sp>
      <p:graphicFrame>
        <p:nvGraphicFramePr>
          <p:cNvPr id="24" name="Diagramm 23">
            <a:extLst>
              <a:ext uri="{FF2B5EF4-FFF2-40B4-BE49-F238E27FC236}">
                <a16:creationId xmlns:a16="http://schemas.microsoft.com/office/drawing/2014/main" id="{FB6B4C5C-4130-3F04-1D81-3FF7E3F345ED}"/>
              </a:ext>
            </a:extLst>
          </p:cNvPr>
          <p:cNvGraphicFramePr/>
          <p:nvPr>
            <p:extLst>
              <p:ext uri="{D42A27DB-BD31-4B8C-83A1-F6EECF244321}">
                <p14:modId xmlns:p14="http://schemas.microsoft.com/office/powerpoint/2010/main" val="3964596245"/>
              </p:ext>
            </p:extLst>
          </p:nvPr>
        </p:nvGraphicFramePr>
        <p:xfrm>
          <a:off x="515937" y="3458302"/>
          <a:ext cx="10853979" cy="2907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m 25">
            <a:extLst>
              <a:ext uri="{FF2B5EF4-FFF2-40B4-BE49-F238E27FC236}">
                <a16:creationId xmlns:a16="http://schemas.microsoft.com/office/drawing/2014/main" id="{02DB72FB-D142-9D8C-65DB-EE943BEE6758}"/>
              </a:ext>
            </a:extLst>
          </p:cNvPr>
          <p:cNvGraphicFramePr/>
          <p:nvPr>
            <p:extLst>
              <p:ext uri="{D42A27DB-BD31-4B8C-83A1-F6EECF244321}">
                <p14:modId xmlns:p14="http://schemas.microsoft.com/office/powerpoint/2010/main" val="1313484996"/>
              </p:ext>
            </p:extLst>
          </p:nvPr>
        </p:nvGraphicFramePr>
        <p:xfrm>
          <a:off x="515936" y="966655"/>
          <a:ext cx="11083397" cy="29071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7028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7CEBF6B-1283-2C59-4D47-A4B20DA4E38E}"/>
              </a:ext>
            </a:extLst>
          </p:cNvPr>
          <p:cNvSpPr>
            <a:spLocks noGrp="1"/>
          </p:cNvSpPr>
          <p:nvPr>
            <p:ph type="body" idx="1"/>
          </p:nvPr>
        </p:nvSpPr>
        <p:spPr/>
        <p:txBody>
          <a:bodyPr/>
          <a:lstStyle/>
          <a:p>
            <a:endParaRPr lang="de-DE" dirty="0"/>
          </a:p>
        </p:txBody>
      </p:sp>
      <p:sp>
        <p:nvSpPr>
          <p:cNvPr id="3" name="Titel 2">
            <a:extLst>
              <a:ext uri="{FF2B5EF4-FFF2-40B4-BE49-F238E27FC236}">
                <a16:creationId xmlns:a16="http://schemas.microsoft.com/office/drawing/2014/main" id="{3D06A283-6A0F-60B5-B8DE-44DF9442773C}"/>
              </a:ext>
            </a:extLst>
          </p:cNvPr>
          <p:cNvSpPr>
            <a:spLocks noGrp="1"/>
          </p:cNvSpPr>
          <p:nvPr>
            <p:ph type="title"/>
          </p:nvPr>
        </p:nvSpPr>
        <p:spPr/>
        <p:txBody>
          <a:bodyPr/>
          <a:lstStyle/>
          <a:p>
            <a:r>
              <a:rPr lang="de-DE" dirty="0" err="1"/>
              <a:t>Measures</a:t>
            </a:r>
            <a:r>
              <a:rPr lang="de-DE" dirty="0"/>
              <a:t> </a:t>
            </a:r>
            <a:r>
              <a:rPr lang="de-DE" dirty="0" err="1"/>
              <a:t>to</a:t>
            </a:r>
            <a:r>
              <a:rPr lang="de-DE" dirty="0"/>
              <a:t> </a:t>
            </a:r>
            <a:r>
              <a:rPr lang="de-DE" dirty="0" err="1"/>
              <a:t>reach</a:t>
            </a:r>
            <a:r>
              <a:rPr lang="de-DE" dirty="0"/>
              <a:t> </a:t>
            </a:r>
            <a:r>
              <a:rPr lang="de-DE" dirty="0" err="1"/>
              <a:t>climate</a:t>
            </a:r>
            <a:r>
              <a:rPr lang="de-DE" dirty="0"/>
              <a:t> </a:t>
            </a:r>
            <a:r>
              <a:rPr lang="de-DE" dirty="0" err="1"/>
              <a:t>neutrality</a:t>
            </a:r>
            <a:r>
              <a:rPr lang="de-DE" dirty="0"/>
              <a:t> </a:t>
            </a:r>
            <a:r>
              <a:rPr lang="en-US" dirty="0"/>
              <a:t>in the Chemical, Pharmaceutical, Rubber and Plastics Industries</a:t>
            </a:r>
            <a:endParaRPr lang="de-DE" dirty="0"/>
          </a:p>
        </p:txBody>
      </p:sp>
    </p:spTree>
    <p:extLst>
      <p:ext uri="{BB962C8B-B14F-4D97-AF65-F5344CB8AC3E}">
        <p14:creationId xmlns:p14="http://schemas.microsoft.com/office/powerpoint/2010/main" val="55418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1">
            <a:extLst>
              <a:ext uri="{FF2B5EF4-FFF2-40B4-BE49-F238E27FC236}">
                <a16:creationId xmlns:a16="http://schemas.microsoft.com/office/drawing/2014/main" id="{426D0C17-B92A-4218-AEB0-2ED45D260727}"/>
              </a:ext>
            </a:extLst>
          </p:cNvPr>
          <p:cNvGraphicFramePr>
            <a:graphicFrameLocks noGrp="1"/>
          </p:cNvGraphicFramePr>
          <p:nvPr>
            <p:ph sz="half" idx="2"/>
          </p:nvPr>
        </p:nvGraphicFramePr>
        <p:xfrm>
          <a:off x="4254500" y="966788"/>
          <a:ext cx="7421563"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B9522AB1-9BE4-42BE-8076-0A730C53936F}"/>
              </a:ext>
            </a:extLst>
          </p:cNvPr>
          <p:cNvSpPr>
            <a:spLocks noGrp="1"/>
          </p:cNvSpPr>
          <p:nvPr>
            <p:ph type="title"/>
          </p:nvPr>
        </p:nvSpPr>
        <p:spPr/>
        <p:txBody>
          <a:bodyPr anchor="t">
            <a:normAutofit/>
          </a:bodyPr>
          <a:lstStyle/>
          <a:p>
            <a:r>
              <a:rPr lang="de-DE" sz="2200" dirty="0"/>
              <a:t>Possible </a:t>
            </a:r>
            <a:r>
              <a:rPr lang="de-DE" sz="2200" dirty="0" err="1"/>
              <a:t>starting</a:t>
            </a:r>
            <a:r>
              <a:rPr lang="de-DE" sz="2200" dirty="0"/>
              <a:t> </a:t>
            </a:r>
            <a:r>
              <a:rPr lang="de-DE" sz="2200" dirty="0" err="1"/>
              <a:t>points</a:t>
            </a:r>
            <a:r>
              <a:rPr lang="de-DE" sz="2200" dirty="0"/>
              <a:t> </a:t>
            </a:r>
            <a:r>
              <a:rPr lang="de-DE" sz="2200" dirty="0" err="1"/>
              <a:t>for</a:t>
            </a:r>
            <a:r>
              <a:rPr lang="de-DE" sz="2200" dirty="0"/>
              <a:t> </a:t>
            </a:r>
            <a:r>
              <a:rPr lang="de-DE" sz="2200" dirty="0" err="1"/>
              <a:t>reduction</a:t>
            </a:r>
            <a:r>
              <a:rPr lang="de-DE" sz="2200" dirty="0"/>
              <a:t> </a:t>
            </a:r>
            <a:r>
              <a:rPr lang="de-DE" sz="2200" dirty="0" err="1"/>
              <a:t>of</a:t>
            </a:r>
            <a:r>
              <a:rPr lang="de-DE" sz="2200" dirty="0"/>
              <a:t> GHG </a:t>
            </a:r>
            <a:r>
              <a:rPr lang="de-DE" sz="2200" dirty="0" err="1"/>
              <a:t>emissions</a:t>
            </a:r>
            <a:endParaRPr lang="de-DE" sz="2200" dirty="0"/>
          </a:p>
        </p:txBody>
      </p:sp>
      <p:sp>
        <p:nvSpPr>
          <p:cNvPr id="6" name="Foliennummernplatzhalter 5">
            <a:extLst>
              <a:ext uri="{FF2B5EF4-FFF2-40B4-BE49-F238E27FC236}">
                <a16:creationId xmlns:a16="http://schemas.microsoft.com/office/drawing/2014/main" id="{E6CF6A33-61B3-4499-861C-5501138875B8}"/>
              </a:ext>
            </a:extLst>
          </p:cNvPr>
          <p:cNvSpPr>
            <a:spLocks noGrp="1"/>
          </p:cNvSpPr>
          <p:nvPr>
            <p:ph type="sldNum" sz="quarter" idx="4"/>
          </p:nvPr>
        </p:nvSpPr>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C701E95-279C-4240-96A6-54ACB899BE19}" type="slidenum">
              <a:rPr kumimoji="0" lang="de-DE" sz="800" b="0" i="0" u="none" strike="noStrike" kern="1200" cap="none" spc="0" normalizeH="0" baseline="0" noProof="0" smtClean="0">
                <a:ln>
                  <a:noFill/>
                </a:ln>
                <a:solidFill>
                  <a:srgbClr val="4A4949"/>
                </a:solidFill>
                <a:effectLst/>
                <a:uLnTx/>
                <a:uFillTx/>
                <a:latin typeface="Nunito Sans" pitchFamily="2" charset="77"/>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de-DE" sz="800" b="0" i="0" u="none" strike="noStrike" kern="1200" cap="none" spc="0" normalizeH="0" baseline="0" noProof="0">
              <a:ln>
                <a:noFill/>
              </a:ln>
              <a:solidFill>
                <a:srgbClr val="4A4949"/>
              </a:solidFill>
              <a:effectLst/>
              <a:uLnTx/>
              <a:uFillTx/>
              <a:latin typeface="Nunito Sans" pitchFamily="2" charset="77"/>
              <a:ea typeface="+mn-ea"/>
              <a:cs typeface="+mn-cs"/>
            </a:endParaRPr>
          </a:p>
        </p:txBody>
      </p:sp>
      <p:sp>
        <p:nvSpPr>
          <p:cNvPr id="4" name="Datumsplatzhalter 3">
            <a:extLst>
              <a:ext uri="{FF2B5EF4-FFF2-40B4-BE49-F238E27FC236}">
                <a16:creationId xmlns:a16="http://schemas.microsoft.com/office/drawing/2014/main" id="{E1A0B690-4EFE-4A95-91AF-5F308A2A5A49}"/>
              </a:ext>
            </a:extLst>
          </p:cNvPr>
          <p:cNvSpPr>
            <a:spLocks noGrp="1"/>
          </p:cNvSpPr>
          <p:nvPr>
            <p:ph type="dt" sz="half" idx="14"/>
          </p:nvPr>
        </p:nvSpPr>
        <p:spPr>
          <a:xfrm>
            <a:off x="346152" y="6575874"/>
            <a:ext cx="1800000" cy="2078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t>March 2023</a:t>
            </a:r>
            <a:endPar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endParaRPr>
          </a:p>
        </p:txBody>
      </p:sp>
      <p:sp>
        <p:nvSpPr>
          <p:cNvPr id="14" name="Textplatzhalter 6">
            <a:extLst>
              <a:ext uri="{FF2B5EF4-FFF2-40B4-BE49-F238E27FC236}">
                <a16:creationId xmlns:a16="http://schemas.microsoft.com/office/drawing/2014/main" id="{97491383-9A50-4651-B1D8-69769F9896F2}"/>
              </a:ext>
            </a:extLst>
          </p:cNvPr>
          <p:cNvSpPr>
            <a:spLocks noGrp="1"/>
          </p:cNvSpPr>
          <p:nvPr>
            <p:ph type="body" sz="quarter" idx="13"/>
          </p:nvPr>
        </p:nvSpPr>
        <p:spPr>
          <a:xfrm>
            <a:off x="-2747644" y="3805952"/>
            <a:ext cx="2027363" cy="2576542"/>
          </a:xfrm>
        </p:spPr>
        <p:txBody>
          <a:bodyPr/>
          <a:lstStyle/>
          <a:p>
            <a:endParaRPr lang="de-DE" dirty="0"/>
          </a:p>
        </p:txBody>
      </p:sp>
      <p:pic>
        <p:nvPicPr>
          <p:cNvPr id="1028" name="Picture 4">
            <a:extLst>
              <a:ext uri="{FF2B5EF4-FFF2-40B4-BE49-F238E27FC236}">
                <a16:creationId xmlns:a16="http://schemas.microsoft.com/office/drawing/2014/main" id="{4331A46C-DC8E-4564-A44A-51D2C06AB4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152" y="2254218"/>
            <a:ext cx="3415062" cy="3415062"/>
          </a:xfrm>
          <a:prstGeom prst="rect">
            <a:avLst/>
          </a:prstGeom>
          <a:noFill/>
          <a:extLst>
            <a:ext uri="{909E8E84-426E-40DD-AFC4-6F175D3DCCD1}">
              <a14:hiddenFill xmlns:a14="http://schemas.microsoft.com/office/drawing/2010/main">
                <a:solidFill>
                  <a:srgbClr val="FFFFFF"/>
                </a:solidFill>
              </a14:hiddenFill>
            </a:ext>
          </a:extLst>
        </p:spPr>
      </p:pic>
      <p:sp>
        <p:nvSpPr>
          <p:cNvPr id="19" name="Datumsplatzhalter 3">
            <a:extLst>
              <a:ext uri="{FF2B5EF4-FFF2-40B4-BE49-F238E27FC236}">
                <a16:creationId xmlns:a16="http://schemas.microsoft.com/office/drawing/2014/main" id="{E6EC7A46-6B2E-4DD3-8083-A5E439282EE0}"/>
              </a:ext>
            </a:extLst>
          </p:cNvPr>
          <p:cNvSpPr txBox="1">
            <a:spLocks/>
          </p:cNvSpPr>
          <p:nvPr/>
        </p:nvSpPr>
        <p:spPr>
          <a:xfrm>
            <a:off x="670403" y="5461462"/>
            <a:ext cx="1800000" cy="207818"/>
          </a:xfrm>
          <a:prstGeom prst="rect">
            <a:avLst/>
          </a:prstGeom>
        </p:spPr>
        <p:txBody>
          <a:bodyPr vert="horz" lIns="0" tIns="0" rIns="0" bIns="0" rtlCol="0" anchor="ctr">
            <a:normAutofit/>
          </a:bodyPr>
          <a:lstStyle>
            <a:defPPr>
              <a:defRPr lang="de-DE"/>
            </a:defPPr>
            <a:lvl1pPr marL="0" algn="l" defTabSz="914400" rtl="0" eaLnBrk="1" latinLnBrk="0" hangingPunct="1">
              <a:defRPr sz="800" b="0" i="0" kern="1200">
                <a:solidFill>
                  <a:srgbClr val="4A4949"/>
                </a:solidFill>
                <a:latin typeface="Nunito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rPr>
              <a:t>Source: </a:t>
            </a:r>
            <a:r>
              <a:rPr kumimoji="0" lang="de-DE" sz="800" b="0" i="0" u="none" strike="noStrike" kern="1200" cap="none" spc="0" normalizeH="0" baseline="0" noProof="0" dirty="0" err="1">
                <a:ln>
                  <a:noFill/>
                </a:ln>
                <a:solidFill>
                  <a:srgbClr val="4A4949"/>
                </a:solidFill>
                <a:effectLst/>
                <a:uLnTx/>
                <a:uFillTx/>
                <a:latin typeface="Nunito Sans" pitchFamily="2" charset="77"/>
                <a:ea typeface="+mn-ea"/>
                <a:cs typeface="+mn-cs"/>
              </a:rPr>
              <a:t>Flaticon</a:t>
            </a:r>
            <a:endPar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endParaRPr>
          </a:p>
        </p:txBody>
      </p:sp>
    </p:spTree>
    <p:extLst>
      <p:ext uri="{BB962C8B-B14F-4D97-AF65-F5344CB8AC3E}">
        <p14:creationId xmlns:p14="http://schemas.microsoft.com/office/powerpoint/2010/main" val="192509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AABBDBC-A255-437B-A3FA-BAB2E16CB926}"/>
              </a:ext>
            </a:extLst>
          </p:cNvPr>
          <p:cNvSpPr>
            <a:spLocks noGrp="1"/>
          </p:cNvSpPr>
          <p:nvPr>
            <p:ph type="title"/>
          </p:nvPr>
        </p:nvSpPr>
        <p:spPr/>
        <p:txBody>
          <a:bodyPr/>
          <a:lstStyle/>
          <a:p>
            <a:r>
              <a:rPr lang="en-US" dirty="0"/>
              <a:t>Influence factors for climate neutrality of the chemical industry</a:t>
            </a:r>
            <a:endParaRPr lang="de-DE" dirty="0"/>
          </a:p>
        </p:txBody>
      </p:sp>
      <p:sp>
        <p:nvSpPr>
          <p:cNvPr id="4" name="Datumsplatzhalter 3">
            <a:extLst>
              <a:ext uri="{FF2B5EF4-FFF2-40B4-BE49-F238E27FC236}">
                <a16:creationId xmlns:a16="http://schemas.microsoft.com/office/drawing/2014/main" id="{A33C9A26-0FF0-48AF-A2C8-2B50B0FE6A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rPr>
              <a:t>March 2023</a:t>
            </a:r>
          </a:p>
        </p:txBody>
      </p:sp>
      <p:sp>
        <p:nvSpPr>
          <p:cNvPr id="6" name="Foliennummernplatzhalter 5">
            <a:extLst>
              <a:ext uri="{FF2B5EF4-FFF2-40B4-BE49-F238E27FC236}">
                <a16:creationId xmlns:a16="http://schemas.microsoft.com/office/drawing/2014/main" id="{2346B710-1AB1-427C-802B-882212987D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01E95-279C-4240-96A6-54ACB899BE19}" type="slidenum">
              <a:rPr kumimoji="0" lang="de-DE" sz="800" b="0" i="0" u="none" strike="noStrike" kern="1200" cap="none" spc="0" normalizeH="0" baseline="0" noProof="0" smtClean="0">
                <a:ln>
                  <a:noFill/>
                </a:ln>
                <a:solidFill>
                  <a:srgbClr val="4A4949"/>
                </a:solidFill>
                <a:effectLst/>
                <a:uLnTx/>
                <a:uFillTx/>
                <a:latin typeface="Nunito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endParaRPr>
          </a:p>
        </p:txBody>
      </p:sp>
      <p:graphicFrame>
        <p:nvGraphicFramePr>
          <p:cNvPr id="7" name="Inhaltsplatzhalter 6">
            <a:extLst>
              <a:ext uri="{FF2B5EF4-FFF2-40B4-BE49-F238E27FC236}">
                <a16:creationId xmlns:a16="http://schemas.microsoft.com/office/drawing/2014/main" id="{FB495C5B-9042-4BFA-B5C2-77DD12322E8C}"/>
              </a:ext>
            </a:extLst>
          </p:cNvPr>
          <p:cNvGraphicFramePr>
            <a:graphicFrameLocks noGrp="1"/>
          </p:cNvGraphicFramePr>
          <p:nvPr>
            <p:ph idx="1"/>
            <p:extLst>
              <p:ext uri="{D42A27DB-BD31-4B8C-83A1-F6EECF244321}">
                <p14:modId xmlns:p14="http://schemas.microsoft.com/office/powerpoint/2010/main" val="612705635"/>
              </p:ext>
            </p:extLst>
          </p:nvPr>
        </p:nvGraphicFramePr>
        <p:xfrm>
          <a:off x="515937" y="2016370"/>
          <a:ext cx="11160125" cy="4360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451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78420B52-2AD6-3044-C15F-1B32483F6E4E}"/>
              </a:ext>
            </a:extLst>
          </p:cNvPr>
          <p:cNvSpPr txBox="1"/>
          <p:nvPr/>
        </p:nvSpPr>
        <p:spPr>
          <a:xfrm>
            <a:off x="6500230" y="1572116"/>
            <a:ext cx="4930023"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A3BCCB">
                    <a:lumMod val="75000"/>
                  </a:srgbClr>
                </a:solidFill>
                <a:effectLst/>
                <a:uLnTx/>
                <a:uFillTx/>
                <a:latin typeface="Nunito Sans" pitchFamily="2" charset="77"/>
                <a:ea typeface="+mn-ea"/>
                <a:cs typeface="+mn-cs"/>
              </a:rPr>
              <a:t>External measures: </a:t>
            </a:r>
            <a:r>
              <a:rPr kumimoji="0" lang="en-US" sz="1400" b="0" i="0" u="none" strike="noStrike" kern="1200" cap="none" spc="0" normalizeH="0" baseline="0" noProof="0" dirty="0">
                <a:ln>
                  <a:noFill/>
                </a:ln>
                <a:solidFill>
                  <a:srgbClr val="4A4949"/>
                </a:solidFill>
                <a:effectLst/>
                <a:uLnTx/>
                <a:uFillTx/>
                <a:latin typeface="Nunito Sans" pitchFamily="2" charset="77"/>
                <a:ea typeface="+mn-ea"/>
                <a:cs typeface="+mn-cs"/>
              </a:rPr>
              <a:t>not directly influenced by companies, for example: CCS, </a:t>
            </a:r>
            <a:r>
              <a:rPr kumimoji="0" lang="en-US" sz="1400" b="0" i="0" u="none" strike="noStrike" kern="1200" cap="none" spc="0" normalizeH="0" baseline="0" noProof="0">
                <a:ln>
                  <a:noFill/>
                </a:ln>
                <a:solidFill>
                  <a:srgbClr val="4A4949"/>
                </a:solidFill>
                <a:effectLst/>
                <a:uLnTx/>
                <a:uFillTx/>
                <a:latin typeface="Nunito Sans" pitchFamily="2" charset="77"/>
                <a:ea typeface="+mn-ea"/>
                <a:cs typeface="+mn-cs"/>
              </a:rPr>
              <a:t>energy costs, </a:t>
            </a:r>
            <a:r>
              <a:rPr kumimoji="0" lang="en-US" sz="1400" b="0" i="0" u="none" strike="noStrike" kern="1200" cap="none" spc="0" normalizeH="0" baseline="0" noProof="0" dirty="0">
                <a:ln>
                  <a:noFill/>
                </a:ln>
                <a:solidFill>
                  <a:srgbClr val="4A4949"/>
                </a:solidFill>
                <a:effectLst/>
                <a:uLnTx/>
                <a:uFillTx/>
                <a:latin typeface="Nunito Sans" pitchFamily="2" charset="77"/>
                <a:ea typeface="+mn-ea"/>
                <a:cs typeface="+mn-cs"/>
              </a:rPr>
              <a:t>compensation measures, changes in supply chains, reduction of emissions by transportation. </a:t>
            </a:r>
            <a:endParaRPr kumimoji="0" lang="de-DE" sz="1400" b="0" i="0" u="none" strike="noStrike" kern="1200" cap="none" spc="0" normalizeH="0" baseline="0" noProof="0" dirty="0" err="1">
              <a:ln>
                <a:noFill/>
              </a:ln>
              <a:solidFill>
                <a:srgbClr val="4A4949"/>
              </a:solidFill>
              <a:effectLst/>
              <a:uLnTx/>
              <a:uFillTx/>
              <a:latin typeface="Nunito Sans" pitchFamily="2" charset="77"/>
              <a:ea typeface="+mn-ea"/>
              <a:cs typeface="+mn-cs"/>
            </a:endParaRPr>
          </a:p>
        </p:txBody>
      </p:sp>
      <p:sp>
        <p:nvSpPr>
          <p:cNvPr id="12" name="Textfeld 11">
            <a:extLst>
              <a:ext uri="{FF2B5EF4-FFF2-40B4-BE49-F238E27FC236}">
                <a16:creationId xmlns:a16="http://schemas.microsoft.com/office/drawing/2014/main" id="{EEFB2E67-1B44-A7B4-2255-D7048190E4DC}"/>
              </a:ext>
            </a:extLst>
          </p:cNvPr>
          <p:cNvSpPr txBox="1"/>
          <p:nvPr/>
        </p:nvSpPr>
        <p:spPr>
          <a:xfrm>
            <a:off x="8160091" y="5041150"/>
            <a:ext cx="3849084"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DF71">
                    <a:lumMod val="50000"/>
                  </a:srgbClr>
                </a:solidFill>
                <a:effectLst/>
                <a:uLnTx/>
                <a:uFillTx/>
                <a:latin typeface="Nunito Sans" pitchFamily="2" charset="77"/>
                <a:ea typeface="+mn-ea"/>
                <a:cs typeface="+mn-cs"/>
              </a:rPr>
              <a:t>Internal measures (more difficult to implement by companies), </a:t>
            </a:r>
            <a:r>
              <a:rPr kumimoji="0" lang="en-US" sz="1400" b="0" i="0" u="none" strike="noStrike" kern="1200" cap="none" spc="0" normalizeH="0" baseline="0" noProof="0" dirty="0">
                <a:ln>
                  <a:noFill/>
                </a:ln>
                <a:solidFill>
                  <a:srgbClr val="4A4949"/>
                </a:solidFill>
                <a:effectLst/>
                <a:uLnTx/>
                <a:uFillTx/>
                <a:latin typeface="Nunito Sans" pitchFamily="2" charset="77"/>
                <a:ea typeface="+mn-ea"/>
                <a:cs typeface="+mn-cs"/>
              </a:rPr>
              <a:t>for example:  investment in technologies in pilot phases (high risk), development of entirely different processes, switching to hydrogen, </a:t>
            </a:r>
            <a:r>
              <a:rPr kumimoji="0" lang="en-US" sz="1400" b="0" i="0" u="none" strike="noStrike" kern="1200" cap="none" spc="0" normalizeH="0" baseline="0" noProof="0" dirty="0" err="1">
                <a:ln>
                  <a:noFill/>
                </a:ln>
                <a:solidFill>
                  <a:srgbClr val="4A4949"/>
                </a:solidFill>
                <a:effectLst/>
                <a:uLnTx/>
                <a:uFillTx/>
                <a:latin typeface="Nunito Sans" pitchFamily="2" charset="77"/>
                <a:ea typeface="+mn-ea"/>
                <a:cs typeface="+mn-cs"/>
              </a:rPr>
              <a:t>digitisation</a:t>
            </a:r>
            <a:r>
              <a:rPr kumimoji="0" lang="en-US" sz="1400" b="0" i="0" u="none" strike="noStrike" kern="1200" cap="none" spc="0" normalizeH="0" baseline="0" noProof="0" dirty="0">
                <a:ln>
                  <a:noFill/>
                </a:ln>
                <a:solidFill>
                  <a:srgbClr val="4A4949"/>
                </a:solidFill>
                <a:effectLst/>
                <a:uLnTx/>
                <a:uFillTx/>
                <a:latin typeface="Nunito Sans" pitchFamily="2" charset="77"/>
                <a:ea typeface="+mn-ea"/>
                <a:cs typeface="+mn-cs"/>
              </a:rPr>
              <a:t> of processes (lack of qualified IT personnel).</a:t>
            </a:r>
            <a:endParaRPr kumimoji="0" lang="de-DE" sz="1400" b="0" i="0" u="none" strike="noStrike" kern="1200" cap="none" spc="0" normalizeH="0" baseline="0" noProof="0" dirty="0" err="1">
              <a:ln>
                <a:noFill/>
              </a:ln>
              <a:solidFill>
                <a:srgbClr val="4A4949"/>
              </a:solidFill>
              <a:effectLst/>
              <a:uLnTx/>
              <a:uFillTx/>
              <a:latin typeface="Nunito Sans" pitchFamily="2" charset="77"/>
              <a:ea typeface="+mn-ea"/>
              <a:cs typeface="+mn-cs"/>
            </a:endParaRPr>
          </a:p>
        </p:txBody>
      </p:sp>
      <p:sp>
        <p:nvSpPr>
          <p:cNvPr id="15" name="Textfeld 14">
            <a:extLst>
              <a:ext uri="{FF2B5EF4-FFF2-40B4-BE49-F238E27FC236}">
                <a16:creationId xmlns:a16="http://schemas.microsoft.com/office/drawing/2014/main" id="{E6B71047-F9C0-D191-166B-4715B717458D}"/>
              </a:ext>
            </a:extLst>
          </p:cNvPr>
          <p:cNvSpPr txBox="1"/>
          <p:nvPr/>
        </p:nvSpPr>
        <p:spPr>
          <a:xfrm>
            <a:off x="285533" y="5084217"/>
            <a:ext cx="3551374"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7BE20">
                    <a:lumMod val="75000"/>
                  </a:srgbClr>
                </a:solidFill>
                <a:effectLst/>
                <a:uLnTx/>
                <a:uFillTx/>
                <a:latin typeface="Nunito Sans" pitchFamily="2" charset="77"/>
                <a:ea typeface="+mn-ea"/>
                <a:cs typeface="+mn-cs"/>
              </a:rPr>
              <a:t>Internal measures (easier to implement by companies), </a:t>
            </a:r>
            <a:r>
              <a:rPr kumimoji="0" lang="en-US" sz="1400" b="0" i="0" u="none" strike="noStrike" kern="1200" cap="none" spc="0" normalizeH="0" baseline="0" noProof="0" dirty="0">
                <a:ln>
                  <a:noFill/>
                </a:ln>
                <a:solidFill>
                  <a:srgbClr val="4A4949"/>
                </a:solidFill>
                <a:effectLst/>
                <a:uLnTx/>
                <a:uFillTx/>
                <a:latin typeface="Nunito Sans" pitchFamily="2" charset="77"/>
                <a:ea typeface="+mn-ea"/>
                <a:cs typeface="+mn-cs"/>
              </a:rPr>
              <a:t>for example: energy savings, energy efficiency, eco-design, improvement of products, new raw material sources and remote work.</a:t>
            </a:r>
            <a:endParaRPr kumimoji="0" lang="de-DE" sz="1400" b="0" i="0" u="none" strike="noStrike" kern="1200" cap="none" spc="0" normalizeH="0" baseline="0" noProof="0" dirty="0" err="1">
              <a:ln>
                <a:noFill/>
              </a:ln>
              <a:solidFill>
                <a:srgbClr val="4A4949"/>
              </a:solidFill>
              <a:effectLst/>
              <a:uLnTx/>
              <a:uFillTx/>
              <a:latin typeface="Nunito Sans" pitchFamily="2" charset="77"/>
              <a:ea typeface="+mn-ea"/>
              <a:cs typeface="+mn-cs"/>
            </a:endParaRPr>
          </a:p>
        </p:txBody>
      </p:sp>
      <p:sp>
        <p:nvSpPr>
          <p:cNvPr id="3" name="Titel 2">
            <a:extLst>
              <a:ext uri="{FF2B5EF4-FFF2-40B4-BE49-F238E27FC236}">
                <a16:creationId xmlns:a16="http://schemas.microsoft.com/office/drawing/2014/main" id="{EFF8F121-35CB-4CA6-B01E-FD3FD97F474D}"/>
              </a:ext>
            </a:extLst>
          </p:cNvPr>
          <p:cNvSpPr>
            <a:spLocks noGrp="1"/>
          </p:cNvSpPr>
          <p:nvPr>
            <p:ph type="title"/>
          </p:nvPr>
        </p:nvSpPr>
        <p:spPr>
          <a:xfrm>
            <a:off x="515938" y="986262"/>
            <a:ext cx="11160125" cy="724033"/>
          </a:xfrm>
        </p:spPr>
        <p:txBody>
          <a:bodyPr/>
          <a:lstStyle/>
          <a:p>
            <a:r>
              <a:rPr lang="en-US" dirty="0"/>
              <a:t>Scenarios developed in workshop 1</a:t>
            </a:r>
          </a:p>
        </p:txBody>
      </p:sp>
      <p:sp>
        <p:nvSpPr>
          <p:cNvPr id="6" name="Datumsplatzhalter 3">
            <a:extLst>
              <a:ext uri="{FF2B5EF4-FFF2-40B4-BE49-F238E27FC236}">
                <a16:creationId xmlns:a16="http://schemas.microsoft.com/office/drawing/2014/main" id="{9F3C0DD1-34CA-CC04-7538-0A6F2B1B1FD0}"/>
              </a:ext>
            </a:extLst>
          </p:cNvPr>
          <p:cNvSpPr>
            <a:spLocks noGrp="1"/>
          </p:cNvSpPr>
          <p:nvPr>
            <p:ph type="dt" sz="half" idx="10"/>
          </p:nvPr>
        </p:nvSpPr>
        <p:spPr>
          <a:xfrm>
            <a:off x="515938" y="6579777"/>
            <a:ext cx="1800000" cy="2078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800" b="0" i="0" u="none" strike="noStrike" kern="1200" cap="none" spc="0" normalizeH="0" baseline="0" noProof="0" dirty="0">
                <a:ln>
                  <a:noFill/>
                </a:ln>
                <a:solidFill>
                  <a:srgbClr val="4A4949"/>
                </a:solidFill>
                <a:effectLst/>
                <a:uLnTx/>
                <a:uFillTx/>
                <a:latin typeface="Nunito Sans" pitchFamily="2" charset="77"/>
                <a:ea typeface="+mn-ea"/>
                <a:cs typeface="+mn-cs"/>
              </a:rPr>
              <a:t>March 2023</a:t>
            </a:r>
          </a:p>
        </p:txBody>
      </p:sp>
      <p:sp>
        <p:nvSpPr>
          <p:cNvPr id="7" name="Foliennummernplatzhalter 5">
            <a:extLst>
              <a:ext uri="{FF2B5EF4-FFF2-40B4-BE49-F238E27FC236}">
                <a16:creationId xmlns:a16="http://schemas.microsoft.com/office/drawing/2014/main" id="{AE47BDD0-5FB1-E78B-83C2-02226111D849}"/>
              </a:ext>
            </a:extLst>
          </p:cNvPr>
          <p:cNvSpPr>
            <a:spLocks noGrp="1"/>
          </p:cNvSpPr>
          <p:nvPr>
            <p:ph type="sldNum" sz="quarter" idx="12"/>
          </p:nvPr>
        </p:nvSpPr>
        <p:spPr>
          <a:xfrm>
            <a:off x="9875519" y="6579777"/>
            <a:ext cx="1800543" cy="207818"/>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C701E95-279C-4240-96A6-54ACB899BE19}" type="slidenum">
              <a:rPr kumimoji="0" lang="de-DE" sz="800" b="0" i="0" u="none" strike="noStrike" kern="1200" cap="none" spc="0" normalizeH="0" baseline="0" noProof="0" smtClean="0">
                <a:ln>
                  <a:noFill/>
                </a:ln>
                <a:solidFill>
                  <a:srgbClr val="4A4949"/>
                </a:solidFill>
                <a:effectLst/>
                <a:uLnTx/>
                <a:uFillTx/>
                <a:latin typeface="Nunito Sans" pitchFamily="2" charset="77"/>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de-DE" sz="800" b="0" i="0" u="none" strike="noStrike" kern="1200" cap="none" spc="0" normalizeH="0" baseline="0" noProof="0">
              <a:ln>
                <a:noFill/>
              </a:ln>
              <a:solidFill>
                <a:srgbClr val="4A4949"/>
              </a:solidFill>
              <a:effectLst/>
              <a:uLnTx/>
              <a:uFillTx/>
              <a:latin typeface="Nunito Sans" pitchFamily="2" charset="77"/>
              <a:ea typeface="+mn-ea"/>
              <a:cs typeface="+mn-cs"/>
            </a:endParaRPr>
          </a:p>
        </p:txBody>
      </p:sp>
      <p:graphicFrame>
        <p:nvGraphicFramePr>
          <p:cNvPr id="9" name="Inhaltsplatzhalter 8">
            <a:extLst>
              <a:ext uri="{FF2B5EF4-FFF2-40B4-BE49-F238E27FC236}">
                <a16:creationId xmlns:a16="http://schemas.microsoft.com/office/drawing/2014/main" id="{AAD68071-6542-CB77-FF1C-A3ED226CFA5D}"/>
              </a:ext>
            </a:extLst>
          </p:cNvPr>
          <p:cNvGraphicFramePr>
            <a:graphicFrameLocks noGrp="1"/>
          </p:cNvGraphicFramePr>
          <p:nvPr>
            <p:ph idx="1"/>
          </p:nvPr>
        </p:nvGraphicFramePr>
        <p:xfrm>
          <a:off x="515939" y="1825625"/>
          <a:ext cx="10914314" cy="4656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feil: nach links gekrümmt 9">
            <a:extLst>
              <a:ext uri="{FF2B5EF4-FFF2-40B4-BE49-F238E27FC236}">
                <a16:creationId xmlns:a16="http://schemas.microsoft.com/office/drawing/2014/main" id="{03C8728F-F41F-E055-1245-C9C877CF9AD5}"/>
              </a:ext>
            </a:extLst>
          </p:cNvPr>
          <p:cNvSpPr/>
          <p:nvPr/>
        </p:nvSpPr>
        <p:spPr>
          <a:xfrm>
            <a:off x="6405865" y="3504165"/>
            <a:ext cx="695773" cy="1735782"/>
          </a:xfrm>
          <a:prstGeom prst="curvedLeftArrow">
            <a:avLst/>
          </a:prstGeom>
          <a:solidFill>
            <a:srgbClr val="25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94848"/>
              </a:solidFill>
              <a:effectLst/>
              <a:uLnTx/>
              <a:uFillTx/>
              <a:latin typeface="Calibri" panose="020F0502020204030204"/>
              <a:ea typeface="+mn-ea"/>
              <a:cs typeface="+mn-cs"/>
            </a:endParaRPr>
          </a:p>
        </p:txBody>
      </p:sp>
      <p:sp>
        <p:nvSpPr>
          <p:cNvPr id="11" name="Pfeil: nach links gekrümmt 10">
            <a:extLst>
              <a:ext uri="{FF2B5EF4-FFF2-40B4-BE49-F238E27FC236}">
                <a16:creationId xmlns:a16="http://schemas.microsoft.com/office/drawing/2014/main" id="{AB33DB73-D7F0-BE85-EAD4-4F1B6C6036BA}"/>
              </a:ext>
            </a:extLst>
          </p:cNvPr>
          <p:cNvSpPr/>
          <p:nvPr/>
        </p:nvSpPr>
        <p:spPr>
          <a:xfrm rot="10973392">
            <a:off x="4970316" y="3316590"/>
            <a:ext cx="691221" cy="1907145"/>
          </a:xfrm>
          <a:prstGeom prst="curvedLeftArrow">
            <a:avLst/>
          </a:prstGeom>
          <a:solidFill>
            <a:srgbClr val="25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94848"/>
              </a:solidFill>
              <a:effectLst/>
              <a:uLnTx/>
              <a:uFillTx/>
              <a:latin typeface="Calibri" panose="020F0502020204030204"/>
              <a:ea typeface="+mn-ea"/>
              <a:cs typeface="+mn-cs"/>
            </a:endParaRPr>
          </a:p>
        </p:txBody>
      </p:sp>
      <p:sp>
        <p:nvSpPr>
          <p:cNvPr id="17" name="Textfeld 16">
            <a:extLst>
              <a:ext uri="{FF2B5EF4-FFF2-40B4-BE49-F238E27FC236}">
                <a16:creationId xmlns:a16="http://schemas.microsoft.com/office/drawing/2014/main" id="{5F6AE9BA-4E5F-0A1D-B40D-C2B99E206028}"/>
              </a:ext>
            </a:extLst>
          </p:cNvPr>
          <p:cNvSpPr txBox="1"/>
          <p:nvPr/>
        </p:nvSpPr>
        <p:spPr>
          <a:xfrm>
            <a:off x="1277109" y="3043601"/>
            <a:ext cx="3849084"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4408B"/>
                </a:solidFill>
                <a:effectLst/>
                <a:uLnTx/>
                <a:uFillTx/>
                <a:latin typeface="Nunito Sans" pitchFamily="2" charset="77"/>
                <a:ea typeface="+mn-ea"/>
                <a:cs typeface="+mn-cs"/>
              </a:rPr>
              <a:t>Circular economy: </a:t>
            </a:r>
            <a:r>
              <a:rPr kumimoji="0" lang="en-US" sz="1400" b="0" i="0" u="none" strike="noStrike" kern="1200" cap="none" spc="0" normalizeH="0" baseline="0" noProof="0" dirty="0">
                <a:ln>
                  <a:noFill/>
                </a:ln>
                <a:solidFill>
                  <a:srgbClr val="4A4949"/>
                </a:solidFill>
                <a:effectLst/>
                <a:uLnTx/>
                <a:uFillTx/>
                <a:latin typeface="Nunito Sans" pitchFamily="2" charset="77"/>
                <a:ea typeface="+mn-ea"/>
                <a:cs typeface="+mn-cs"/>
              </a:rPr>
              <a:t>affecting the whole value chain, for example: mechanical recycling, chemical recycling, energy recovery, sustainability-by-design.</a:t>
            </a:r>
            <a:endParaRPr kumimoji="0" lang="de-DE" sz="1400" b="0" i="0" u="none" strike="noStrike" kern="1200" cap="none" spc="0" normalizeH="0" baseline="0" noProof="0" dirty="0" err="1">
              <a:ln>
                <a:noFill/>
              </a:ln>
              <a:solidFill>
                <a:srgbClr val="4A4949"/>
              </a:solidFill>
              <a:effectLst/>
              <a:uLnTx/>
              <a:uFillTx/>
              <a:latin typeface="Nunito Sans" pitchFamily="2" charset="77"/>
              <a:ea typeface="+mn-ea"/>
              <a:cs typeface="+mn-cs"/>
            </a:endParaRPr>
          </a:p>
        </p:txBody>
      </p:sp>
      <p:sp>
        <p:nvSpPr>
          <p:cNvPr id="18" name="Textfeld 17">
            <a:extLst>
              <a:ext uri="{FF2B5EF4-FFF2-40B4-BE49-F238E27FC236}">
                <a16:creationId xmlns:a16="http://schemas.microsoft.com/office/drawing/2014/main" id="{0395BE61-E8F8-D786-EC46-303508C9511D}"/>
              </a:ext>
            </a:extLst>
          </p:cNvPr>
          <p:cNvSpPr txBox="1"/>
          <p:nvPr/>
        </p:nvSpPr>
        <p:spPr>
          <a:xfrm>
            <a:off x="450717" y="1389459"/>
            <a:ext cx="55018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4A4949"/>
                </a:solidFill>
                <a:effectLst/>
                <a:uLnTx/>
                <a:uFillTx/>
                <a:latin typeface="Nunito Sans" pitchFamily="2" charset="77"/>
                <a:ea typeface="+mn-ea"/>
                <a:cs typeface="+mn-cs"/>
              </a:rPr>
              <a:t>Company </a:t>
            </a:r>
            <a:r>
              <a:rPr kumimoji="0" lang="de-DE" sz="1400" b="0" i="0" u="none" strike="noStrike" kern="1200" cap="none" spc="0" normalizeH="0" baseline="0" noProof="0" dirty="0" err="1">
                <a:ln>
                  <a:noFill/>
                </a:ln>
                <a:solidFill>
                  <a:srgbClr val="4A4949"/>
                </a:solidFill>
                <a:effectLst/>
                <a:uLnTx/>
                <a:uFillTx/>
                <a:latin typeface="Nunito Sans" pitchFamily="2" charset="77"/>
                <a:ea typeface="+mn-ea"/>
                <a:cs typeface="+mn-cs"/>
              </a:rPr>
              <a:t>choices</a:t>
            </a:r>
            <a:r>
              <a:rPr kumimoji="0" lang="de-DE" sz="1400" b="0" i="0" u="none" strike="noStrike" kern="1200" cap="none" spc="0" normalizeH="0" baseline="0" noProof="0" dirty="0">
                <a:ln>
                  <a:noFill/>
                </a:ln>
                <a:solidFill>
                  <a:srgbClr val="4A4949"/>
                </a:solidFill>
                <a:effectLst/>
                <a:uLnTx/>
                <a:uFillTx/>
                <a:latin typeface="Nunito Sans" pitchFamily="2" charset="77"/>
                <a:ea typeface="+mn-ea"/>
                <a:cs typeface="+mn-cs"/>
              </a:rPr>
              <a:t> </a:t>
            </a:r>
            <a:r>
              <a:rPr kumimoji="0" lang="de-DE" sz="1400" b="0" i="0" u="none" strike="noStrike" kern="1200" cap="none" spc="0" normalizeH="0" baseline="0" noProof="0" dirty="0" err="1">
                <a:ln>
                  <a:noFill/>
                </a:ln>
                <a:solidFill>
                  <a:srgbClr val="4A4949"/>
                </a:solidFill>
                <a:effectLst/>
                <a:uLnTx/>
                <a:uFillTx/>
                <a:latin typeface="Nunito Sans" pitchFamily="2" charset="77"/>
                <a:ea typeface="+mn-ea"/>
                <a:cs typeface="+mn-cs"/>
              </a:rPr>
              <a:t>regarding</a:t>
            </a:r>
            <a:r>
              <a:rPr kumimoji="0" lang="de-DE" sz="1400" b="0" i="0" u="none" strike="noStrike" kern="1200" cap="none" spc="0" normalizeH="0" baseline="0" noProof="0" dirty="0">
                <a:ln>
                  <a:noFill/>
                </a:ln>
                <a:solidFill>
                  <a:srgbClr val="4A4949"/>
                </a:solidFill>
                <a:effectLst/>
                <a:uLnTx/>
                <a:uFillTx/>
                <a:latin typeface="Nunito Sans" pitchFamily="2" charset="77"/>
                <a:ea typeface="+mn-ea"/>
                <a:cs typeface="+mn-cs"/>
              </a:rPr>
              <a:t> </a:t>
            </a:r>
            <a:r>
              <a:rPr kumimoji="0" lang="de-DE" sz="1400" b="0" i="0" u="none" strike="noStrike" kern="1200" cap="none" spc="0" normalizeH="0" baseline="0" noProof="0" dirty="0" err="1">
                <a:ln>
                  <a:noFill/>
                </a:ln>
                <a:solidFill>
                  <a:srgbClr val="4A4949"/>
                </a:solidFill>
                <a:effectLst/>
                <a:uLnTx/>
                <a:uFillTx/>
                <a:latin typeface="Nunito Sans" pitchFamily="2" charset="77"/>
                <a:ea typeface="+mn-ea"/>
                <a:cs typeface="+mn-cs"/>
              </a:rPr>
              <a:t>measures</a:t>
            </a:r>
            <a:r>
              <a:rPr kumimoji="0" lang="de-DE" sz="1400" b="0" i="0" u="none" strike="noStrike" kern="1200" cap="none" spc="0" normalizeH="0" baseline="0" noProof="0" dirty="0">
                <a:ln>
                  <a:noFill/>
                </a:ln>
                <a:solidFill>
                  <a:srgbClr val="4A4949"/>
                </a:solidFill>
                <a:effectLst/>
                <a:uLnTx/>
                <a:uFillTx/>
                <a:latin typeface="Nunito Sans" pitchFamily="2" charset="77"/>
                <a:ea typeface="+mn-ea"/>
                <a:cs typeface="+mn-cs"/>
              </a:rPr>
              <a:t> </a:t>
            </a:r>
            <a:r>
              <a:rPr kumimoji="0" lang="de-DE" sz="1400" b="0" i="0" u="none" strike="noStrike" kern="1200" cap="none" spc="0" normalizeH="0" baseline="0" noProof="0" dirty="0" err="1">
                <a:ln>
                  <a:noFill/>
                </a:ln>
                <a:solidFill>
                  <a:srgbClr val="4A4949"/>
                </a:solidFill>
                <a:effectLst/>
                <a:uLnTx/>
                <a:uFillTx/>
                <a:latin typeface="Nunito Sans" pitchFamily="2" charset="77"/>
                <a:ea typeface="+mn-ea"/>
                <a:cs typeface="+mn-cs"/>
              </a:rPr>
              <a:t>to</a:t>
            </a:r>
            <a:r>
              <a:rPr kumimoji="0" lang="de-DE" sz="1400" b="0" i="0" u="none" strike="noStrike" kern="1200" cap="none" spc="0" normalizeH="0" baseline="0" noProof="0" dirty="0">
                <a:ln>
                  <a:noFill/>
                </a:ln>
                <a:solidFill>
                  <a:srgbClr val="4A4949"/>
                </a:solidFill>
                <a:effectLst/>
                <a:uLnTx/>
                <a:uFillTx/>
                <a:latin typeface="Nunito Sans" pitchFamily="2" charset="77"/>
                <a:ea typeface="+mn-ea"/>
                <a:cs typeface="+mn-cs"/>
              </a:rPr>
              <a:t> </a:t>
            </a:r>
            <a:r>
              <a:rPr kumimoji="0" lang="de-DE" sz="1400" b="0" i="0" u="none" strike="noStrike" kern="1200" cap="none" spc="0" normalizeH="0" baseline="0" noProof="0" dirty="0" err="1">
                <a:ln>
                  <a:noFill/>
                </a:ln>
                <a:solidFill>
                  <a:srgbClr val="4A4949"/>
                </a:solidFill>
                <a:effectLst/>
                <a:uLnTx/>
                <a:uFillTx/>
                <a:latin typeface="Nunito Sans" pitchFamily="2" charset="77"/>
                <a:ea typeface="+mn-ea"/>
                <a:cs typeface="+mn-cs"/>
              </a:rPr>
              <a:t>reach</a:t>
            </a:r>
            <a:r>
              <a:rPr kumimoji="0" lang="de-DE" sz="1400" b="0" i="0" u="none" strike="noStrike" kern="1200" cap="none" spc="0" normalizeH="0" baseline="0" noProof="0" dirty="0">
                <a:ln>
                  <a:noFill/>
                </a:ln>
                <a:solidFill>
                  <a:srgbClr val="4A4949"/>
                </a:solidFill>
                <a:effectLst/>
                <a:uLnTx/>
                <a:uFillTx/>
                <a:latin typeface="Nunito Sans" pitchFamily="2" charset="77"/>
                <a:ea typeface="+mn-ea"/>
                <a:cs typeface="+mn-cs"/>
              </a:rPr>
              <a:t> </a:t>
            </a:r>
            <a:r>
              <a:rPr kumimoji="0" lang="de-DE" sz="1400" b="0" i="0" u="none" strike="noStrike" kern="1200" cap="none" spc="0" normalizeH="0" baseline="0" noProof="0" dirty="0" err="1">
                <a:ln>
                  <a:noFill/>
                </a:ln>
                <a:solidFill>
                  <a:srgbClr val="4A4949"/>
                </a:solidFill>
                <a:effectLst/>
                <a:uLnTx/>
                <a:uFillTx/>
                <a:latin typeface="Nunito Sans" pitchFamily="2" charset="77"/>
                <a:ea typeface="+mn-ea"/>
                <a:cs typeface="+mn-cs"/>
              </a:rPr>
              <a:t>climate</a:t>
            </a:r>
            <a:r>
              <a:rPr kumimoji="0" lang="de-DE" sz="1400" b="0" i="0" u="none" strike="noStrike" kern="1200" cap="none" spc="0" normalizeH="0" baseline="0" noProof="0" dirty="0">
                <a:ln>
                  <a:noFill/>
                </a:ln>
                <a:solidFill>
                  <a:srgbClr val="4A4949"/>
                </a:solidFill>
                <a:effectLst/>
                <a:uLnTx/>
                <a:uFillTx/>
                <a:latin typeface="Nunito Sans" pitchFamily="2" charset="77"/>
                <a:ea typeface="+mn-ea"/>
                <a:cs typeface="+mn-cs"/>
              </a:rPr>
              <a:t> </a:t>
            </a:r>
            <a:r>
              <a:rPr kumimoji="0" lang="de-DE" sz="1400" b="0" i="0" u="none" strike="noStrike" kern="1200" cap="none" spc="0" normalizeH="0" baseline="0" noProof="0" dirty="0" err="1">
                <a:ln>
                  <a:noFill/>
                </a:ln>
                <a:solidFill>
                  <a:srgbClr val="4A4949"/>
                </a:solidFill>
                <a:effectLst/>
                <a:uLnTx/>
                <a:uFillTx/>
                <a:latin typeface="Nunito Sans" pitchFamily="2" charset="77"/>
                <a:ea typeface="+mn-ea"/>
                <a:cs typeface="+mn-cs"/>
              </a:rPr>
              <a:t>neutrality</a:t>
            </a:r>
            <a:endParaRPr kumimoji="0" lang="de-DE" sz="1400" b="0" i="0" u="none" strike="noStrike" kern="1200" cap="none" spc="0" normalizeH="0" baseline="0" noProof="0" dirty="0">
              <a:ln>
                <a:noFill/>
              </a:ln>
              <a:solidFill>
                <a:srgbClr val="4A4949"/>
              </a:solidFill>
              <a:effectLst/>
              <a:uLnTx/>
              <a:uFillTx/>
              <a:latin typeface="Nunito Sans" pitchFamily="2" charset="77"/>
              <a:ea typeface="+mn-ea"/>
              <a:cs typeface="+mn-cs"/>
            </a:endParaRPr>
          </a:p>
        </p:txBody>
      </p:sp>
    </p:spTree>
    <p:extLst>
      <p:ext uri="{BB962C8B-B14F-4D97-AF65-F5344CB8AC3E}">
        <p14:creationId xmlns:p14="http://schemas.microsoft.com/office/powerpoint/2010/main" val="156968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3385B-F83F-594B-A665-824BDCAA7B71}"/>
              </a:ext>
            </a:extLst>
          </p:cNvPr>
          <p:cNvSpPr>
            <a:spLocks noGrp="1"/>
          </p:cNvSpPr>
          <p:nvPr>
            <p:ph type="title"/>
          </p:nvPr>
        </p:nvSpPr>
        <p:spPr>
          <a:xfrm>
            <a:off x="525082" y="2126659"/>
            <a:ext cx="10515600" cy="1704677"/>
          </a:xfrm>
        </p:spPr>
        <p:txBody>
          <a:bodyPr/>
          <a:lstStyle/>
          <a:p>
            <a:r>
              <a:rPr lang="en-US" dirty="0"/>
              <a:t>Fields of action for companies and impact on employment, working conditions, skills</a:t>
            </a:r>
          </a:p>
        </p:txBody>
      </p:sp>
      <p:sp>
        <p:nvSpPr>
          <p:cNvPr id="5" name="Textplatzhalter 4">
            <a:extLst>
              <a:ext uri="{FF2B5EF4-FFF2-40B4-BE49-F238E27FC236}">
                <a16:creationId xmlns:a16="http://schemas.microsoft.com/office/drawing/2014/main" id="{2FEF2EAC-AABC-4C24-8861-483EE462817B}"/>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767468063"/>
      </p:ext>
    </p:extLst>
  </p:cSld>
  <p:clrMapOvr>
    <a:masterClrMapping/>
  </p:clrMapOvr>
  <p:transition spd="slow">
    <p:push dir="u"/>
  </p:transition>
</p:sld>
</file>

<file path=ppt/theme/theme1.xml><?xml version="1.0" encoding="utf-8"?>
<a:theme xmlns:a="http://schemas.openxmlformats.org/drawingml/2006/main" name="WMP-Design-2021">
  <a:themeElements>
    <a:clrScheme name="WMP Farbdesign 2021">
      <a:dk1>
        <a:srgbClr val="494848"/>
      </a:dk1>
      <a:lt1>
        <a:srgbClr val="FFFFFF"/>
      </a:lt1>
      <a:dk2>
        <a:srgbClr val="494848"/>
      </a:dk2>
      <a:lt2>
        <a:srgbClr val="E7E6E6"/>
      </a:lt2>
      <a:accent1>
        <a:srgbClr val="24408B"/>
      </a:accent1>
      <a:accent2>
        <a:srgbClr val="A3BCCB"/>
      </a:accent2>
      <a:accent3>
        <a:srgbClr val="FFDF71"/>
      </a:accent3>
      <a:accent4>
        <a:srgbClr val="F7BE20"/>
      </a:accent4>
      <a:accent5>
        <a:srgbClr val="FF9030"/>
      </a:accent5>
      <a:accent6>
        <a:srgbClr val="E14500"/>
      </a:accent6>
      <a:hlink>
        <a:srgbClr val="24408B"/>
      </a:hlink>
      <a:folHlink>
        <a:srgbClr val="E145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5408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400" dirty="0" err="1" smtClean="0">
            <a:solidFill>
              <a:srgbClr val="4A4949"/>
            </a:solidFill>
            <a:latin typeface="Nunito Sans" pitchFamily="2" charset="77"/>
          </a:defRPr>
        </a:defPPr>
      </a:lstStyle>
    </a:txDef>
  </a:objectDefaults>
  <a:extraClrSchemeLst/>
  <a:extLst>
    <a:ext uri="{05A4C25C-085E-4340-85A3-A5531E510DB2}">
      <thm15:themeFamily xmlns:thm15="http://schemas.microsoft.com/office/thememl/2012/main" name="WMP-Design-2021" id="{4C50A550-C367-D948-A6A6-425C2145C656}" vid="{E21FBE60-CD23-274F-8635-A3F288A187CC}"/>
    </a:ext>
  </a:extLst>
</a:theme>
</file>

<file path=ppt/theme/theme2.xml><?xml version="1.0" encoding="utf-8"?>
<a:theme xmlns:a="http://schemas.openxmlformats.org/drawingml/2006/main" name="1_WMP-Design-2021">
  <a:themeElements>
    <a:clrScheme name="WMP Farbdesign 2021">
      <a:dk1>
        <a:srgbClr val="494848"/>
      </a:dk1>
      <a:lt1>
        <a:srgbClr val="FFFFFF"/>
      </a:lt1>
      <a:dk2>
        <a:srgbClr val="494848"/>
      </a:dk2>
      <a:lt2>
        <a:srgbClr val="E7E6E6"/>
      </a:lt2>
      <a:accent1>
        <a:srgbClr val="24408B"/>
      </a:accent1>
      <a:accent2>
        <a:srgbClr val="A3BCCB"/>
      </a:accent2>
      <a:accent3>
        <a:srgbClr val="FFDF71"/>
      </a:accent3>
      <a:accent4>
        <a:srgbClr val="F7BE20"/>
      </a:accent4>
      <a:accent5>
        <a:srgbClr val="FF9030"/>
      </a:accent5>
      <a:accent6>
        <a:srgbClr val="E14500"/>
      </a:accent6>
      <a:hlink>
        <a:srgbClr val="24408B"/>
      </a:hlink>
      <a:folHlink>
        <a:srgbClr val="E145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5408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400" dirty="0" err="1" smtClean="0">
            <a:solidFill>
              <a:srgbClr val="4A4949"/>
            </a:solidFill>
            <a:latin typeface="Nunito Sans" pitchFamily="2" charset="77"/>
          </a:defRPr>
        </a:defPPr>
      </a:lstStyle>
    </a:txDef>
  </a:objectDefaults>
  <a:extraClrSchemeLst/>
  <a:extLst>
    <a:ext uri="{05A4C25C-085E-4340-85A3-A5531E510DB2}">
      <thm15:themeFamily xmlns:thm15="http://schemas.microsoft.com/office/thememl/2012/main" name="WMP-Design-2021" id="{4C50A550-C367-D948-A6A6-425C2145C656}" vid="{E21FBE60-CD23-274F-8635-A3F288A187CC}"/>
    </a:ext>
  </a:extLst>
</a:theme>
</file>

<file path=ppt/theme/theme3.xml><?xml version="1.0" encoding="utf-8"?>
<a:theme xmlns:a="http://schemas.openxmlformats.org/drawingml/2006/main" name="2_WMP-Design-2021">
  <a:themeElements>
    <a:clrScheme name="WMP Farbdesign 2021">
      <a:dk1>
        <a:srgbClr val="494848"/>
      </a:dk1>
      <a:lt1>
        <a:srgbClr val="FFFFFF"/>
      </a:lt1>
      <a:dk2>
        <a:srgbClr val="494848"/>
      </a:dk2>
      <a:lt2>
        <a:srgbClr val="E7E6E6"/>
      </a:lt2>
      <a:accent1>
        <a:srgbClr val="24408B"/>
      </a:accent1>
      <a:accent2>
        <a:srgbClr val="A3BCCB"/>
      </a:accent2>
      <a:accent3>
        <a:srgbClr val="FFDF71"/>
      </a:accent3>
      <a:accent4>
        <a:srgbClr val="F7BE20"/>
      </a:accent4>
      <a:accent5>
        <a:srgbClr val="FF9030"/>
      </a:accent5>
      <a:accent6>
        <a:srgbClr val="E14500"/>
      </a:accent6>
      <a:hlink>
        <a:srgbClr val="24408B"/>
      </a:hlink>
      <a:folHlink>
        <a:srgbClr val="E145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5408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400" dirty="0" err="1" smtClean="0">
            <a:solidFill>
              <a:srgbClr val="4A4949"/>
            </a:solidFill>
            <a:latin typeface="Nunito Sans" pitchFamily="2" charset="77"/>
          </a:defRPr>
        </a:defPPr>
      </a:lstStyle>
    </a:txDef>
  </a:objectDefaults>
  <a:extraClrSchemeLst/>
  <a:extLst>
    <a:ext uri="{05A4C25C-085E-4340-85A3-A5531E510DB2}">
      <thm15:themeFamily xmlns:thm15="http://schemas.microsoft.com/office/thememl/2012/main" name="WMP-Design-2021" id="{4C50A550-C367-D948-A6A6-425C2145C656}" vid="{E21FBE60-CD23-274F-8635-A3F288A187CC}"/>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0A4A1C71FB9F4DA91549E99A6EE6B2" ma:contentTypeVersion="16" ma:contentTypeDescription="Ein neues Dokument erstellen." ma:contentTypeScope="" ma:versionID="737271bf99bf8f2fce5f658d68a367eb">
  <xsd:schema xmlns:xsd="http://www.w3.org/2001/XMLSchema" xmlns:xs="http://www.w3.org/2001/XMLSchema" xmlns:p="http://schemas.microsoft.com/office/2006/metadata/properties" xmlns:ns2="08b02985-6c53-4e91-be5b-8ca132fe7bf3" xmlns:ns3="dfaf18bc-9b81-4b68-8173-7df1f9388b3d" targetNamespace="http://schemas.microsoft.com/office/2006/metadata/properties" ma:root="true" ma:fieldsID="4afe13a48ac476cc0ddd2db092387b2d" ns2:_="" ns3:_="">
    <xsd:import namespace="08b02985-6c53-4e91-be5b-8ca132fe7bf3"/>
    <xsd:import namespace="dfaf18bc-9b81-4b68-8173-7df1f9388b3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02985-6c53-4e91-be5b-8ca132fe7b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a69e367-d8ba-475f-b6a3-dfe15c1412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af18bc-9b81-4b68-8173-7df1f9388b3d"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197c2312-6591-49f4-a2f7-34b7b0626fda}" ma:internalName="TaxCatchAll" ma:showField="CatchAllData" ma:web="dfaf18bc-9b81-4b68-8173-7df1f9388b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faf18bc-9b81-4b68-8173-7df1f9388b3d" xsi:nil="true"/>
    <lcf76f155ced4ddcb4097134ff3c332f xmlns="08b02985-6c53-4e91-be5b-8ca132fe7b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EC8FF2-8B12-4B7D-AB87-58857F626C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02985-6c53-4e91-be5b-8ca132fe7bf3"/>
    <ds:schemaRef ds:uri="dfaf18bc-9b81-4b68-8173-7df1f9388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D89415-0D40-41A6-9314-7F6C6D6723DA}">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dfaf18bc-9b81-4b68-8173-7df1f9388b3d"/>
    <ds:schemaRef ds:uri="08b02985-6c53-4e91-be5b-8ca132fe7bf3"/>
    <ds:schemaRef ds:uri="http://www.w3.org/XML/1998/namespace"/>
    <ds:schemaRef ds:uri="http://purl.org/dc/dcmitype/"/>
  </ds:schemaRefs>
</ds:datastoreItem>
</file>

<file path=customXml/itemProps3.xml><?xml version="1.0" encoding="utf-8"?>
<ds:datastoreItem xmlns:ds="http://schemas.openxmlformats.org/officeDocument/2006/customXml" ds:itemID="{7524EFE6-2B97-4266-AD67-6EF260A8F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4173</Words>
  <Application>Microsoft Office PowerPoint</Application>
  <PresentationFormat>Breitbild</PresentationFormat>
  <Paragraphs>307</Paragraphs>
  <Slides>19</Slides>
  <Notes>19</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19</vt:i4>
      </vt:variant>
    </vt:vector>
  </HeadingPairs>
  <TitlesOfParts>
    <vt:vector size="28" baseType="lpstr">
      <vt:lpstr>Calibri</vt:lpstr>
      <vt:lpstr>Courier New</vt:lpstr>
      <vt:lpstr>Nunito Sans</vt:lpstr>
      <vt:lpstr>Arial</vt:lpstr>
      <vt:lpstr>Wingdings</vt:lpstr>
      <vt:lpstr>Symbol</vt:lpstr>
      <vt:lpstr>WMP-Design-2021</vt:lpstr>
      <vt:lpstr>1_WMP-Design-2021</vt:lpstr>
      <vt:lpstr>2_WMP-Design-2021</vt:lpstr>
      <vt:lpstr> On the Road to Climate Neutrality 2050  – the Role of Social Partners in the Decarbonisation of the Chemical, Pharmaceutical, Rubber and Plastics Industries</vt:lpstr>
      <vt:lpstr>PowerPoint-Präsentation</vt:lpstr>
      <vt:lpstr>Aim and methodology of the project</vt:lpstr>
      <vt:lpstr>PowerPoint-Präsentation</vt:lpstr>
      <vt:lpstr>Measures to reach climate neutrality in the Chemical, Pharmaceutical, Rubber and Plastics Industries</vt:lpstr>
      <vt:lpstr>Possible starting points for reduction of GHG emissions</vt:lpstr>
      <vt:lpstr>Influence factors for climate neutrality of the chemical industry</vt:lpstr>
      <vt:lpstr>Scenarios developed in workshop 1</vt:lpstr>
      <vt:lpstr>Fields of action for companies and impact on employment, working conditions, skills</vt:lpstr>
      <vt:lpstr>Ensuring a successful transition: Fields of action for companies</vt:lpstr>
      <vt:lpstr>Ensuring a successful transition: A workers’ perspective</vt:lpstr>
      <vt:lpstr>The Role of Social Partners in the Decarbonisation</vt:lpstr>
      <vt:lpstr>The role of Social Partners</vt:lpstr>
      <vt:lpstr>Examples: Social Partner initiatives I</vt:lpstr>
      <vt:lpstr>Examples: Social Partner initiatives II</vt:lpstr>
      <vt:lpstr>Examples: Social Partner initiatives III</vt:lpstr>
      <vt:lpstr>The project toolbox</vt:lpstr>
      <vt:lpstr>5 tools developed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Felix Hanssen</dc:creator>
  <cp:lastModifiedBy>Katharina Schöneberg</cp:lastModifiedBy>
  <cp:revision>1</cp:revision>
  <cp:lastPrinted>2023-03-06T07:58:50Z</cp:lastPrinted>
  <dcterms:created xsi:type="dcterms:W3CDTF">2021-03-01T11:48:07Z</dcterms:created>
  <dcterms:modified xsi:type="dcterms:W3CDTF">2023-03-07T20:43:44Z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0x0101001A0A4A1C71FB9F4DA91549E99A6EE6B2</vt:lpwstr>
  </property>
  <property fmtid="{D5CDD505-2E9C-101B-9397-08002B2CF9AE}" pid="3" name="Order">
    <vt:r8>1236800</vt:r8>
  </property>
  <property fmtid="{D5CDD505-2E9C-101B-9397-08002B2CF9AE}" pid="4" name="MediaServiceImageTags">
    <vt:lpwstr/>
  </property>
</Properties>
</file>