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4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690" r:id="rId2"/>
    <p:sldId id="761" r:id="rId3"/>
    <p:sldId id="736" r:id="rId4"/>
    <p:sldId id="762" r:id="rId5"/>
    <p:sldId id="734" r:id="rId6"/>
    <p:sldId id="735" r:id="rId7"/>
    <p:sldId id="673" r:id="rId8"/>
    <p:sldId id="742" r:id="rId9"/>
    <p:sldId id="721" r:id="rId10"/>
    <p:sldId id="763" r:id="rId11"/>
    <p:sldId id="791" r:id="rId12"/>
    <p:sldId id="792" r:id="rId13"/>
    <p:sldId id="764" r:id="rId14"/>
    <p:sldId id="800" r:id="rId15"/>
    <p:sldId id="701" r:id="rId16"/>
    <p:sldId id="765" r:id="rId17"/>
    <p:sldId id="358" r:id="rId18"/>
    <p:sldId id="664" r:id="rId19"/>
    <p:sldId id="799" r:id="rId20"/>
    <p:sldId id="797" r:id="rId21"/>
    <p:sldId id="778" r:id="rId22"/>
    <p:sldId id="784" r:id="rId23"/>
    <p:sldId id="785" r:id="rId24"/>
    <p:sldId id="766" r:id="rId25"/>
    <p:sldId id="767" r:id="rId26"/>
    <p:sldId id="796" r:id="rId27"/>
    <p:sldId id="700" r:id="rId28"/>
    <p:sldId id="729" r:id="rId29"/>
    <p:sldId id="733" r:id="rId30"/>
    <p:sldId id="793" r:id="rId31"/>
    <p:sldId id="795" r:id="rId32"/>
    <p:sldId id="722" r:id="rId33"/>
    <p:sldId id="680" r:id="rId3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70C0"/>
    <a:srgbClr val="FFFF66"/>
    <a:srgbClr val="FFFFFF"/>
    <a:srgbClr val="007FDE"/>
    <a:srgbClr val="0065FD"/>
    <a:srgbClr val="3C3732"/>
    <a:srgbClr val="C0504D"/>
    <a:srgbClr val="80008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87034" autoAdjust="0"/>
  </p:normalViewPr>
  <p:slideViewPr>
    <p:cSldViewPr>
      <p:cViewPr varScale="1">
        <p:scale>
          <a:sx n="114" d="100"/>
          <a:sy n="114" d="100"/>
        </p:scale>
        <p:origin x="53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5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IGOA\Desktop\Biblio%20-%20Th&#232;se\Th&#232;se\Vitesses%20des%20transport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oi\Desktop\ADEME\Sc&#233;narios\Transports%20&amp;%20Mobilit&#233;\Report%20modal%20S2%20pour%20congr&#232;s%20FUB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oi\Desktop\ADEME\Sc&#233;narios\Transports%20&amp;%20Mobilit&#233;\Report%20modal%20S2%20pour%20congr&#232;s%20FUB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Moi\Desktop\Groupes%20de%20travail\VehInter%20-%20Num&#233;ro%20Transports%20urbains\Synthe&#768;se%20Article%20_%20modifs%20ABigo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i\Desktop\Th&#232;se%20-%20Production\Th&#232;se%20-%20Kaya%20pass&#233;%20en%20France\EcoAuto%202022-05-22%20_%20passenger_cars_electri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i\Desktop\Th&#232;se%20-%20Production\_%20Comparaison%20CO2%20modes%20de%20transport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oi\Desktop\Th&#232;se%20-%20Production\_%20Comparaison%20CO2%20modes%20de%20transport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Moi\Desktop\Th&#232;se%20-%20Production\_%20Comparaison%20CO2%20modes%20de%20transport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i\Desktop\Th&#232;se%20-%20Production\Th&#232;se\Vitesses%20des%20transports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ocuments\Production\Facteur%204%20et%20neutralit&#233;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esktop\D&#233;composition%20pass&#233;.xlsx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ocuments\SCENARIOS\MTES-DGEC%20_%20Sc&#233;nario%20SNBC.xlsx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ocuments\SCENARIOS\MTES-DGEC%20_%20Sc&#233;nario%20SNBC.xlsx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109753F\Documents\SCENARIOS\_%20Compilation%20Kaya%20des%20sc&#233;nario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ocuments\Production\Facteur%204%20et%20neutralit&#233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esktop\D&#233;composition%20pass&#233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ocuments\SCENARIOS\MTES-DGEC%20_%20Sc&#233;nario%20SNBC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9109753F\Documents\SCENARIOS\MTES-DGEC%20_%20Sc&#233;nario%20SNBC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109753F\Documents\SCENARIOS\_%20Compilation%20Kaya%20des%20sc&#233;nario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oi\Desktop\ADEME\Sc&#233;narios\Transports%20&amp;%20Mobilit&#233;\Report%20modal%20S2%20pour%20congr&#232;s%20FUB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oi\Desktop\ADEME\Sc&#233;narios\Transports%20&amp;%20Mobilit&#233;\Report%20modal%20S2%20pour%20congr&#232;s%20FU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692949839603381E-2"/>
          <c:y val="4.2581018518518518E-2"/>
          <c:w val="0.90293890347039951"/>
          <c:h val="0.84589976851851867"/>
        </c:manualLayout>
      </c:layout>
      <c:areaChart>
        <c:grouping val="stacked"/>
        <c:varyColors val="0"/>
        <c:ser>
          <c:idx val="0"/>
          <c:order val="0"/>
          <c:tx>
            <c:strRef>
              <c:f>COMPIL!$D$573</c:f>
              <c:strCache>
                <c:ptCount val="1"/>
                <c:pt idx="0">
                  <c:v>Marche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COMPIL!$E$573:$HN$573</c:f>
              <c:numCache>
                <c:formatCode>0.0</c:formatCode>
                <c:ptCount val="218"/>
                <c:pt idx="0">
                  <c:v>3.9289867596123038</c:v>
                </c:pt>
                <c:pt idx="1">
                  <c:v>3.9323124904864839</c:v>
                </c:pt>
                <c:pt idx="2">
                  <c:v>3.9329116193930118</c:v>
                </c:pt>
                <c:pt idx="3">
                  <c:v>3.933552170099746</c:v>
                </c:pt>
                <c:pt idx="4">
                  <c:v>3.934021431886789</c:v>
                </c:pt>
                <c:pt idx="5">
                  <c:v>3.9343341785298205</c:v>
                </c:pt>
                <c:pt idx="6">
                  <c:v>3.9345011983654632</c:v>
                </c:pt>
                <c:pt idx="7">
                  <c:v>3.9333814812648962</c:v>
                </c:pt>
                <c:pt idx="8">
                  <c:v>3.9327151003709693</c:v>
                </c:pt>
                <c:pt idx="9">
                  <c:v>3.9319149676195111</c:v>
                </c:pt>
                <c:pt idx="10">
                  <c:v>3.9320005128536049</c:v>
                </c:pt>
                <c:pt idx="11">
                  <c:v>3.932289867655764</c:v>
                </c:pt>
                <c:pt idx="12">
                  <c:v>3.9323949619196612</c:v>
                </c:pt>
                <c:pt idx="13">
                  <c:v>3.9303574084702211</c:v>
                </c:pt>
                <c:pt idx="14">
                  <c:v>3.9320628048377078</c:v>
                </c:pt>
                <c:pt idx="15">
                  <c:v>3.9320072892543263</c:v>
                </c:pt>
                <c:pt idx="16">
                  <c:v>3.9317697370816909</c:v>
                </c:pt>
                <c:pt idx="17">
                  <c:v>3.9319229752681295</c:v>
                </c:pt>
                <c:pt idx="18">
                  <c:v>3.932082327020225</c:v>
                </c:pt>
                <c:pt idx="19">
                  <c:v>3.9320596151482774</c:v>
                </c:pt>
                <c:pt idx="20">
                  <c:v>3.9320440376567243</c:v>
                </c:pt>
                <c:pt idx="21">
                  <c:v>3.9323023718059122</c:v>
                </c:pt>
                <c:pt idx="22">
                  <c:v>3.9325954627300743</c:v>
                </c:pt>
                <c:pt idx="23">
                  <c:v>3.9328798181609832</c:v>
                </c:pt>
                <c:pt idx="24">
                  <c:v>3.9331700393809848</c:v>
                </c:pt>
                <c:pt idx="25">
                  <c:v>3.9322754891429508</c:v>
                </c:pt>
                <c:pt idx="26">
                  <c:v>3.9313602197795463</c:v>
                </c:pt>
                <c:pt idx="27">
                  <c:v>3.9304963681552492</c:v>
                </c:pt>
                <c:pt idx="28">
                  <c:v>3.9296814264506281</c:v>
                </c:pt>
                <c:pt idx="29">
                  <c:v>3.9289130334309137</c:v>
                </c:pt>
                <c:pt idx="30">
                  <c:v>3.9239017379821104</c:v>
                </c:pt>
                <c:pt idx="31">
                  <c:v>3.9189715076834388</c:v>
                </c:pt>
                <c:pt idx="32">
                  <c:v>3.9142782885614333</c:v>
                </c:pt>
                <c:pt idx="33">
                  <c:v>3.9096633454604746</c:v>
                </c:pt>
                <c:pt idx="34">
                  <c:v>3.9052724246706063</c:v>
                </c:pt>
                <c:pt idx="35">
                  <c:v>3.9010445185024381</c:v>
                </c:pt>
                <c:pt idx="36">
                  <c:v>3.8970841647790508</c:v>
                </c:pt>
                <c:pt idx="37">
                  <c:v>3.8932836048682047</c:v>
                </c:pt>
                <c:pt idx="38">
                  <c:v>3.8896362595700649</c:v>
                </c:pt>
                <c:pt idx="39">
                  <c:v>3.8861358821408611</c:v>
                </c:pt>
                <c:pt idx="40">
                  <c:v>3.8836713732430637</c:v>
                </c:pt>
                <c:pt idx="41">
                  <c:v>3.8738697020451376</c:v>
                </c:pt>
                <c:pt idx="42">
                  <c:v>3.8743985215691565</c:v>
                </c:pt>
                <c:pt idx="43">
                  <c:v>3.8677962608312173</c:v>
                </c:pt>
                <c:pt idx="44">
                  <c:v>3.8628878396442801</c:v>
                </c:pt>
                <c:pt idx="45">
                  <c:v>3.8589490068115873</c:v>
                </c:pt>
                <c:pt idx="46">
                  <c:v>3.8483662431836052</c:v>
                </c:pt>
                <c:pt idx="47">
                  <c:v>3.8417750938545825</c:v>
                </c:pt>
                <c:pt idx="48">
                  <c:v>3.8388012948056613</c:v>
                </c:pt>
                <c:pt idx="49">
                  <c:v>3.8320491770051945</c:v>
                </c:pt>
                <c:pt idx="50">
                  <c:v>3.8235767138498642</c:v>
                </c:pt>
                <c:pt idx="51">
                  <c:v>3.8192272862626919</c:v>
                </c:pt>
                <c:pt idx="52">
                  <c:v>3.811505257838848</c:v>
                </c:pt>
                <c:pt idx="53">
                  <c:v>3.8091928625087474</c:v>
                </c:pt>
                <c:pt idx="54">
                  <c:v>3.805672057748541</c:v>
                </c:pt>
                <c:pt idx="55">
                  <c:v>3.7929119064842429</c:v>
                </c:pt>
                <c:pt idx="56">
                  <c:v>3.7943700971779863</c:v>
                </c:pt>
                <c:pt idx="57">
                  <c:v>3.79293384478198</c:v>
                </c:pt>
                <c:pt idx="58">
                  <c:v>3.7924573726438391</c:v>
                </c:pt>
                <c:pt idx="59">
                  <c:v>3.7821842920009487</c:v>
                </c:pt>
                <c:pt idx="60">
                  <c:v>3.787780193646114</c:v>
                </c:pt>
                <c:pt idx="61">
                  <c:v>3.7824497424588284</c:v>
                </c:pt>
                <c:pt idx="62">
                  <c:v>3.7818262273255256</c:v>
                </c:pt>
                <c:pt idx="63">
                  <c:v>3.781810956123675</c:v>
                </c:pt>
                <c:pt idx="64">
                  <c:v>3.7768621809752201</c:v>
                </c:pt>
                <c:pt idx="65">
                  <c:v>3.7719156316124769</c:v>
                </c:pt>
                <c:pt idx="66">
                  <c:v>3.7680635073949609</c:v>
                </c:pt>
                <c:pt idx="67">
                  <c:v>3.7519266204439594</c:v>
                </c:pt>
                <c:pt idx="68">
                  <c:v>3.7557440507885231</c:v>
                </c:pt>
                <c:pt idx="69">
                  <c:v>3.7533422942046357</c:v>
                </c:pt>
                <c:pt idx="70">
                  <c:v>3.7451078789106012</c:v>
                </c:pt>
                <c:pt idx="71">
                  <c:v>3.7326427878144353</c:v>
                </c:pt>
                <c:pt idx="72">
                  <c:v>3.7334642914953582</c:v>
                </c:pt>
                <c:pt idx="73">
                  <c:v>3.7308635714336802</c:v>
                </c:pt>
                <c:pt idx="74">
                  <c:v>3.7273787634655493</c:v>
                </c:pt>
                <c:pt idx="75">
                  <c:v>3.7211296621933632</c:v>
                </c:pt>
                <c:pt idx="76">
                  <c:v>3.7169303387740076</c:v>
                </c:pt>
                <c:pt idx="77">
                  <c:v>3.7160916349667183</c:v>
                </c:pt>
                <c:pt idx="78">
                  <c:v>3.7035236083313765</c:v>
                </c:pt>
                <c:pt idx="79">
                  <c:v>3.7075214796269469</c:v>
                </c:pt>
                <c:pt idx="80">
                  <c:v>3.6971786793149426</c:v>
                </c:pt>
                <c:pt idx="81">
                  <c:v>3.6901685302191218</c:v>
                </c:pt>
                <c:pt idx="82">
                  <c:v>3.6828598451869055</c:v>
                </c:pt>
                <c:pt idx="83">
                  <c:v>3.6779229545460099</c:v>
                </c:pt>
                <c:pt idx="84">
                  <c:v>3.6777937644804104</c:v>
                </c:pt>
                <c:pt idx="85">
                  <c:v>3.6734086258033161</c:v>
                </c:pt>
                <c:pt idx="86">
                  <c:v>3.6702146974526828</c:v>
                </c:pt>
                <c:pt idx="87">
                  <c:v>3.6660502535212287</c:v>
                </c:pt>
                <c:pt idx="88">
                  <c:v>3.6618907095852484</c:v>
                </c:pt>
                <c:pt idx="89">
                  <c:v>3.6468446215020078</c:v>
                </c:pt>
                <c:pt idx="90">
                  <c:v>3.6502500105260269</c:v>
                </c:pt>
                <c:pt idx="91">
                  <c:v>3.6431312211803322</c:v>
                </c:pt>
                <c:pt idx="92">
                  <c:v>3.6315849213564109</c:v>
                </c:pt>
                <c:pt idx="93">
                  <c:v>3.6214555091483502</c:v>
                </c:pt>
                <c:pt idx="94">
                  <c:v>3.6160838245054969</c:v>
                </c:pt>
                <c:pt idx="95">
                  <c:v>3.608188195881969</c:v>
                </c:pt>
                <c:pt idx="96">
                  <c:v>3.5991938808035169</c:v>
                </c:pt>
                <c:pt idx="97">
                  <c:v>3.591053419917797</c:v>
                </c:pt>
                <c:pt idx="98">
                  <c:v>3.584383567713548</c:v>
                </c:pt>
                <c:pt idx="99">
                  <c:v>3.5748385809530947</c:v>
                </c:pt>
                <c:pt idx="100">
                  <c:v>3.551096157636966</c:v>
                </c:pt>
                <c:pt idx="101">
                  <c:v>3.5511066014273389</c:v>
                </c:pt>
                <c:pt idx="102">
                  <c:v>3.5419617173109699</c:v>
                </c:pt>
                <c:pt idx="103">
                  <c:v>3.539234800638249</c:v>
                </c:pt>
                <c:pt idx="104">
                  <c:v>3.5311993645666542</c:v>
                </c:pt>
                <c:pt idx="105">
                  <c:v>3.5225260705936337</c:v>
                </c:pt>
                <c:pt idx="106">
                  <c:v>3.5134677492470017</c:v>
                </c:pt>
                <c:pt idx="107">
                  <c:v>3.5042870276930844</c:v>
                </c:pt>
                <c:pt idx="108">
                  <c:v>3.4951012858941835</c:v>
                </c:pt>
                <c:pt idx="109">
                  <c:v>3.4880323988074058</c:v>
                </c:pt>
                <c:pt idx="110">
                  <c:v>3.4792753931410276</c:v>
                </c:pt>
                <c:pt idx="111">
                  <c:v>3.4692480678328885</c:v>
                </c:pt>
                <c:pt idx="112">
                  <c:v>3.4593205554431283</c:v>
                </c:pt>
                <c:pt idx="113">
                  <c:v>3.4508623466922779</c:v>
                </c:pt>
                <c:pt idx="114">
                  <c:v>3.4870305687603724</c:v>
                </c:pt>
                <c:pt idx="115">
                  <c:v>3.5051588991890701</c:v>
                </c:pt>
                <c:pt idx="116">
                  <c:v>3.4925225147906791</c:v>
                </c:pt>
                <c:pt idx="117">
                  <c:v>3.4877119658420344</c:v>
                </c:pt>
                <c:pt idx="118">
                  <c:v>3.4676724852614003</c:v>
                </c:pt>
                <c:pt idx="119">
                  <c:v>3.4110323779402218</c:v>
                </c:pt>
                <c:pt idx="120">
                  <c:v>3.3830437476449595</c:v>
                </c:pt>
                <c:pt idx="121">
                  <c:v>3.3699620571174846</c:v>
                </c:pt>
                <c:pt idx="122">
                  <c:v>3.3716419706219405</c:v>
                </c:pt>
                <c:pt idx="123">
                  <c:v>3.3737657093244287</c:v>
                </c:pt>
                <c:pt idx="124">
                  <c:v>3.3897523759014394</c:v>
                </c:pt>
                <c:pt idx="125">
                  <c:v>3.4027024361584544</c:v>
                </c:pt>
                <c:pt idx="126">
                  <c:v>3.4253872628628552</c:v>
                </c:pt>
                <c:pt idx="127">
                  <c:v>3.4416863667760733</c:v>
                </c:pt>
                <c:pt idx="128">
                  <c:v>3.4109764125562867</c:v>
                </c:pt>
                <c:pt idx="129">
                  <c:v>3.3682116322704307</c:v>
                </c:pt>
                <c:pt idx="130">
                  <c:v>3.3297547679986956</c:v>
                </c:pt>
                <c:pt idx="131">
                  <c:v>3.3065813962573114</c:v>
                </c:pt>
                <c:pt idx="132">
                  <c:v>3.3235019909046102</c:v>
                </c:pt>
                <c:pt idx="133">
                  <c:v>3.3021313540162516</c:v>
                </c:pt>
                <c:pt idx="134">
                  <c:v>3.2944364403960544</c:v>
                </c:pt>
                <c:pt idx="135">
                  <c:v>3.2809688415724625</c:v>
                </c:pt>
                <c:pt idx="136">
                  <c:v>3.2561305403198757</c:v>
                </c:pt>
                <c:pt idx="137">
                  <c:v>3.2179970935717801</c:v>
                </c:pt>
                <c:pt idx="138">
                  <c:v>3.2205994905123161</c:v>
                </c:pt>
                <c:pt idx="139">
                  <c:v>3.2251709613419663</c:v>
                </c:pt>
                <c:pt idx="140">
                  <c:v>3.279527481962873</c:v>
                </c:pt>
                <c:pt idx="141">
                  <c:v>3.4348924716317311</c:v>
                </c:pt>
                <c:pt idx="142">
                  <c:v>3.4495364332520126</c:v>
                </c:pt>
                <c:pt idx="143">
                  <c:v>3.5092954545891817</c:v>
                </c:pt>
                <c:pt idx="144">
                  <c:v>3.4880411991622005</c:v>
                </c:pt>
                <c:pt idx="145">
                  <c:v>3.3589029005543383</c:v>
                </c:pt>
                <c:pt idx="146">
                  <c:v>3.3232140446512184</c:v>
                </c:pt>
                <c:pt idx="147">
                  <c:v>3.3350597014623977</c:v>
                </c:pt>
                <c:pt idx="148">
                  <c:v>3.3396080425623969</c:v>
                </c:pt>
                <c:pt idx="149">
                  <c:v>3.344656785610741</c:v>
                </c:pt>
                <c:pt idx="150">
                  <c:v>3.3547717526586811</c:v>
                </c:pt>
                <c:pt idx="151">
                  <c:v>3.3292413859664891</c:v>
                </c:pt>
                <c:pt idx="152">
                  <c:v>3.3196090301359886</c:v>
                </c:pt>
                <c:pt idx="153">
                  <c:v>3.3162644743212581</c:v>
                </c:pt>
                <c:pt idx="154">
                  <c:v>3.2299830776885798</c:v>
                </c:pt>
                <c:pt idx="155">
                  <c:v>3.1924709462081391</c:v>
                </c:pt>
                <c:pt idx="156">
                  <c:v>3.1313314340079006</c:v>
                </c:pt>
                <c:pt idx="157">
                  <c:v>3.0746614717988541</c:v>
                </c:pt>
                <c:pt idx="158">
                  <c:v>3.0969172947223522</c:v>
                </c:pt>
                <c:pt idx="159">
                  <c:v>3.0583814321466245</c:v>
                </c:pt>
                <c:pt idx="160">
                  <c:v>3.0105519669165406</c:v>
                </c:pt>
                <c:pt idx="161">
                  <c:v>2.9561172534792974</c:v>
                </c:pt>
                <c:pt idx="162">
                  <c:v>2.9054899504596317</c:v>
                </c:pt>
                <c:pt idx="163">
                  <c:v>2.8552116031606056</c:v>
                </c:pt>
                <c:pt idx="164">
                  <c:v>2.7705147667482479</c:v>
                </c:pt>
                <c:pt idx="165">
                  <c:v>2.7047371647095382</c:v>
                </c:pt>
                <c:pt idx="166">
                  <c:v>2.6280793956136814</c:v>
                </c:pt>
                <c:pt idx="167">
                  <c:v>2.5489994200816342</c:v>
                </c:pt>
                <c:pt idx="168">
                  <c:v>2.4777349005112232</c:v>
                </c:pt>
                <c:pt idx="169">
                  <c:v>2.4037181682444158</c:v>
                </c:pt>
                <c:pt idx="170">
                  <c:v>2.3169050807835343</c:v>
                </c:pt>
                <c:pt idx="171">
                  <c:v>2.2231160842281064</c:v>
                </c:pt>
                <c:pt idx="172">
                  <c:v>2.0850882452105366</c:v>
                </c:pt>
                <c:pt idx="173">
                  <c:v>1.8857683131593219</c:v>
                </c:pt>
                <c:pt idx="174">
                  <c:v>1.9079662005793232</c:v>
                </c:pt>
                <c:pt idx="175">
                  <c:v>1.8154420536297802</c:v>
                </c:pt>
                <c:pt idx="176">
                  <c:v>1.6891952835279906</c:v>
                </c:pt>
                <c:pt idx="177">
                  <c:v>1.6391431006774275</c:v>
                </c:pt>
                <c:pt idx="178">
                  <c:v>1.5331238525223176</c:v>
                </c:pt>
                <c:pt idx="179">
                  <c:v>1.4980547490936178</c:v>
                </c:pt>
                <c:pt idx="180">
                  <c:v>1.4832286335802847</c:v>
                </c:pt>
                <c:pt idx="181">
                  <c:v>1.419670143895875</c:v>
                </c:pt>
                <c:pt idx="182">
                  <c:v>1.4124930369045834</c:v>
                </c:pt>
                <c:pt idx="183">
                  <c:v>1.4092089985464042</c:v>
                </c:pt>
                <c:pt idx="184">
                  <c:v>1.4023615036299479</c:v>
                </c:pt>
                <c:pt idx="185">
                  <c:v>1.4464173784165046</c:v>
                </c:pt>
                <c:pt idx="186">
                  <c:v>1.3879556395869088</c:v>
                </c:pt>
                <c:pt idx="187">
                  <c:v>1.3554364331015187</c:v>
                </c:pt>
                <c:pt idx="188">
                  <c:v>1.2371426426037408</c:v>
                </c:pt>
                <c:pt idx="189">
                  <c:v>1.1653569073048811</c:v>
                </c:pt>
                <c:pt idx="190">
                  <c:v>1.1235135085460712</c:v>
                </c:pt>
                <c:pt idx="191">
                  <c:v>1.0702987075570445</c:v>
                </c:pt>
                <c:pt idx="192">
                  <c:v>0.95815922646914153</c:v>
                </c:pt>
                <c:pt idx="193">
                  <c:v>1.0071868231382821</c:v>
                </c:pt>
                <c:pt idx="194">
                  <c:v>1.0091805048583757</c:v>
                </c:pt>
                <c:pt idx="195">
                  <c:v>1.0082803811499248</c:v>
                </c:pt>
                <c:pt idx="196">
                  <c:v>1.0074574267206369</c:v>
                </c:pt>
                <c:pt idx="197">
                  <c:v>1.0066979526245288</c:v>
                </c:pt>
                <c:pt idx="198">
                  <c:v>1.0058933896944546</c:v>
                </c:pt>
                <c:pt idx="199">
                  <c:v>1.0048411635115719</c:v>
                </c:pt>
                <c:pt idx="200">
                  <c:v>1.0010002147018515</c:v>
                </c:pt>
                <c:pt idx="201">
                  <c:v>0.99641890881628936</c:v>
                </c:pt>
                <c:pt idx="202">
                  <c:v>0.99171828119871308</c:v>
                </c:pt>
                <c:pt idx="203">
                  <c:v>0.98713883547490522</c:v>
                </c:pt>
                <c:pt idx="204">
                  <c:v>0.98282310111016102</c:v>
                </c:pt>
                <c:pt idx="205">
                  <c:v>0.97769354455420565</c:v>
                </c:pt>
                <c:pt idx="206">
                  <c:v>0.97297904918107292</c:v>
                </c:pt>
                <c:pt idx="207">
                  <c:v>0.96897301375989009</c:v>
                </c:pt>
                <c:pt idx="208">
                  <c:v>0.96588575836677015</c:v>
                </c:pt>
                <c:pt idx="209">
                  <c:v>0.96296747922905324</c:v>
                </c:pt>
                <c:pt idx="210">
                  <c:v>0.96055898620539748</c:v>
                </c:pt>
                <c:pt idx="211">
                  <c:v>0.95808855374407764</c:v>
                </c:pt>
                <c:pt idx="212">
                  <c:v>0.95563409724577475</c:v>
                </c:pt>
                <c:pt idx="213">
                  <c:v>0.95295977345892757</c:v>
                </c:pt>
                <c:pt idx="214">
                  <c:v>0.95019323434300473</c:v>
                </c:pt>
                <c:pt idx="215">
                  <c:v>0.9476575999553718</c:v>
                </c:pt>
                <c:pt idx="216">
                  <c:v>0.9459589014690919</c:v>
                </c:pt>
                <c:pt idx="217" formatCode="0.00">
                  <c:v>0.94435612632216748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F-4207-A3D4-23EDCDB9D75C}"/>
            </c:ext>
          </c:extLst>
        </c:ser>
        <c:ser>
          <c:idx val="2"/>
          <c:order val="1"/>
          <c:tx>
            <c:strRef>
              <c:f>COMPIL!$D$575</c:f>
              <c:strCache>
                <c:ptCount val="1"/>
                <c:pt idx="0">
                  <c:v>Attelé</c:v>
                </c:pt>
              </c:strCache>
            </c:strRef>
          </c:tx>
          <c:spPr>
            <a:solidFill>
              <a:srgbClr val="464653">
                <a:lumMod val="40000"/>
                <a:lumOff val="60000"/>
              </a:srgbClr>
            </a:solidFill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COMPIL!$E$575:$HN$575</c:f>
              <c:numCache>
                <c:formatCode>0.0</c:formatCode>
                <c:ptCount val="218"/>
                <c:pt idx="0">
                  <c:v>7.1013240387696311E-2</c:v>
                </c:pt>
                <c:pt idx="1">
                  <c:v>6.9379697251354885E-2</c:v>
                </c:pt>
                <c:pt idx="2">
                  <c:v>7.0442799637337447E-2</c:v>
                </c:pt>
                <c:pt idx="3">
                  <c:v>7.1431417142773471E-2</c:v>
                </c:pt>
                <c:pt idx="4">
                  <c:v>7.2576424924532396E-2</c:v>
                </c:pt>
                <c:pt idx="5">
                  <c:v>7.3874049153952306E-2</c:v>
                </c:pt>
                <c:pt idx="6">
                  <c:v>7.5323621879717723E-2</c:v>
                </c:pt>
                <c:pt idx="7">
                  <c:v>7.8276759513746672E-2</c:v>
                </c:pt>
                <c:pt idx="8">
                  <c:v>8.0741879554837651E-2</c:v>
                </c:pt>
                <c:pt idx="9">
                  <c:v>8.340416466609972E-2</c:v>
                </c:pt>
                <c:pt idx="10">
                  <c:v>8.4999358932994318E-2</c:v>
                </c:pt>
                <c:pt idx="11">
                  <c:v>8.6330418738901779E-2</c:v>
                </c:pt>
                <c:pt idx="12">
                  <c:v>8.7886549504440248E-2</c:v>
                </c:pt>
                <c:pt idx="13">
                  <c:v>9.2276433776957295E-2</c:v>
                </c:pt>
                <c:pt idx="14">
                  <c:v>9.1715213469094864E-2</c:v>
                </c:pt>
                <c:pt idx="15">
                  <c:v>9.3489977275300826E-2</c:v>
                </c:pt>
                <c:pt idx="16">
                  <c:v>9.5522368085633455E-2</c:v>
                </c:pt>
                <c:pt idx="17">
                  <c:v>9.7009760242916021E-2</c:v>
                </c:pt>
                <c:pt idx="18">
                  <c:v>9.8480625820673184E-2</c:v>
                </c:pt>
                <c:pt idx="19">
                  <c:v>0.10021206765629018</c:v>
                </c:pt>
                <c:pt idx="20">
                  <c:v>0.10193394351491482</c:v>
                </c:pt>
                <c:pt idx="21">
                  <c:v>0.10323888299598406</c:v>
                </c:pt>
                <c:pt idx="22">
                  <c:v>0.10447703276838345</c:v>
                </c:pt>
                <c:pt idx="23">
                  <c:v>0.10571428639645197</c:v>
                </c:pt>
                <c:pt idx="24">
                  <c:v>0.10692793699042456</c:v>
                </c:pt>
                <c:pt idx="25">
                  <c:v>0.11005233014270512</c:v>
                </c:pt>
                <c:pt idx="26">
                  <c:v>0.11325563736374863</c:v>
                </c:pt>
                <c:pt idx="27">
                  <c:v>0.1164185833399576</c:v>
                </c:pt>
                <c:pt idx="28">
                  <c:v>0.11954157503393181</c:v>
                </c:pt>
                <c:pt idx="29">
                  <c:v>0.12262501733167436</c:v>
                </c:pt>
                <c:pt idx="30">
                  <c:v>0.13317195853130617</c:v>
                </c:pt>
                <c:pt idx="31">
                  <c:v>0.14382557386189534</c:v>
                </c:pt>
                <c:pt idx="32">
                  <c:v>0.15429908058942016</c:v>
                </c:pt>
                <c:pt idx="33">
                  <c:v>0.16486439453463317</c:v>
                </c:pt>
                <c:pt idx="34">
                  <c:v>0.17524601435937814</c:v>
                </c:pt>
                <c:pt idx="35">
                  <c:v>0.18554152780792962</c:v>
                </c:pt>
                <c:pt idx="36">
                  <c:v>0.19554008691980315</c:v>
                </c:pt>
                <c:pt idx="37">
                  <c:v>0.20542906062870603</c:v>
                </c:pt>
                <c:pt idx="38">
                  <c:v>0.21520929383837259</c:v>
                </c:pt>
                <c:pt idx="39">
                  <c:v>0.22488163277179835</c:v>
                </c:pt>
                <c:pt idx="40">
                  <c:v>0.23265725351387245</c:v>
                </c:pt>
                <c:pt idx="41">
                  <c:v>0.24050987674197788</c:v>
                </c:pt>
                <c:pt idx="42">
                  <c:v>0.23942403795493783</c:v>
                </c:pt>
                <c:pt idx="43">
                  <c:v>0.24716867515856888</c:v>
                </c:pt>
                <c:pt idx="44">
                  <c:v>0.25483640538064384</c:v>
                </c:pt>
                <c:pt idx="45">
                  <c:v>0.26243497568306873</c:v>
                </c:pt>
                <c:pt idx="46">
                  <c:v>0.27892276853976555</c:v>
                </c:pt>
                <c:pt idx="47">
                  <c:v>0.28659922397936838</c:v>
                </c:pt>
                <c:pt idx="48">
                  <c:v>0.29422037507653193</c:v>
                </c:pt>
                <c:pt idx="49">
                  <c:v>0.30178681733896057</c:v>
                </c:pt>
                <c:pt idx="50">
                  <c:v>0.30929062883803754</c:v>
                </c:pt>
                <c:pt idx="51">
                  <c:v>0.31675791494628469</c:v>
                </c:pt>
                <c:pt idx="52">
                  <c:v>0.32416371931460486</c:v>
                </c:pt>
                <c:pt idx="53">
                  <c:v>0.32301667438929671</c:v>
                </c:pt>
                <c:pt idx="54">
                  <c:v>0.3218777184189528</c:v>
                </c:pt>
                <c:pt idx="55">
                  <c:v>0.32917857355273572</c:v>
                </c:pt>
                <c:pt idx="56">
                  <c:v>0.32864563468567781</c:v>
                </c:pt>
                <c:pt idx="57">
                  <c:v>0.32811441868133678</c:v>
                </c:pt>
                <c:pt idx="58">
                  <c:v>0.32758491719879568</c:v>
                </c:pt>
                <c:pt idx="59">
                  <c:v>0.32705712195089204</c:v>
                </c:pt>
                <c:pt idx="60">
                  <c:v>0.32653102470378614</c:v>
                </c:pt>
                <c:pt idx="61">
                  <c:v>0.33409748174683268</c:v>
                </c:pt>
                <c:pt idx="62">
                  <c:v>0.3329398945232962</c:v>
                </c:pt>
                <c:pt idx="63">
                  <c:v>0.33126239306587313</c:v>
                </c:pt>
                <c:pt idx="64">
                  <c:v>0.33914405378573553</c:v>
                </c:pt>
                <c:pt idx="65">
                  <c:v>0.34687224908316205</c:v>
                </c:pt>
                <c:pt idx="66">
                  <c:v>0.35546670020892063</c:v>
                </c:pt>
                <c:pt idx="67">
                  <c:v>0.36317711163404581</c:v>
                </c:pt>
                <c:pt idx="68">
                  <c:v>0.37131098386599126</c:v>
                </c:pt>
                <c:pt idx="69">
                  <c:v>0.37491486359982823</c:v>
                </c:pt>
                <c:pt idx="70">
                  <c:v>0.388359211217773</c:v>
                </c:pt>
                <c:pt idx="71">
                  <c:v>0.40488238088110751</c:v>
                </c:pt>
                <c:pt idx="72">
                  <c:v>0.4146794274486833</c:v>
                </c:pt>
                <c:pt idx="73">
                  <c:v>0.42159039197225473</c:v>
                </c:pt>
                <c:pt idx="74">
                  <c:v>0.42900021592016324</c:v>
                </c:pt>
                <c:pt idx="75">
                  <c:v>0.43612080396328107</c:v>
                </c:pt>
                <c:pt idx="76">
                  <c:v>0.44317574566629614</c:v>
                </c:pt>
                <c:pt idx="77">
                  <c:v>0.45015427509094541</c:v>
                </c:pt>
                <c:pt idx="78">
                  <c:v>0.45696257641880628</c:v>
                </c:pt>
                <c:pt idx="79">
                  <c:v>0.46419412946968724</c:v>
                </c:pt>
                <c:pt idx="80">
                  <c:v>0.4714923400525019</c:v>
                </c:pt>
                <c:pt idx="81">
                  <c:v>0.47861772986562756</c:v>
                </c:pt>
                <c:pt idx="82">
                  <c:v>0.48569022764770281</c:v>
                </c:pt>
                <c:pt idx="83">
                  <c:v>0.49284772797911325</c:v>
                </c:pt>
                <c:pt idx="84">
                  <c:v>0.49967888547794376</c:v>
                </c:pt>
                <c:pt idx="85">
                  <c:v>0.50713169371603739</c:v>
                </c:pt>
                <c:pt idx="86">
                  <c:v>0.51427448994513481</c:v>
                </c:pt>
                <c:pt idx="87">
                  <c:v>0.52260125984725248</c:v>
                </c:pt>
                <c:pt idx="88">
                  <c:v>0.53091509739130582</c:v>
                </c:pt>
                <c:pt idx="89">
                  <c:v>0.5385016428775824</c:v>
                </c:pt>
                <c:pt idx="90">
                  <c:v>0.54706624570122153</c:v>
                </c:pt>
                <c:pt idx="91">
                  <c:v>0.55619632817203701</c:v>
                </c:pt>
                <c:pt idx="92">
                  <c:v>0.56476100375356753</c:v>
                </c:pt>
                <c:pt idx="93">
                  <c:v>0.57316378909707422</c:v>
                </c:pt>
                <c:pt idx="94">
                  <c:v>0.57957092120240306</c:v>
                </c:pt>
                <c:pt idx="95">
                  <c:v>0.58596463121443909</c:v>
                </c:pt>
                <c:pt idx="96">
                  <c:v>0.5915785913910655</c:v>
                </c:pt>
                <c:pt idx="97">
                  <c:v>0.59624872875837287</c:v>
                </c:pt>
                <c:pt idx="98">
                  <c:v>0.60134313420541974</c:v>
                </c:pt>
                <c:pt idx="99">
                  <c:v>0.60718388086245445</c:v>
                </c:pt>
                <c:pt idx="100">
                  <c:v>0.61332072013897732</c:v>
                </c:pt>
                <c:pt idx="101">
                  <c:v>0.61959428048610543</c:v>
                </c:pt>
                <c:pt idx="102">
                  <c:v>0.62537834405984472</c:v>
                </c:pt>
                <c:pt idx="103">
                  <c:v>0.61978528161425306</c:v>
                </c:pt>
                <c:pt idx="104">
                  <c:v>0.61421220465820003</c:v>
                </c:pt>
                <c:pt idx="105">
                  <c:v>0.60928418792711825</c:v>
                </c:pt>
                <c:pt idx="106">
                  <c:v>0.60405364707513898</c:v>
                </c:pt>
                <c:pt idx="107">
                  <c:v>0.5995969516086368</c:v>
                </c:pt>
                <c:pt idx="108">
                  <c:v>0.59363232390418741</c:v>
                </c:pt>
                <c:pt idx="109">
                  <c:v>0.58828398504419344</c:v>
                </c:pt>
                <c:pt idx="110">
                  <c:v>0.58221667755172279</c:v>
                </c:pt>
                <c:pt idx="111">
                  <c:v>0.57662948869689601</c:v>
                </c:pt>
                <c:pt idx="112">
                  <c:v>0.57149274072905887</c:v>
                </c:pt>
                <c:pt idx="113">
                  <c:v>0.55558777116774816</c:v>
                </c:pt>
                <c:pt idx="114">
                  <c:v>0.54094664982263319</c:v>
                </c:pt>
                <c:pt idx="115">
                  <c:v>0.53942024011656642</c:v>
                </c:pt>
                <c:pt idx="116">
                  <c:v>0.53245006098370085</c:v>
                </c:pt>
                <c:pt idx="117">
                  <c:v>0.52525467634873546</c:v>
                </c:pt>
                <c:pt idx="118">
                  <c:v>0.51985297121333385</c:v>
                </c:pt>
                <c:pt idx="119">
                  <c:v>0.50222585810386322</c:v>
                </c:pt>
                <c:pt idx="120">
                  <c:v>0.48297713335217185</c:v>
                </c:pt>
                <c:pt idx="121">
                  <c:v>0.43260335784694159</c:v>
                </c:pt>
                <c:pt idx="122">
                  <c:v>0.38342474183392367</c:v>
                </c:pt>
                <c:pt idx="123">
                  <c:v>0.33234330201285239</c:v>
                </c:pt>
                <c:pt idx="124">
                  <c:v>0.28263702419875558</c:v>
                </c:pt>
                <c:pt idx="125">
                  <c:v>0.23472903242135246</c:v>
                </c:pt>
                <c:pt idx="126">
                  <c:v>0.18770720743357988</c:v>
                </c:pt>
                <c:pt idx="127">
                  <c:v>0.1419355429650633</c:v>
                </c:pt>
                <c:pt idx="128">
                  <c:v>0.13015784468699512</c:v>
                </c:pt>
                <c:pt idx="129">
                  <c:v>0.11824200630154277</c:v>
                </c:pt>
                <c:pt idx="130">
                  <c:v>0.10591820031780984</c:v>
                </c:pt>
                <c:pt idx="131">
                  <c:v>9.4108808185272938E-2</c:v>
                </c:pt>
                <c:pt idx="132">
                  <c:v>8.2931990111012502E-2</c:v>
                </c:pt>
                <c:pt idx="133">
                  <c:v>7.1703783754080694E-2</c:v>
                </c:pt>
                <c:pt idx="134">
                  <c:v>6.2065550167705284E-2</c:v>
                </c:pt>
                <c:pt idx="135">
                  <c:v>5.2542397654078039E-2</c:v>
                </c:pt>
                <c:pt idx="136">
                  <c:v>4.3035229913835106E-2</c:v>
                </c:pt>
                <c:pt idx="137">
                  <c:v>3.3474476836766659E-2</c:v>
                </c:pt>
                <c:pt idx="138">
                  <c:v>3.3450543702707961E-2</c:v>
                </c:pt>
                <c:pt idx="139">
                  <c:v>3.3498444242616374E-2</c:v>
                </c:pt>
                <c:pt idx="140">
                  <c:v>3.423377594550308E-2</c:v>
                </c:pt>
                <c:pt idx="141">
                  <c:v>3.5444060953677428E-2</c:v>
                </c:pt>
                <c:pt idx="142">
                  <c:v>3.7504926191178962E-2</c:v>
                </c:pt>
                <c:pt idx="143">
                  <c:v>7.307278476589045E-2</c:v>
                </c:pt>
                <c:pt idx="144">
                  <c:v>2.1706854086411331E-2</c:v>
                </c:pt>
                <c:pt idx="145">
                  <c:v>1.3293397732389807E-2</c:v>
                </c:pt>
                <c:pt idx="146">
                  <c:v>1.3098731446410411E-2</c:v>
                </c:pt>
                <c:pt idx="147">
                  <c:v>7.7838921825350354E-3</c:v>
                </c:pt>
                <c:pt idx="148">
                  <c:v>2.5674915591139651E-3</c:v>
                </c:pt>
                <c:pt idx="149">
                  <c:v>2.5445896334420231E-3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F-4207-A3D4-23EDCDB9D75C}"/>
            </c:ext>
          </c:extLst>
        </c:ser>
        <c:ser>
          <c:idx val="1"/>
          <c:order val="2"/>
          <c:tx>
            <c:strRef>
              <c:f>COMPIL!$D$574</c:f>
              <c:strCache>
                <c:ptCount val="1"/>
                <c:pt idx="0">
                  <c:v>Vélo</c:v>
                </c:pt>
              </c:strCache>
            </c:strRef>
          </c:tx>
          <c:spPr>
            <a:solidFill>
              <a:srgbClr val="727CA3">
                <a:lumMod val="50000"/>
              </a:srgbClr>
            </a:solidFill>
            <a:ln>
              <a:noFill/>
            </a:ln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COMPIL!$E$574:$HN$574</c:f>
              <c:numCache>
                <c:formatCode>0.0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3.6107644218042606E-3</c:v>
                </c:pt>
                <c:pt idx="81">
                  <c:v>3.5973130782411102E-3</c:v>
                </c:pt>
                <c:pt idx="82">
                  <c:v>5.3759423767450734E-3</c:v>
                </c:pt>
                <c:pt idx="83">
                  <c:v>5.3575558693256219E-3</c:v>
                </c:pt>
                <c:pt idx="84">
                  <c:v>5.3363305981483497E-3</c:v>
                </c:pt>
                <c:pt idx="85">
                  <c:v>7.0964838723150715E-3</c:v>
                </c:pt>
                <c:pt idx="86">
                  <c:v>7.0742283531209475E-3</c:v>
                </c:pt>
                <c:pt idx="87">
                  <c:v>8.8359132122481938E-3</c:v>
                </c:pt>
                <c:pt idx="88">
                  <c:v>8.8290516563970002E-3</c:v>
                </c:pt>
                <c:pt idx="89">
                  <c:v>1.0572615002200829E-2</c:v>
                </c:pt>
                <c:pt idx="90">
                  <c:v>1.0569972773230416E-2</c:v>
                </c:pt>
                <c:pt idx="91">
                  <c:v>1.2341195982610499E-2</c:v>
                </c:pt>
                <c:pt idx="92">
                  <c:v>1.2338110143593017E-2</c:v>
                </c:pt>
                <c:pt idx="93">
                  <c:v>1.4093297030973891E-2</c:v>
                </c:pt>
                <c:pt idx="94">
                  <c:v>1.583833472693387E-2</c:v>
                </c:pt>
                <c:pt idx="95">
                  <c:v>2.661071290833129E-2</c:v>
                </c:pt>
                <c:pt idx="96">
                  <c:v>3.7312211300121259E-2</c:v>
                </c:pt>
                <c:pt idx="97">
                  <c:v>4.7890067090083241E-2</c:v>
                </c:pt>
                <c:pt idx="98">
                  <c:v>5.8431162931507033E-2</c:v>
                </c:pt>
                <c:pt idx="99">
                  <c:v>6.8995720606301214E-2</c:v>
                </c:pt>
                <c:pt idx="100">
                  <c:v>7.9563439530993998E-2</c:v>
                </c:pt>
                <c:pt idx="101">
                  <c:v>9.0126293023019166E-2</c:v>
                </c:pt>
                <c:pt idx="102">
                  <c:v>0.10059068550172438</c:v>
                </c:pt>
                <c:pt idx="103">
                  <c:v>0.11101761901652304</c:v>
                </c:pt>
                <c:pt idx="104">
                  <c:v>0.128984562978222</c:v>
                </c:pt>
                <c:pt idx="105">
                  <c:v>0.14703829562842835</c:v>
                </c:pt>
                <c:pt idx="106">
                  <c:v>0.16498000971534607</c:v>
                </c:pt>
                <c:pt idx="107">
                  <c:v>0.18310847558216412</c:v>
                </c:pt>
                <c:pt idx="108">
                  <c:v>0.20072705883165781</c:v>
                </c:pt>
                <c:pt idx="109">
                  <c:v>0.21847426369708556</c:v>
                </c:pt>
                <c:pt idx="110">
                  <c:v>0.23586925470218209</c:v>
                </c:pt>
                <c:pt idx="111">
                  <c:v>0.25336358983615404</c:v>
                </c:pt>
                <c:pt idx="112">
                  <c:v>0.27099072644119254</c:v>
                </c:pt>
                <c:pt idx="113">
                  <c:v>0.28821168522298291</c:v>
                </c:pt>
                <c:pt idx="114">
                  <c:v>0.30098088855317484</c:v>
                </c:pt>
                <c:pt idx="115">
                  <c:v>0.32155444684821066</c:v>
                </c:pt>
                <c:pt idx="116">
                  <c:v>0.33974044208437865</c:v>
                </c:pt>
                <c:pt idx="117">
                  <c:v>0.35847001683273005</c:v>
                </c:pt>
                <c:pt idx="118">
                  <c:v>0.37924685409566794</c:v>
                </c:pt>
                <c:pt idx="119">
                  <c:v>0.39148047751385462</c:v>
                </c:pt>
                <c:pt idx="120">
                  <c:v>0.40214504382095162</c:v>
                </c:pt>
                <c:pt idx="121">
                  <c:v>0.41327775071987877</c:v>
                </c:pt>
                <c:pt idx="122">
                  <c:v>0.41589732808847096</c:v>
                </c:pt>
                <c:pt idx="123">
                  <c:v>0.4155548246802156</c:v>
                </c:pt>
                <c:pt idx="124">
                  <c:v>0.41552915264813894</c:v>
                </c:pt>
                <c:pt idx="125">
                  <c:v>0.41683412652661805</c:v>
                </c:pt>
                <c:pt idx="126">
                  <c:v>0.41852918065195588</c:v>
                </c:pt>
                <c:pt idx="127">
                  <c:v>0.42215293962493694</c:v>
                </c:pt>
                <c:pt idx="128">
                  <c:v>0.42534945391581946</c:v>
                </c:pt>
                <c:pt idx="129">
                  <c:v>0.4490926719184124</c:v>
                </c:pt>
                <c:pt idx="130">
                  <c:v>0.47035776599730578</c:v>
                </c:pt>
                <c:pt idx="131">
                  <c:v>0.49276355525799426</c:v>
                </c:pt>
                <c:pt idx="132">
                  <c:v>0.51797845683352584</c:v>
                </c:pt>
                <c:pt idx="133">
                  <c:v>0.54280434430659219</c:v>
                </c:pt>
                <c:pt idx="134">
                  <c:v>0.56718879053527771</c:v>
                </c:pt>
                <c:pt idx="135">
                  <c:v>0.59784547241557351</c:v>
                </c:pt>
                <c:pt idx="136">
                  <c:v>0.62881671351141488</c:v>
                </c:pt>
                <c:pt idx="137" formatCode="0.00">
                  <c:v>0.65904549996226192</c:v>
                </c:pt>
                <c:pt idx="138" formatCode="0.00">
                  <c:v>0.68908120027578412</c:v>
                </c:pt>
                <c:pt idx="139" formatCode="0.00">
                  <c:v>0.66457731467079828</c:v>
                </c:pt>
                <c:pt idx="140" formatCode="0.00">
                  <c:v>0.57868630335741444</c:v>
                </c:pt>
                <c:pt idx="141" formatCode="0.00">
                  <c:v>0.52786400434547998</c:v>
                </c:pt>
                <c:pt idx="142" formatCode="0.00">
                  <c:v>0.53054351705789349</c:v>
                </c:pt>
                <c:pt idx="143" formatCode="0.00">
                  <c:v>0.375580722238401</c:v>
                </c:pt>
                <c:pt idx="144" formatCode="0.00">
                  <c:v>0.69817945955949534</c:v>
                </c:pt>
                <c:pt idx="145" formatCode="0.00">
                  <c:v>0.6841103520620746</c:v>
                </c:pt>
                <c:pt idx="146" formatCode="0.00">
                  <c:v>0.65546314803544548</c:v>
                </c:pt>
                <c:pt idx="147" formatCode="0.00">
                  <c:v>0.63072860107747852</c:v>
                </c:pt>
                <c:pt idx="148" formatCode="0.00">
                  <c:v>0.60587372292180885</c:v>
                </c:pt>
                <c:pt idx="149" formatCode="0.00">
                  <c:v>0.58237459032785177</c:v>
                </c:pt>
                <c:pt idx="150" formatCode="0.00">
                  <c:v>0.55050395748348968</c:v>
                </c:pt>
                <c:pt idx="151">
                  <c:v>0.52857441374100012</c:v>
                </c:pt>
                <c:pt idx="152">
                  <c:v>0.50725235687408476</c:v>
                </c:pt>
                <c:pt idx="153">
                  <c:v>0.4863688938207657</c:v>
                </c:pt>
                <c:pt idx="154">
                  <c:v>0.46561189115553664</c:v>
                </c:pt>
                <c:pt idx="155">
                  <c:v>0.44446771793617201</c:v>
                </c:pt>
                <c:pt idx="156">
                  <c:v>0.42329092436091503</c:v>
                </c:pt>
                <c:pt idx="157">
                  <c:v>0.40202719849993601</c:v>
                </c:pt>
                <c:pt idx="158">
                  <c:v>0.38116619188138678</c:v>
                </c:pt>
                <c:pt idx="159">
                  <c:v>0.3609701181824137</c:v>
                </c:pt>
                <c:pt idx="160">
                  <c:v>0.34133221361669863</c:v>
                </c:pt>
                <c:pt idx="161">
                  <c:v>0.33365119114497549</c:v>
                </c:pt>
                <c:pt idx="162">
                  <c:v>0.32555726170726296</c:v>
                </c:pt>
                <c:pt idx="163">
                  <c:v>0.31341520730384376</c:v>
                </c:pt>
                <c:pt idx="164">
                  <c:v>0.30602862584479773</c:v>
                </c:pt>
                <c:pt idx="165">
                  <c:v>0.2986843219355676</c:v>
                </c:pt>
                <c:pt idx="166">
                  <c:v>0.29215015673629546</c:v>
                </c:pt>
                <c:pt idx="167">
                  <c:v>0.28555919958299464</c:v>
                </c:pt>
                <c:pt idx="168">
                  <c:v>0.27947342849144013</c:v>
                </c:pt>
                <c:pt idx="169">
                  <c:v>0.27328090378924713</c:v>
                </c:pt>
                <c:pt idx="170">
                  <c:v>0.26699331730448389</c:v>
                </c:pt>
                <c:pt idx="171">
                  <c:v>0.26046427709585179</c:v>
                </c:pt>
                <c:pt idx="172">
                  <c:v>0.25414924745839268</c:v>
                </c:pt>
                <c:pt idx="173">
                  <c:v>0.24813848185300741</c:v>
                </c:pt>
                <c:pt idx="174">
                  <c:v>0.24234250597557475</c:v>
                </c:pt>
                <c:pt idx="175">
                  <c:v>0.24422499492681912</c:v>
                </c:pt>
                <c:pt idx="176">
                  <c:v>0.24646483863455068</c:v>
                </c:pt>
                <c:pt idx="177">
                  <c:v>0.24858318215391342</c:v>
                </c:pt>
                <c:pt idx="178">
                  <c:v>0.25053387955079126</c:v>
                </c:pt>
                <c:pt idx="179">
                  <c:v>0.25266941113761515</c:v>
                </c:pt>
                <c:pt idx="180">
                  <c:v>0.25459477426312466</c:v>
                </c:pt>
                <c:pt idx="181">
                  <c:v>0.25627948490090102</c:v>
                </c:pt>
                <c:pt idx="182">
                  <c:v>0.25247108020436382</c:v>
                </c:pt>
                <c:pt idx="183">
                  <c:v>0.24866618111922684</c:v>
                </c:pt>
                <c:pt idx="184">
                  <c:v>0.24521769374064806</c:v>
                </c:pt>
                <c:pt idx="185">
                  <c:v>0.24172277191856772</c:v>
                </c:pt>
                <c:pt idx="186">
                  <c:v>0.23829756067379454</c:v>
                </c:pt>
                <c:pt idx="187">
                  <c:v>0.23455818456480718</c:v>
                </c:pt>
                <c:pt idx="188">
                  <c:v>0.23079796372168923</c:v>
                </c:pt>
                <c:pt idx="189">
                  <c:v>0.22699785181042595</c:v>
                </c:pt>
                <c:pt idx="190">
                  <c:v>0.22322463850332724</c:v>
                </c:pt>
                <c:pt idx="191">
                  <c:v>0.21966026667819122</c:v>
                </c:pt>
                <c:pt idx="192">
                  <c:v>0.21610530467727518</c:v>
                </c:pt>
                <c:pt idx="193">
                  <c:v>0.21262544723407226</c:v>
                </c:pt>
                <c:pt idx="194">
                  <c:v>0.20940495475811299</c:v>
                </c:pt>
                <c:pt idx="195">
                  <c:v>0.21274402328083977</c:v>
                </c:pt>
                <c:pt idx="196">
                  <c:v>0.21607677893524849</c:v>
                </c:pt>
                <c:pt idx="197">
                  <c:v>0.21940120123029971</c:v>
                </c:pt>
                <c:pt idx="198">
                  <c:v>0.22269406639862344</c:v>
                </c:pt>
                <c:pt idx="199">
                  <c:v>0.2259095183729001</c:v>
                </c:pt>
                <c:pt idx="200">
                  <c:v>0.22846520758166997</c:v>
                </c:pt>
                <c:pt idx="201">
                  <c:v>0.23080732893797426</c:v>
                </c:pt>
                <c:pt idx="202">
                  <c:v>0.23307461504948163</c:v>
                </c:pt>
                <c:pt idx="203">
                  <c:v>0.23532351842573909</c:v>
                </c:pt>
                <c:pt idx="204">
                  <c:v>0.23759004077769236</c:v>
                </c:pt>
                <c:pt idx="205">
                  <c:v>0.23961305938833175</c:v>
                </c:pt>
                <c:pt idx="206">
                  <c:v>0.24169002415720034</c:v>
                </c:pt>
                <c:pt idx="207">
                  <c:v>0.24389924198839974</c:v>
                </c:pt>
                <c:pt idx="208">
                  <c:v>0.24630165713031174</c:v>
                </c:pt>
                <c:pt idx="209">
                  <c:v>0.24871292529549247</c:v>
                </c:pt>
                <c:pt idx="210">
                  <c:v>0.2512240728601442</c:v>
                </c:pt>
                <c:pt idx="211">
                  <c:v>0.25368890845753395</c:v>
                </c:pt>
                <c:pt idx="212">
                  <c:v>0.25612791763108889</c:v>
                </c:pt>
                <c:pt idx="213">
                  <c:v>0.25847748954781108</c:v>
                </c:pt>
                <c:pt idx="214">
                  <c:v>0.26077074585983623</c:v>
                </c:pt>
                <c:pt idx="215">
                  <c:v>0.26309672114166183</c:v>
                </c:pt>
                <c:pt idx="216">
                  <c:v>0.26562800117042279</c:v>
                </c:pt>
                <c:pt idx="217">
                  <c:v>0.30413427929550219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F-4207-A3D4-23EDCDB9D75C}"/>
            </c:ext>
          </c:extLst>
        </c:ser>
        <c:ser>
          <c:idx val="4"/>
          <c:order val="3"/>
          <c:tx>
            <c:strRef>
              <c:f>COMPIL!$D$577</c:f>
              <c:strCache>
                <c:ptCount val="1"/>
                <c:pt idx="0">
                  <c:v>Ferroviaire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COMPIL!$E$577:$HN$577</c:f>
              <c:numCache>
                <c:formatCode>0.0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8.8076858731976886E-3</c:v>
                </c:pt>
                <c:pt idx="42">
                  <c:v>9.5650052616204836E-3</c:v>
                </c:pt>
                <c:pt idx="43">
                  <c:v>1.5076098966333253E-2</c:v>
                </c:pt>
                <c:pt idx="44">
                  <c:v>1.8167337694706888E-2</c:v>
                </c:pt>
                <c:pt idx="45">
                  <c:v>1.9658050612963947E-2</c:v>
                </c:pt>
                <c:pt idx="46">
                  <c:v>2.5855200454528826E-2</c:v>
                </c:pt>
                <c:pt idx="47">
                  <c:v>3.3568312240007739E-2</c:v>
                </c:pt>
                <c:pt idx="48">
                  <c:v>3.3447392275719433E-2</c:v>
                </c:pt>
                <c:pt idx="49">
                  <c:v>4.262799346039893E-2</c:v>
                </c:pt>
                <c:pt idx="50">
                  <c:v>5.7147332169824663E-2</c:v>
                </c:pt>
                <c:pt idx="51">
                  <c:v>6.1562425012335928E-2</c:v>
                </c:pt>
                <c:pt idx="52">
                  <c:v>7.5912970342154648E-2</c:v>
                </c:pt>
                <c:pt idx="53">
                  <c:v>8.7869704446526586E-2</c:v>
                </c:pt>
                <c:pt idx="54">
                  <c:v>0.10431046108432059</c:v>
                </c:pt>
                <c:pt idx="55">
                  <c:v>0.13808239789478052</c:v>
                </c:pt>
                <c:pt idx="56">
                  <c:v>0.13937377535503248</c:v>
                </c:pt>
                <c:pt idx="57">
                  <c:v>0.15049212173456877</c:v>
                </c:pt>
                <c:pt idx="58">
                  <c:v>0.15855449752059253</c:v>
                </c:pt>
                <c:pt idx="59">
                  <c:v>0.20352733604549891</c:v>
                </c:pt>
                <c:pt idx="60">
                  <c:v>0.18965328314688354</c:v>
                </c:pt>
                <c:pt idx="61">
                  <c:v>0.20196005076381568</c:v>
                </c:pt>
                <c:pt idx="62">
                  <c:v>0.21323116840256048</c:v>
                </c:pt>
                <c:pt idx="63">
                  <c:v>0.22332296161744253</c:v>
                </c:pt>
                <c:pt idx="64">
                  <c:v>0.23430153256732059</c:v>
                </c:pt>
                <c:pt idx="65">
                  <c:v>0.24586730298998077</c:v>
                </c:pt>
                <c:pt idx="66">
                  <c:v>0.25064014531529039</c:v>
                </c:pt>
                <c:pt idx="67">
                  <c:v>0.31574233320388134</c:v>
                </c:pt>
                <c:pt idx="68">
                  <c:v>0.28562383374307027</c:v>
                </c:pt>
                <c:pt idx="69">
                  <c:v>0.29594742794749634</c:v>
                </c:pt>
                <c:pt idx="70">
                  <c:v>0.31109632188561748</c:v>
                </c:pt>
                <c:pt idx="71">
                  <c:v>0.34074996406385027</c:v>
                </c:pt>
                <c:pt idx="72">
                  <c:v>0.31812453381348882</c:v>
                </c:pt>
                <c:pt idx="73">
                  <c:v>0.32082361990155783</c:v>
                </c:pt>
                <c:pt idx="74">
                  <c:v>0.32687838949541181</c:v>
                </c:pt>
                <c:pt idx="75">
                  <c:v>0.3496017222743717</c:v>
                </c:pt>
                <c:pt idx="76">
                  <c:v>0.36114948591083873</c:v>
                </c:pt>
                <c:pt idx="77">
                  <c:v>0.35293375916441755</c:v>
                </c:pt>
                <c:pt idx="78">
                  <c:v>0.41640805299653533</c:v>
                </c:pt>
                <c:pt idx="79">
                  <c:v>0.37732907944147753</c:v>
                </c:pt>
                <c:pt idx="80">
                  <c:v>0.41987119028768122</c:v>
                </c:pt>
                <c:pt idx="81">
                  <c:v>0.45053958707794078</c:v>
                </c:pt>
                <c:pt idx="82">
                  <c:v>0.48026671055965953</c:v>
                </c:pt>
                <c:pt idx="83">
                  <c:v>0.49853716784034446</c:v>
                </c:pt>
                <c:pt idx="84">
                  <c:v>0.48522829111481686</c:v>
                </c:pt>
                <c:pt idx="85">
                  <c:v>0.49455584508390432</c:v>
                </c:pt>
                <c:pt idx="86">
                  <c:v>0.50075207114624931</c:v>
                </c:pt>
                <c:pt idx="87">
                  <c:v>0.50528912546502514</c:v>
                </c:pt>
                <c:pt idx="88">
                  <c:v>0.51403832608350331</c:v>
                </c:pt>
                <c:pt idx="89">
                  <c:v>0.60277939957237914</c:v>
                </c:pt>
                <c:pt idx="90">
                  <c:v>0.55422202372911711</c:v>
                </c:pt>
                <c:pt idx="91">
                  <c:v>0.57852281546801188</c:v>
                </c:pt>
                <c:pt idx="92">
                  <c:v>0.6450601074441078</c:v>
                </c:pt>
                <c:pt idx="93">
                  <c:v>0.6980391311524955</c:v>
                </c:pt>
                <c:pt idx="94">
                  <c:v>0.72183560923636658</c:v>
                </c:pt>
                <c:pt idx="95">
                  <c:v>0.74208185076141631</c:v>
                </c:pt>
                <c:pt idx="96">
                  <c:v>0.77526828387731139</c:v>
                </c:pt>
                <c:pt idx="97">
                  <c:v>0.79314299974859415</c:v>
                </c:pt>
                <c:pt idx="98">
                  <c:v>0.81150111536371539</c:v>
                </c:pt>
                <c:pt idx="99">
                  <c:v>0.85158058547413806</c:v>
                </c:pt>
                <c:pt idx="100">
                  <c:v>0.99906902343531689</c:v>
                </c:pt>
                <c:pt idx="101">
                  <c:v>0.93586987078368278</c:v>
                </c:pt>
                <c:pt idx="102">
                  <c:v>0.96177190085872744</c:v>
                </c:pt>
                <c:pt idx="103">
                  <c:v>0.9806985310626376</c:v>
                </c:pt>
                <c:pt idx="104">
                  <c:v>1.0201686792246383</c:v>
                </c:pt>
                <c:pt idx="105">
                  <c:v>1.0674514747789525</c:v>
                </c:pt>
                <c:pt idx="106">
                  <c:v>1.1209473524922176</c:v>
                </c:pt>
                <c:pt idx="107">
                  <c:v>1.168942534439164</c:v>
                </c:pt>
                <c:pt idx="108">
                  <c:v>1.2275324735610382</c:v>
                </c:pt>
                <c:pt idx="109">
                  <c:v>1.2597942719003627</c:v>
                </c:pt>
                <c:pt idx="110">
                  <c:v>1.3107563173291532</c:v>
                </c:pt>
                <c:pt idx="111">
                  <c:v>1.3692853775475131</c:v>
                </c:pt>
                <c:pt idx="112">
                  <c:v>1.4218623949413705</c:v>
                </c:pt>
                <c:pt idx="113">
                  <c:v>1.5130801985125024</c:v>
                </c:pt>
                <c:pt idx="114">
                  <c:v>1.1335879630810317</c:v>
                </c:pt>
                <c:pt idx="115">
                  <c:v>0.82165863446668153</c:v>
                </c:pt>
                <c:pt idx="116">
                  <c:v>0.91841757935220247</c:v>
                </c:pt>
                <c:pt idx="117">
                  <c:v>0.9394951053155256</c:v>
                </c:pt>
                <c:pt idx="118">
                  <c:v>1.0887807853041518</c:v>
                </c:pt>
                <c:pt idx="119">
                  <c:v>1.6936437699859208</c:v>
                </c:pt>
                <c:pt idx="120">
                  <c:v>1.824573157782504</c:v>
                </c:pt>
                <c:pt idx="121">
                  <c:v>2.0781060340311743</c:v>
                </c:pt>
                <c:pt idx="122">
                  <c:v>2.1896770457175649</c:v>
                </c:pt>
                <c:pt idx="123">
                  <c:v>2.3122398535607327</c:v>
                </c:pt>
                <c:pt idx="124">
                  <c:v>2.2318628047129012</c:v>
                </c:pt>
                <c:pt idx="125">
                  <c:v>2.3190628933581365</c:v>
                </c:pt>
                <c:pt idx="126">
                  <c:v>2.208150394439202</c:v>
                </c:pt>
                <c:pt idx="127">
                  <c:v>2.0535254870581685</c:v>
                </c:pt>
                <c:pt idx="128">
                  <c:v>2.123245311338509</c:v>
                </c:pt>
                <c:pt idx="129">
                  <c:v>2.2024870372601608</c:v>
                </c:pt>
                <c:pt idx="130">
                  <c:v>2.2565832044345302</c:v>
                </c:pt>
                <c:pt idx="131">
                  <c:v>2.236400147486088</c:v>
                </c:pt>
                <c:pt idx="132">
                  <c:v>2.015099149615732</c:v>
                </c:pt>
                <c:pt idx="133">
                  <c:v>1.9600457078273938</c:v>
                </c:pt>
                <c:pt idx="134">
                  <c:v>1.8769418628808587</c:v>
                </c:pt>
                <c:pt idx="135">
                  <c:v>1.8305362996800227</c:v>
                </c:pt>
                <c:pt idx="136">
                  <c:v>1.8854313555381808</c:v>
                </c:pt>
                <c:pt idx="137">
                  <c:v>2.1389380561703768</c:v>
                </c:pt>
                <c:pt idx="138">
                  <c:v>1.8162835672801214</c:v>
                </c:pt>
                <c:pt idx="139">
                  <c:v>1.7183891179421724</c:v>
                </c:pt>
                <c:pt idx="140">
                  <c:v>1.5233201782480674</c:v>
                </c:pt>
                <c:pt idx="141">
                  <c:v>1.5771749320245141</c:v>
                </c:pt>
                <c:pt idx="142">
                  <c:v>2.0197934526931824</c:v>
                </c:pt>
                <c:pt idx="143">
                  <c:v>2.4004028249684013</c:v>
                </c:pt>
                <c:pt idx="144">
                  <c:v>1.4540121102919057</c:v>
                </c:pt>
                <c:pt idx="145">
                  <c:v>2.2095882608552144</c:v>
                </c:pt>
                <c:pt idx="146">
                  <c:v>2.5674064003506341</c:v>
                </c:pt>
                <c:pt idx="147">
                  <c:v>2.5289913949021825</c:v>
                </c:pt>
                <c:pt idx="148">
                  <c:v>2.482053492005873</c:v>
                </c:pt>
                <c:pt idx="149">
                  <c:v>2.3990059400092409</c:v>
                </c:pt>
                <c:pt idx="150">
                  <c:v>2.174009540400339</c:v>
                </c:pt>
                <c:pt idx="151">
                  <c:v>2.238905024152551</c:v>
                </c:pt>
                <c:pt idx="152">
                  <c:v>2.2526627662490473</c:v>
                </c:pt>
                <c:pt idx="153">
                  <c:v>2.0370876887974698</c:v>
                </c:pt>
                <c:pt idx="154">
                  <c:v>2.0717715407084798</c:v>
                </c:pt>
                <c:pt idx="155">
                  <c:v>2.1459135169660311</c:v>
                </c:pt>
                <c:pt idx="156">
                  <c:v>2.3260351987578991</c:v>
                </c:pt>
                <c:pt idx="157">
                  <c:v>2.4211477442492497</c:v>
                </c:pt>
                <c:pt idx="158">
                  <c:v>2.3861015619523003</c:v>
                </c:pt>
                <c:pt idx="159">
                  <c:v>2.3438834901555698</c:v>
                </c:pt>
                <c:pt idx="160">
                  <c:v>2.3263532460552234</c:v>
                </c:pt>
                <c:pt idx="161">
                  <c:v>2.3805678380669222</c:v>
                </c:pt>
                <c:pt idx="162">
                  <c:v>2.4863046158440465</c:v>
                </c:pt>
                <c:pt idx="163">
                  <c:v>2.5013986762797802</c:v>
                </c:pt>
                <c:pt idx="164">
                  <c:v>2.5404272265555896</c:v>
                </c:pt>
                <c:pt idx="165">
                  <c:v>2.5246756611276342</c:v>
                </c:pt>
                <c:pt idx="166">
                  <c:v>2.5302037581307424</c:v>
                </c:pt>
                <c:pt idx="167">
                  <c:v>2.5015352624142855</c:v>
                </c:pt>
                <c:pt idx="168">
                  <c:v>2.3200287967748574</c:v>
                </c:pt>
                <c:pt idx="169">
                  <c:v>2.4930949775669053</c:v>
                </c:pt>
                <c:pt idx="170">
                  <c:v>2.561163172971328</c:v>
                </c:pt>
                <c:pt idx="171">
                  <c:v>2.5597557022811794</c:v>
                </c:pt>
                <c:pt idx="172">
                  <c:v>2.647032410983436</c:v>
                </c:pt>
                <c:pt idx="173">
                  <c:v>2.7121865839870472</c:v>
                </c:pt>
                <c:pt idx="174">
                  <c:v>2.8325306041634657</c:v>
                </c:pt>
                <c:pt idx="175">
                  <c:v>2.9993239231209965</c:v>
                </c:pt>
                <c:pt idx="176">
                  <c:v>3.0195734617946104</c:v>
                </c:pt>
                <c:pt idx="177">
                  <c:v>3.0151514304563678</c:v>
                </c:pt>
                <c:pt idx="178">
                  <c:v>3.1319501741502949</c:v>
                </c:pt>
                <c:pt idx="179">
                  <c:v>3.1302852449992948</c:v>
                </c:pt>
                <c:pt idx="180">
                  <c:v>3.16653877831118</c:v>
                </c:pt>
                <c:pt idx="181">
                  <c:v>3.2233549518985498</c:v>
                </c:pt>
                <c:pt idx="182">
                  <c:v>3.2902937257576355</c:v>
                </c:pt>
                <c:pt idx="183">
                  <c:v>3.3600135167744396</c:v>
                </c:pt>
                <c:pt idx="184">
                  <c:v>3.4488004515008632</c:v>
                </c:pt>
                <c:pt idx="185">
                  <c:v>3.526073752444987</c:v>
                </c:pt>
                <c:pt idx="186">
                  <c:v>3.4129986019045573</c:v>
                </c:pt>
                <c:pt idx="187">
                  <c:v>3.4056794175431668</c:v>
                </c:pt>
                <c:pt idx="188">
                  <c:v>3.5556374747429422</c:v>
                </c:pt>
                <c:pt idx="189">
                  <c:v>3.6261329298580876</c:v>
                </c:pt>
                <c:pt idx="190">
                  <c:v>3.6468810499770705</c:v>
                </c:pt>
                <c:pt idx="191">
                  <c:v>3.5577379107067353</c:v>
                </c:pt>
                <c:pt idx="192">
                  <c:v>3.582418156703536</c:v>
                </c:pt>
                <c:pt idx="193">
                  <c:v>3.3487948660002433</c:v>
                </c:pt>
                <c:pt idx="194">
                  <c:v>3.3671201338544248</c:v>
                </c:pt>
                <c:pt idx="195">
                  <c:v>3.0743617286713563</c:v>
                </c:pt>
                <c:pt idx="196">
                  <c:v>3.2895618631429717</c:v>
                </c:pt>
                <c:pt idx="197">
                  <c:v>3.3665907928436392</c:v>
                </c:pt>
                <c:pt idx="198">
                  <c:v>3.5518937628038829</c:v>
                </c:pt>
                <c:pt idx="199">
                  <c:v>3.6306334434647205</c:v>
                </c:pt>
                <c:pt idx="200">
                  <c:v>3.8628564148109397</c:v>
                </c:pt>
                <c:pt idx="201">
                  <c:v>3.9284991862264786</c:v>
                </c:pt>
                <c:pt idx="202">
                  <c:v>3.9951890481832502</c:v>
                </c:pt>
                <c:pt idx="203">
                  <c:v>3.877847736794926</c:v>
                </c:pt>
                <c:pt idx="204">
                  <c:v>4.055823863284294</c:v>
                </c:pt>
                <c:pt idx="205">
                  <c:v>4.1302276462066656</c:v>
                </c:pt>
                <c:pt idx="206">
                  <c:v>4.2813169688683868</c:v>
                </c:pt>
                <c:pt idx="207">
                  <c:v>4.3665197436675669</c:v>
                </c:pt>
                <c:pt idx="208">
                  <c:v>4.6102123290176671</c:v>
                </c:pt>
                <c:pt idx="209">
                  <c:v>4.5484172051284562</c:v>
                </c:pt>
                <c:pt idx="210">
                  <c:v>4.5472760797199472</c:v>
                </c:pt>
                <c:pt idx="211">
                  <c:v>4.6802844970287305</c:v>
                </c:pt>
                <c:pt idx="212">
                  <c:v>4.6889524072674025</c:v>
                </c:pt>
                <c:pt idx="213">
                  <c:v>4.6484352680688525</c:v>
                </c:pt>
                <c:pt idx="214">
                  <c:v>4.606099677579012</c:v>
                </c:pt>
                <c:pt idx="215">
                  <c:v>4.6020547629378274</c:v>
                </c:pt>
                <c:pt idx="216">
                  <c:v>4.5583479669283902</c:v>
                </c:pt>
                <c:pt idx="217">
                  <c:v>4.8173618614065461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F-4207-A3D4-23EDCDB9D75C}"/>
            </c:ext>
          </c:extLst>
        </c:ser>
        <c:ser>
          <c:idx val="5"/>
          <c:order val="4"/>
          <c:tx>
            <c:strRef>
              <c:f>COMPIL!$D$578</c:f>
              <c:strCache>
                <c:ptCount val="1"/>
                <c:pt idx="0">
                  <c:v>Bus &amp; cars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COMPIL!$E$578:$HN$578</c:f>
              <c:numCache>
                <c:formatCode>0.0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1.2344334698903144E-3</c:v>
                </c:pt>
                <c:pt idx="101">
                  <c:v>1.2331577266389512E-3</c:v>
                </c:pt>
                <c:pt idx="102">
                  <c:v>2.4618932532904469E-3</c:v>
                </c:pt>
                <c:pt idx="103">
                  <c:v>2.4574868832740143E-3</c:v>
                </c:pt>
                <c:pt idx="104">
                  <c:v>2.453096258381604E-3</c:v>
                </c:pt>
                <c:pt idx="105">
                  <c:v>3.6768547329865718E-3</c:v>
                </c:pt>
                <c:pt idx="106">
                  <c:v>3.6721847987841567E-3</c:v>
                </c:pt>
                <c:pt idx="107">
                  <c:v>4.8962463983788758E-3</c:v>
                </c:pt>
                <c:pt idx="108">
                  <c:v>4.8838405701512435E-3</c:v>
                </c:pt>
                <c:pt idx="109">
                  <c:v>6.0954450376568357E-3</c:v>
                </c:pt>
                <c:pt idx="110">
                  <c:v>7.2941291496128931E-3</c:v>
                </c:pt>
                <c:pt idx="111">
                  <c:v>8.4927181851562391E-3</c:v>
                </c:pt>
                <c:pt idx="112">
                  <c:v>9.6937604894909418E-3</c:v>
                </c:pt>
                <c:pt idx="113">
                  <c:v>1.3295488269461368E-2</c:v>
                </c:pt>
                <c:pt idx="114">
                  <c:v>1.3291321007731621E-2</c:v>
                </c:pt>
                <c:pt idx="115">
                  <c:v>1.609401670259852E-2</c:v>
                </c:pt>
                <c:pt idx="116">
                  <c:v>2.0104515098027072E-2</c:v>
                </c:pt>
                <c:pt idx="117">
                  <c:v>2.2960688764786345E-2</c:v>
                </c:pt>
                <c:pt idx="118">
                  <c:v>2.8606238914258557E-2</c:v>
                </c:pt>
                <c:pt idx="119">
                  <c:v>3.3669348327539574E-2</c:v>
                </c:pt>
                <c:pt idx="120">
                  <c:v>3.8550407700466895E-2</c:v>
                </c:pt>
                <c:pt idx="121">
                  <c:v>4.4700396288767701E-2</c:v>
                </c:pt>
                <c:pt idx="122">
                  <c:v>5.2124219442792649E-2</c:v>
                </c:pt>
                <c:pt idx="123">
                  <c:v>6.0319594797119722E-2</c:v>
                </c:pt>
                <c:pt idx="124">
                  <c:v>5.9676145882141769E-2</c:v>
                </c:pt>
                <c:pt idx="125">
                  <c:v>7.4044122153076042E-2</c:v>
                </c:pt>
                <c:pt idx="126">
                  <c:v>8.3382824583344131E-2</c:v>
                </c:pt>
                <c:pt idx="127">
                  <c:v>0.10037795458890506</c:v>
                </c:pt>
                <c:pt idx="128">
                  <c:v>0.11720075227815518</c:v>
                </c:pt>
                <c:pt idx="129">
                  <c:v>0.14343033085742479</c:v>
                </c:pt>
                <c:pt idx="130">
                  <c:v>0.1650042684800086</c:v>
                </c:pt>
                <c:pt idx="131">
                  <c:v>0.18676595035008808</c:v>
                </c:pt>
                <c:pt idx="132">
                  <c:v>0.190357603241436</c:v>
                </c:pt>
                <c:pt idx="133">
                  <c:v>0.21654120152589793</c:v>
                </c:pt>
                <c:pt idx="134">
                  <c:v>0.22937262841565054</c:v>
                </c:pt>
                <c:pt idx="135">
                  <c:v>0.26408040372780506</c:v>
                </c:pt>
                <c:pt idx="136">
                  <c:v>0.28938101318460724</c:v>
                </c:pt>
                <c:pt idx="137">
                  <c:v>0.31314736138275762</c:v>
                </c:pt>
                <c:pt idx="138">
                  <c:v>0.33800512376076686</c:v>
                </c:pt>
                <c:pt idx="139">
                  <c:v>0.36121455998098578</c:v>
                </c:pt>
                <c:pt idx="140">
                  <c:v>0.39359026008330372</c:v>
                </c:pt>
                <c:pt idx="141">
                  <c:v>0.41636387306792161</c:v>
                </c:pt>
                <c:pt idx="142">
                  <c:v>0.34851916809406885</c:v>
                </c:pt>
                <c:pt idx="143">
                  <c:v>0.2467226092829882</c:v>
                </c:pt>
                <c:pt idx="144">
                  <c:v>0.11208357611626756</c:v>
                </c:pt>
                <c:pt idx="145">
                  <c:v>0.28529243784375752</c:v>
                </c:pt>
                <c:pt idx="146">
                  <c:v>0.28857788439962312</c:v>
                </c:pt>
                <c:pt idx="147">
                  <c:v>0.29443489853822685</c:v>
                </c:pt>
                <c:pt idx="148">
                  <c:v>0.30110766024373442</c:v>
                </c:pt>
                <c:pt idx="149">
                  <c:v>0.30687908926456547</c:v>
                </c:pt>
                <c:pt idx="150">
                  <c:v>0.3088167096942242</c:v>
                </c:pt>
                <c:pt idx="151">
                  <c:v>0.31569206063328553</c:v>
                </c:pt>
                <c:pt idx="152">
                  <c:v>0.34467192509147537</c:v>
                </c:pt>
                <c:pt idx="153">
                  <c:v>0.36755613457601161</c:v>
                </c:pt>
                <c:pt idx="154">
                  <c:v>0.36938789177641485</c:v>
                </c:pt>
                <c:pt idx="155">
                  <c:v>0.36721316485224709</c:v>
                </c:pt>
                <c:pt idx="156">
                  <c:v>0.38380346336806304</c:v>
                </c:pt>
                <c:pt idx="157">
                  <c:v>0.40068449534525868</c:v>
                </c:pt>
                <c:pt idx="158">
                  <c:v>0.41384226604457069</c:v>
                </c:pt>
                <c:pt idx="159">
                  <c:v>0.42370432275004272</c:v>
                </c:pt>
                <c:pt idx="160">
                  <c:v>0.43247559385763368</c:v>
                </c:pt>
                <c:pt idx="161">
                  <c:v>0.46552458742170616</c:v>
                </c:pt>
                <c:pt idx="162">
                  <c:v>0.52255696629432269</c:v>
                </c:pt>
                <c:pt idx="163">
                  <c:v>0.57733489529958748</c:v>
                </c:pt>
                <c:pt idx="164">
                  <c:v>0.65059222582751619</c:v>
                </c:pt>
                <c:pt idx="165">
                  <c:v>0.70853868831000033</c:v>
                </c:pt>
                <c:pt idx="166">
                  <c:v>0.78332868219668017</c:v>
                </c:pt>
                <c:pt idx="167">
                  <c:v>0.85481071843243728</c:v>
                </c:pt>
                <c:pt idx="168">
                  <c:v>0.94478630296863508</c:v>
                </c:pt>
                <c:pt idx="169">
                  <c:v>1.032748341499256</c:v>
                </c:pt>
                <c:pt idx="170">
                  <c:v>1.1212540985035624</c:v>
                </c:pt>
                <c:pt idx="171">
                  <c:v>1.180944168520784</c:v>
                </c:pt>
                <c:pt idx="172">
                  <c:v>1.3507292727194706</c:v>
                </c:pt>
                <c:pt idx="173">
                  <c:v>1.597041536732172</c:v>
                </c:pt>
                <c:pt idx="174">
                  <c:v>1.6219645103703981</c:v>
                </c:pt>
                <c:pt idx="175">
                  <c:v>1.6229828000937541</c:v>
                </c:pt>
                <c:pt idx="176">
                  <c:v>1.7974083597256765</c:v>
                </c:pt>
                <c:pt idx="177">
                  <c:v>1.8934414915030078</c:v>
                </c:pt>
                <c:pt idx="178">
                  <c:v>1.9886776731270164</c:v>
                </c:pt>
                <c:pt idx="179">
                  <c:v>2.0757280159783797</c:v>
                </c:pt>
                <c:pt idx="180">
                  <c:v>2.0550503963481326</c:v>
                </c:pt>
                <c:pt idx="181">
                  <c:v>2.1121223396629443</c:v>
                </c:pt>
                <c:pt idx="182">
                  <c:v>2.100160280189741</c:v>
                </c:pt>
                <c:pt idx="183">
                  <c:v>2.0141375610955565</c:v>
                </c:pt>
                <c:pt idx="184">
                  <c:v>1.9790577609103341</c:v>
                </c:pt>
                <c:pt idx="185">
                  <c:v>1.9299821644179602</c:v>
                </c:pt>
                <c:pt idx="186">
                  <c:v>1.9788161389962875</c:v>
                </c:pt>
                <c:pt idx="187">
                  <c:v>1.969455312376178</c:v>
                </c:pt>
                <c:pt idx="188">
                  <c:v>2.039707918131243</c:v>
                </c:pt>
                <c:pt idx="189">
                  <c:v>2.0923612725754377</c:v>
                </c:pt>
                <c:pt idx="190">
                  <c:v>2.1143895154645591</c:v>
                </c:pt>
                <c:pt idx="191">
                  <c:v>2.2114890001304497</c:v>
                </c:pt>
                <c:pt idx="192">
                  <c:v>2.3138528106780205</c:v>
                </c:pt>
                <c:pt idx="193">
                  <c:v>2.3536583629250538</c:v>
                </c:pt>
                <c:pt idx="194">
                  <c:v>2.2960495730513211</c:v>
                </c:pt>
                <c:pt idx="195">
                  <c:v>2.2197253520073499</c:v>
                </c:pt>
                <c:pt idx="196">
                  <c:v>2.2207005047980695</c:v>
                </c:pt>
                <c:pt idx="197">
                  <c:v>2.2825345948984279</c:v>
                </c:pt>
                <c:pt idx="198">
                  <c:v>2.2701144229540837</c:v>
                </c:pt>
                <c:pt idx="199">
                  <c:v>2.1807006850310446</c:v>
                </c:pt>
                <c:pt idx="200">
                  <c:v>2.2654100974768734</c:v>
                </c:pt>
                <c:pt idx="201">
                  <c:v>2.2564199741974904</c:v>
                </c:pt>
                <c:pt idx="202">
                  <c:v>2.1595444080461541</c:v>
                </c:pt>
                <c:pt idx="203">
                  <c:v>2.1862389667965569</c:v>
                </c:pt>
                <c:pt idx="204">
                  <c:v>2.1850053715270712</c:v>
                </c:pt>
                <c:pt idx="205">
                  <c:v>2.2314081305329165</c:v>
                </c:pt>
                <c:pt idx="206">
                  <c:v>2.2170782290508595</c:v>
                </c:pt>
                <c:pt idx="207">
                  <c:v>2.2419889474331347</c:v>
                </c:pt>
                <c:pt idx="208">
                  <c:v>2.366622108757328</c:v>
                </c:pt>
                <c:pt idx="209">
                  <c:v>2.3567613442142639</c:v>
                </c:pt>
                <c:pt idx="210">
                  <c:v>2.3651846306799258</c:v>
                </c:pt>
                <c:pt idx="211">
                  <c:v>2.3898908811171315</c:v>
                </c:pt>
                <c:pt idx="212">
                  <c:v>2.4061675879371789</c:v>
                </c:pt>
                <c:pt idx="213">
                  <c:v>2.4403125313497727</c:v>
                </c:pt>
                <c:pt idx="214">
                  <c:v>2.4739857240383061</c:v>
                </c:pt>
                <c:pt idx="215">
                  <c:v>2.5306957088272353</c:v>
                </c:pt>
                <c:pt idx="216">
                  <c:v>2.4965172675150202</c:v>
                </c:pt>
                <c:pt idx="217">
                  <c:v>2.46294100292558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F-4207-A3D4-23EDCDB9D75C}"/>
            </c:ext>
          </c:extLst>
        </c:ser>
        <c:ser>
          <c:idx val="6"/>
          <c:order val="5"/>
          <c:tx>
            <c:strRef>
              <c:f>COMPIL!$D$579</c:f>
              <c:strCache>
                <c:ptCount val="1"/>
                <c:pt idx="0">
                  <c:v>Voitures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COMPIL!$E$579:$HN$579</c:f>
              <c:numCache>
                <c:formatCode>0.0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3.2456839381798832E-3</c:v>
                </c:pt>
                <c:pt idx="98">
                  <c:v>3.2356597123435857E-3</c:v>
                </c:pt>
                <c:pt idx="99">
                  <c:v>3.2298341522636492E-3</c:v>
                </c:pt>
                <c:pt idx="100">
                  <c:v>6.4513944301533045E-3</c:v>
                </c:pt>
                <c:pt idx="101">
                  <c:v>1.2889454285204913E-2</c:v>
                </c:pt>
                <c:pt idx="102">
                  <c:v>1.6082928737464929E-2</c:v>
                </c:pt>
                <c:pt idx="103">
                  <c:v>2.2475800244293954E-2</c:v>
                </c:pt>
                <c:pt idx="104">
                  <c:v>3.2050920369485772E-2</c:v>
                </c:pt>
                <c:pt idx="105">
                  <c:v>3.8431945865790726E-2</c:v>
                </c:pt>
                <c:pt idx="106">
                  <c:v>4.7978917323658561E-2</c:v>
                </c:pt>
                <c:pt idx="107">
                  <c:v>5.7574700788390283E-2</c:v>
                </c:pt>
                <c:pt idx="108">
                  <c:v>7.0190781606709607E-2</c:v>
                </c:pt>
                <c:pt idx="109">
                  <c:v>8.2825615898701757E-2</c:v>
                </c:pt>
                <c:pt idx="110">
                  <c:v>9.8478132196490903E-2</c:v>
                </c:pt>
                <c:pt idx="111">
                  <c:v>0.11730224065882852</c:v>
                </c:pt>
                <c:pt idx="112">
                  <c:v>0.13931917221543086</c:v>
                </c:pt>
                <c:pt idx="113">
                  <c:v>0.16107854309677971</c:v>
                </c:pt>
                <c:pt idx="114">
                  <c:v>0.19575959695574024</c:v>
                </c:pt>
                <c:pt idx="115">
                  <c:v>0.22645141887892428</c:v>
                </c:pt>
                <c:pt idx="116">
                  <c:v>0.22655759282168422</c:v>
                </c:pt>
                <c:pt idx="117">
                  <c:v>0.22332797090777567</c:v>
                </c:pt>
                <c:pt idx="118">
                  <c:v>0.22085505707927258</c:v>
                </c:pt>
                <c:pt idx="119">
                  <c:v>0.21656947685818198</c:v>
                </c:pt>
                <c:pt idx="120">
                  <c:v>0.36264975379665765</c:v>
                </c:pt>
                <c:pt idx="121">
                  <c:v>0.45053964061129093</c:v>
                </c:pt>
                <c:pt idx="122">
                  <c:v>0.55146722524746827</c:v>
                </c:pt>
                <c:pt idx="123">
                  <c:v>0.66003831401890833</c:v>
                </c:pt>
                <c:pt idx="124">
                  <c:v>0.83167836808847861</c:v>
                </c:pt>
                <c:pt idx="125">
                  <c:v>0.85778191512000468</c:v>
                </c:pt>
                <c:pt idx="126">
                  <c:v>0.9676772785020783</c:v>
                </c:pt>
                <c:pt idx="127">
                  <c:v>1.1451527670368862</c:v>
                </c:pt>
                <c:pt idx="128">
                  <c:v>1.4100591996992795</c:v>
                </c:pt>
                <c:pt idx="129">
                  <c:v>1.7056471361565657</c:v>
                </c:pt>
                <c:pt idx="130">
                  <c:v>2.0110894181345533</c:v>
                </c:pt>
                <c:pt idx="131">
                  <c:v>2.2399691487095135</c:v>
                </c:pt>
                <c:pt idx="132">
                  <c:v>2.2837674281535549</c:v>
                </c:pt>
                <c:pt idx="133">
                  <c:v>2.5134712784028714</c:v>
                </c:pt>
                <c:pt idx="134">
                  <c:v>2.6565979514318792</c:v>
                </c:pt>
                <c:pt idx="135">
                  <c:v>2.779008140880709</c:v>
                </c:pt>
                <c:pt idx="136">
                  <c:v>2.9466073675026019</c:v>
                </c:pt>
                <c:pt idx="137">
                  <c:v>3.0919934887265703</c:v>
                </c:pt>
                <c:pt idx="138">
                  <c:v>3.2645584102100886</c:v>
                </c:pt>
                <c:pt idx="139">
                  <c:v>3.4161299069853541</c:v>
                </c:pt>
                <c:pt idx="140">
                  <c:v>3.3090561545619144</c:v>
                </c:pt>
                <c:pt idx="141">
                  <c:v>1.8122312331982244</c:v>
                </c:pt>
                <c:pt idx="142">
                  <c:v>1.3660727823854635</c:v>
                </c:pt>
                <c:pt idx="143">
                  <c:v>0.9200558568544831</c:v>
                </c:pt>
                <c:pt idx="144">
                  <c:v>1.3163015556615332</c:v>
                </c:pt>
                <c:pt idx="145">
                  <c:v>1.8505490165400391</c:v>
                </c:pt>
                <c:pt idx="146">
                  <c:v>2.024971978157752</c:v>
                </c:pt>
                <c:pt idx="147">
                  <c:v>2.0635040412894323</c:v>
                </c:pt>
                <c:pt idx="148">
                  <c:v>2.1916399078064988</c:v>
                </c:pt>
                <c:pt idx="149">
                  <c:v>2.3173175497747964</c:v>
                </c:pt>
                <c:pt idx="150">
                  <c:v>2.5779878659635864</c:v>
                </c:pt>
                <c:pt idx="151">
                  <c:v>2.9880967924000963</c:v>
                </c:pt>
                <c:pt idx="152">
                  <c:v>3.1417029996535404</c:v>
                </c:pt>
                <c:pt idx="153">
                  <c:v>3.498605957806332</c:v>
                </c:pt>
                <c:pt idx="154">
                  <c:v>4.6021075607692525</c:v>
                </c:pt>
                <c:pt idx="155">
                  <c:v>5.138408439049214</c:v>
                </c:pt>
                <c:pt idx="156">
                  <c:v>5.8650090932074219</c:v>
                </c:pt>
                <c:pt idx="157">
                  <c:v>6.627312520012473</c:v>
                </c:pt>
                <c:pt idx="158">
                  <c:v>6.4540440040255893</c:v>
                </c:pt>
                <c:pt idx="159">
                  <c:v>7.1200284785819399</c:v>
                </c:pt>
                <c:pt idx="160">
                  <c:v>7.8797884696917926</c:v>
                </c:pt>
                <c:pt idx="161">
                  <c:v>8.5206135898145536</c:v>
                </c:pt>
                <c:pt idx="162">
                  <c:v>9.0855035810629445</c:v>
                </c:pt>
                <c:pt idx="163">
                  <c:v>9.7079942471194212</c:v>
                </c:pt>
                <c:pt idx="164">
                  <c:v>10.713961301852491</c:v>
                </c:pt>
                <c:pt idx="165">
                  <c:v>11.56175423082831</c:v>
                </c:pt>
                <c:pt idx="166">
                  <c:v>12.480295863568479</c:v>
                </c:pt>
                <c:pt idx="167">
                  <c:v>13.483332762463585</c:v>
                </c:pt>
                <c:pt idx="168">
                  <c:v>14.50311182224624</c:v>
                </c:pt>
                <c:pt idx="169">
                  <c:v>15.302795438356256</c:v>
                </c:pt>
                <c:pt idx="170">
                  <c:v>16.385625786427276</c:v>
                </c:pt>
                <c:pt idx="171">
                  <c:v>17.636181667686238</c:v>
                </c:pt>
                <c:pt idx="172">
                  <c:v>19.225978107393754</c:v>
                </c:pt>
                <c:pt idx="173">
                  <c:v>21.168895681183944</c:v>
                </c:pt>
                <c:pt idx="174">
                  <c:v>20.54815326493711</c:v>
                </c:pt>
                <c:pt idx="175">
                  <c:v>21.669232012523977</c:v>
                </c:pt>
                <c:pt idx="176">
                  <c:v>23.08007030451121</c:v>
                </c:pt>
                <c:pt idx="177">
                  <c:v>23.702827605878813</c:v>
                </c:pt>
                <c:pt idx="178">
                  <c:v>24.931019314323898</c:v>
                </c:pt>
                <c:pt idx="179">
                  <c:v>25.399344807035934</c:v>
                </c:pt>
                <c:pt idx="180">
                  <c:v>25.744293859447637</c:v>
                </c:pt>
                <c:pt idx="181">
                  <c:v>26.58231265782776</c:v>
                </c:pt>
                <c:pt idx="182">
                  <c:v>26.899387723396639</c:v>
                </c:pt>
                <c:pt idx="183">
                  <c:v>27.211915748968885</c:v>
                </c:pt>
                <c:pt idx="184">
                  <c:v>27.501795079524602</c:v>
                </c:pt>
                <c:pt idx="185">
                  <c:v>27.190851617994216</c:v>
                </c:pt>
                <c:pt idx="186">
                  <c:v>28.133432228364061</c:v>
                </c:pt>
                <c:pt idx="187">
                  <c:v>28.753846883469457</c:v>
                </c:pt>
                <c:pt idx="188">
                  <c:v>30.279857136405184</c:v>
                </c:pt>
                <c:pt idx="189">
                  <c:v>31.2709058631531</c:v>
                </c:pt>
                <c:pt idx="190">
                  <c:v>32.054251097034573</c:v>
                </c:pt>
                <c:pt idx="191">
                  <c:v>32.316342196677191</c:v>
                </c:pt>
                <c:pt idx="192">
                  <c:v>33.326231643768232</c:v>
                </c:pt>
                <c:pt idx="193">
                  <c:v>33.207818547751174</c:v>
                </c:pt>
                <c:pt idx="194">
                  <c:v>33.498357022531813</c:v>
                </c:pt>
                <c:pt idx="195">
                  <c:v>33.558982078385952</c:v>
                </c:pt>
                <c:pt idx="196">
                  <c:v>33.791471479787788</c:v>
                </c:pt>
                <c:pt idx="197">
                  <c:v>33.901825332054173</c:v>
                </c:pt>
                <c:pt idx="198">
                  <c:v>34.165263279152022</c:v>
                </c:pt>
                <c:pt idx="199">
                  <c:v>34.664727342512386</c:v>
                </c:pt>
                <c:pt idx="200">
                  <c:v>34.242427626236271</c:v>
                </c:pt>
                <c:pt idx="201">
                  <c:v>35.05030078830427</c:v>
                </c:pt>
                <c:pt idx="202">
                  <c:v>34.90053601185609</c:v>
                </c:pt>
                <c:pt idx="203">
                  <c:v>34.846045025776483</c:v>
                </c:pt>
                <c:pt idx="204">
                  <c:v>34.297492655055237</c:v>
                </c:pt>
                <c:pt idx="205">
                  <c:v>33.38072901065118</c:v>
                </c:pt>
                <c:pt idx="206">
                  <c:v>33.122673183389239</c:v>
                </c:pt>
                <c:pt idx="207">
                  <c:v>32.959349711575918</c:v>
                </c:pt>
                <c:pt idx="208">
                  <c:v>32.201367177398254</c:v>
                </c:pt>
                <c:pt idx="209">
                  <c:v>32.4536175971636</c:v>
                </c:pt>
                <c:pt idx="210">
                  <c:v>32.406465918643264</c:v>
                </c:pt>
                <c:pt idx="211">
                  <c:v>32.427451407668102</c:v>
                </c:pt>
                <c:pt idx="212">
                  <c:v>32.551951204312182</c:v>
                </c:pt>
                <c:pt idx="213">
                  <c:v>32.823966980286123</c:v>
                </c:pt>
                <c:pt idx="214">
                  <c:v>33.219674519653523</c:v>
                </c:pt>
                <c:pt idx="215">
                  <c:v>33.749289594209912</c:v>
                </c:pt>
                <c:pt idx="216">
                  <c:v>34.397618218797966</c:v>
                </c:pt>
                <c:pt idx="217">
                  <c:v>34.131528212721051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FF-4207-A3D4-23EDCDB9D75C}"/>
            </c:ext>
          </c:extLst>
        </c:ser>
        <c:ser>
          <c:idx val="7"/>
          <c:order val="6"/>
          <c:tx>
            <c:strRef>
              <c:f>COMPIL!$D$580</c:f>
              <c:strCache>
                <c:ptCount val="1"/>
                <c:pt idx="0">
                  <c:v>2RM</c:v>
                </c:pt>
              </c:strCache>
            </c:strRef>
          </c:tx>
          <c:spPr>
            <a:solidFill>
              <a:srgbClr val="FADA7A">
                <a:lumMod val="60000"/>
                <a:lumOff val="40000"/>
              </a:srgbClr>
            </a:solidFill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COMPIL!$E$580:$HN$580</c:f>
              <c:numCache>
                <c:formatCode>0.0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3.1693197689137086E-4</c:v>
                </c:pt>
                <c:pt idx="101">
                  <c:v>6.3320887784625349E-4</c:v>
                </c:pt>
                <c:pt idx="102">
                  <c:v>9.4811026437520234E-4</c:v>
                </c:pt>
                <c:pt idx="103">
                  <c:v>1.2618844111053666E-3</c:v>
                </c:pt>
                <c:pt idx="104">
                  <c:v>1.4485743711310851E-3</c:v>
                </c:pt>
                <c:pt idx="105">
                  <c:v>1.6362773995780516E-3</c:v>
                </c:pt>
                <c:pt idx="106">
                  <c:v>1.8227606249682001E-3</c:v>
                </c:pt>
                <c:pt idx="107">
                  <c:v>2.0113220689304281E-3</c:v>
                </c:pt>
                <c:pt idx="108">
                  <c:v>2.1943095742545222E-3</c:v>
                </c:pt>
                <c:pt idx="109">
                  <c:v>2.3787422078754687E-3</c:v>
                </c:pt>
                <c:pt idx="110">
                  <c:v>2.5593779366935325E-3</c:v>
                </c:pt>
                <c:pt idx="111">
                  <c:v>2.7411305275366325E-3</c:v>
                </c:pt>
                <c:pt idx="112">
                  <c:v>2.9243444314334789E-3</c:v>
                </c:pt>
                <c:pt idx="113">
                  <c:v>3.1032015044342841E-3</c:v>
                </c:pt>
                <c:pt idx="114">
                  <c:v>3.4512296008757854E-3</c:v>
                </c:pt>
                <c:pt idx="115">
                  <c:v>3.8936378516708928E-3</c:v>
                </c:pt>
                <c:pt idx="116">
                  <c:v>4.3148507878110224E-3</c:v>
                </c:pt>
                <c:pt idx="117">
                  <c:v>4.7487442417180866E-3</c:v>
                </c:pt>
                <c:pt idx="118">
                  <c:v>5.2162269398626305E-3</c:v>
                </c:pt>
                <c:pt idx="119">
                  <c:v>5.5689657277455023E-3</c:v>
                </c:pt>
                <c:pt idx="120">
                  <c:v>5.8972853490081101E-3</c:v>
                </c:pt>
                <c:pt idx="121">
                  <c:v>6.2301040662304172E-3</c:v>
                </c:pt>
                <c:pt idx="122">
                  <c:v>9.9786045558341568E-3</c:v>
                </c:pt>
                <c:pt idx="123">
                  <c:v>1.3596888155042203E-2</c:v>
                </c:pt>
                <c:pt idx="124">
                  <c:v>1.7145403315683056E-2</c:v>
                </c:pt>
                <c:pt idx="125">
                  <c:v>2.0685016392201053E-2</c:v>
                </c:pt>
                <c:pt idx="126">
                  <c:v>2.4196374448724876E-2</c:v>
                </c:pt>
                <c:pt idx="127">
                  <c:v>2.779172280780378E-2</c:v>
                </c:pt>
                <c:pt idx="128">
                  <c:v>3.1344225086080084E-2</c:v>
                </c:pt>
                <c:pt idx="129">
                  <c:v>3.6356602288330805E-2</c:v>
                </c:pt>
                <c:pt idx="130">
                  <c:v>4.1126772047877222E-2</c:v>
                </c:pt>
                <c:pt idx="131">
                  <c:v>4.595287284941383E-2</c:v>
                </c:pt>
                <c:pt idx="132">
                  <c:v>5.1024594602024721E-2</c:v>
                </c:pt>
                <c:pt idx="133">
                  <c:v>5.6056142339580971E-2</c:v>
                </c:pt>
                <c:pt idx="134">
                  <c:v>6.1036807512975896E-2</c:v>
                </c:pt>
                <c:pt idx="135">
                  <c:v>5.9210616327666277E-2</c:v>
                </c:pt>
                <c:pt idx="136">
                  <c:v>5.7410938258060325E-2</c:v>
                </c:pt>
                <c:pt idx="137">
                  <c:v>5.5542370522496838E-2</c:v>
                </c:pt>
                <c:pt idx="138">
                  <c:v>5.3662792412327888E-2</c:v>
                </c:pt>
                <c:pt idx="139">
                  <c:v>5.1754531200166654E-2</c:v>
                </c:pt>
                <c:pt idx="140">
                  <c:v>4.506569466196135E-2</c:v>
                </c:pt>
                <c:pt idx="141">
                  <c:v>4.1107864321062219E-2</c:v>
                </c:pt>
                <c:pt idx="142">
                  <c:v>4.1316533683098067E-2</c:v>
                </c:pt>
                <c:pt idx="143">
                  <c:v>2.9248672469202715E-2</c:v>
                </c:pt>
                <c:pt idx="144">
                  <c:v>5.4371327196123934E-2</c:v>
                </c:pt>
                <c:pt idx="145">
                  <c:v>5.3275683323154174E-2</c:v>
                </c:pt>
                <c:pt idx="146">
                  <c:v>7.7894449256979581E-2</c:v>
                </c:pt>
                <c:pt idx="147">
                  <c:v>0.10230309963614044</c:v>
                </c:pt>
                <c:pt idx="148">
                  <c:v>0.12612534239437309</c:v>
                </c:pt>
                <c:pt idx="149">
                  <c:v>0.14967057759081878</c:v>
                </c:pt>
                <c:pt idx="150">
                  <c:v>0.17008462982975792</c:v>
                </c:pt>
                <c:pt idx="151">
                  <c:v>0.19259439652223725</c:v>
                </c:pt>
                <c:pt idx="152">
                  <c:v>0.21485512588853783</c:v>
                </c:pt>
                <c:pt idx="153">
                  <c:v>0.23684622345108872</c:v>
                </c:pt>
                <c:pt idx="154">
                  <c:v>0.25843067914836365</c:v>
                </c:pt>
                <c:pt idx="155">
                  <c:v>0.27925894328721507</c:v>
                </c:pt>
                <c:pt idx="156">
                  <c:v>0.29942886192329449</c:v>
                </c:pt>
                <c:pt idx="157">
                  <c:v>0.31881018381340914</c:v>
                </c:pt>
                <c:pt idx="158">
                  <c:v>0.33771937074905883</c:v>
                </c:pt>
                <c:pt idx="159">
                  <c:v>0.35642573836007763</c:v>
                </c:pt>
                <c:pt idx="160">
                  <c:v>0.3749116782038146</c:v>
                </c:pt>
                <c:pt idx="161">
                  <c:v>0.40959239105438755</c:v>
                </c:pt>
                <c:pt idx="162">
                  <c:v>0.40804052849292638</c:v>
                </c:pt>
                <c:pt idx="163">
                  <c:v>0.39898822319988714</c:v>
                </c:pt>
                <c:pt idx="164">
                  <c:v>0.40286425792736091</c:v>
                </c:pt>
                <c:pt idx="165">
                  <c:v>0.40914995737390303</c:v>
                </c:pt>
                <c:pt idx="166">
                  <c:v>0.42328004475104092</c:v>
                </c:pt>
                <c:pt idx="167">
                  <c:v>0.44458513213734069</c:v>
                </c:pt>
                <c:pt idx="168">
                  <c:v>0.46539611945465453</c:v>
                </c:pt>
                <c:pt idx="169">
                  <c:v>0.46897700346980165</c:v>
                </c:pt>
                <c:pt idx="170">
                  <c:v>0.4787602825015409</c:v>
                </c:pt>
                <c:pt idx="171">
                  <c:v>0.50508813068705594</c:v>
                </c:pt>
                <c:pt idx="172">
                  <c:v>0.54387944068060556</c:v>
                </c:pt>
                <c:pt idx="173">
                  <c:v>0.58320171622418282</c:v>
                </c:pt>
                <c:pt idx="174">
                  <c:v>0.56095414527613563</c:v>
                </c:pt>
                <c:pt idx="175">
                  <c:v>0.59733699968748377</c:v>
                </c:pt>
                <c:pt idx="176">
                  <c:v>0.62606330270762367</c:v>
                </c:pt>
                <c:pt idx="177">
                  <c:v>0.61581580194105456</c:v>
                </c:pt>
                <c:pt idx="178">
                  <c:v>0.61803704309174712</c:v>
                </c:pt>
                <c:pt idx="179">
                  <c:v>0.58507828382985472</c:v>
                </c:pt>
                <c:pt idx="180">
                  <c:v>0.55532276950818649</c:v>
                </c:pt>
                <c:pt idx="181">
                  <c:v>0.55168071426281018</c:v>
                </c:pt>
                <c:pt idx="182">
                  <c:v>0.52650704142616012</c:v>
                </c:pt>
                <c:pt idx="183">
                  <c:v>0.49327605558320903</c:v>
                </c:pt>
                <c:pt idx="184">
                  <c:v>0.45943355423063476</c:v>
                </c:pt>
                <c:pt idx="185">
                  <c:v>0.42118168776060372</c:v>
                </c:pt>
                <c:pt idx="186">
                  <c:v>0.40005056137697464</c:v>
                </c:pt>
                <c:pt idx="187">
                  <c:v>0.36917930430276702</c:v>
                </c:pt>
                <c:pt idx="188">
                  <c:v>0.34722767561859103</c:v>
                </c:pt>
                <c:pt idx="189">
                  <c:v>0.32748570673848748</c:v>
                </c:pt>
                <c:pt idx="190">
                  <c:v>0.29004646793641159</c:v>
                </c:pt>
                <c:pt idx="191">
                  <c:v>0.28651020615980982</c:v>
                </c:pt>
                <c:pt idx="192">
                  <c:v>0.29041958121301947</c:v>
                </c:pt>
                <c:pt idx="193">
                  <c:v>0.35999229802418742</c:v>
                </c:pt>
                <c:pt idx="194">
                  <c:v>0.31417033198314864</c:v>
                </c:pt>
                <c:pt idx="195">
                  <c:v>0.27478208095878742</c:v>
                </c:pt>
                <c:pt idx="196">
                  <c:v>0.27486829469854457</c:v>
                </c:pt>
                <c:pt idx="197">
                  <c:v>0.33420676546112082</c:v>
                </c:pt>
                <c:pt idx="198">
                  <c:v>0.41016029857056407</c:v>
                </c:pt>
                <c:pt idx="199">
                  <c:v>0.42375242716575789</c:v>
                </c:pt>
                <c:pt idx="200">
                  <c:v>0.46023586620382134</c:v>
                </c:pt>
                <c:pt idx="201">
                  <c:v>0.50549958324863709</c:v>
                </c:pt>
                <c:pt idx="202">
                  <c:v>0.55570568973473755</c:v>
                </c:pt>
                <c:pt idx="203">
                  <c:v>0.55881797528681587</c:v>
                </c:pt>
                <c:pt idx="204">
                  <c:v>0.59664373173012819</c:v>
                </c:pt>
                <c:pt idx="205">
                  <c:v>0.6211386090275568</c:v>
                </c:pt>
                <c:pt idx="206">
                  <c:v>0.62754125103889258</c:v>
                </c:pt>
                <c:pt idx="207">
                  <c:v>0.65882286686126612</c:v>
                </c:pt>
                <c:pt idx="208">
                  <c:v>0.69962863331550307</c:v>
                </c:pt>
                <c:pt idx="209">
                  <c:v>0.75155584423149202</c:v>
                </c:pt>
                <c:pt idx="210">
                  <c:v>0.75668490175257141</c:v>
                </c:pt>
                <c:pt idx="211">
                  <c:v>0.76027939963721902</c:v>
                </c:pt>
                <c:pt idx="212">
                  <c:v>0.7622577351133365</c:v>
                </c:pt>
                <c:pt idx="213">
                  <c:v>0.76012466347593088</c:v>
                </c:pt>
                <c:pt idx="214">
                  <c:v>0.75271536917836912</c:v>
                </c:pt>
                <c:pt idx="215">
                  <c:v>0.74738071245846061</c:v>
                </c:pt>
                <c:pt idx="216">
                  <c:v>0.74591200784582512</c:v>
                </c:pt>
                <c:pt idx="217">
                  <c:v>0.73389455896481448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FF-4207-A3D4-23EDCDB9D75C}"/>
            </c:ext>
          </c:extLst>
        </c:ser>
        <c:ser>
          <c:idx val="8"/>
          <c:order val="7"/>
          <c:tx>
            <c:strRef>
              <c:f>COMPIL!$D$582</c:f>
              <c:strCache>
                <c:ptCount val="1"/>
                <c:pt idx="0">
                  <c:v>Avion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COMPIL!$E$572:$HN$572</c:f>
              <c:numCache>
                <c:formatCode>General</c:formatCode>
                <c:ptCount val="218"/>
                <c:pt idx="0">
                  <c:v>1800</c:v>
                </c:pt>
                <c:pt idx="1">
                  <c:v>1801</c:v>
                </c:pt>
                <c:pt idx="2">
                  <c:v>1802</c:v>
                </c:pt>
                <c:pt idx="3">
                  <c:v>1803</c:v>
                </c:pt>
                <c:pt idx="4">
                  <c:v>1804</c:v>
                </c:pt>
                <c:pt idx="5">
                  <c:v>1805</c:v>
                </c:pt>
                <c:pt idx="6">
                  <c:v>1806</c:v>
                </c:pt>
                <c:pt idx="7">
                  <c:v>1807</c:v>
                </c:pt>
                <c:pt idx="8">
                  <c:v>1808</c:v>
                </c:pt>
                <c:pt idx="9">
                  <c:v>1809</c:v>
                </c:pt>
                <c:pt idx="10">
                  <c:v>1810</c:v>
                </c:pt>
                <c:pt idx="11">
                  <c:v>1811</c:v>
                </c:pt>
                <c:pt idx="12">
                  <c:v>1812</c:v>
                </c:pt>
                <c:pt idx="13">
                  <c:v>1813</c:v>
                </c:pt>
                <c:pt idx="14">
                  <c:v>1814</c:v>
                </c:pt>
                <c:pt idx="15">
                  <c:v>1815</c:v>
                </c:pt>
                <c:pt idx="16">
                  <c:v>1816</c:v>
                </c:pt>
                <c:pt idx="17">
                  <c:v>1817</c:v>
                </c:pt>
                <c:pt idx="18">
                  <c:v>1818</c:v>
                </c:pt>
                <c:pt idx="19">
                  <c:v>1819</c:v>
                </c:pt>
                <c:pt idx="20">
                  <c:v>1820</c:v>
                </c:pt>
                <c:pt idx="21">
                  <c:v>1821</c:v>
                </c:pt>
                <c:pt idx="22">
                  <c:v>1822</c:v>
                </c:pt>
                <c:pt idx="23">
                  <c:v>1823</c:v>
                </c:pt>
                <c:pt idx="24">
                  <c:v>1824</c:v>
                </c:pt>
                <c:pt idx="25">
                  <c:v>1825</c:v>
                </c:pt>
                <c:pt idx="26">
                  <c:v>1826</c:v>
                </c:pt>
                <c:pt idx="27">
                  <c:v>1827</c:v>
                </c:pt>
                <c:pt idx="28">
                  <c:v>1828</c:v>
                </c:pt>
                <c:pt idx="29">
                  <c:v>1829</c:v>
                </c:pt>
                <c:pt idx="30">
                  <c:v>1830</c:v>
                </c:pt>
                <c:pt idx="31">
                  <c:v>1831</c:v>
                </c:pt>
                <c:pt idx="32">
                  <c:v>1832</c:v>
                </c:pt>
                <c:pt idx="33">
                  <c:v>1833</c:v>
                </c:pt>
                <c:pt idx="34">
                  <c:v>1834</c:v>
                </c:pt>
                <c:pt idx="35">
                  <c:v>1835</c:v>
                </c:pt>
                <c:pt idx="36">
                  <c:v>1836</c:v>
                </c:pt>
                <c:pt idx="37">
                  <c:v>1837</c:v>
                </c:pt>
                <c:pt idx="38">
                  <c:v>1838</c:v>
                </c:pt>
                <c:pt idx="39">
                  <c:v>1839</c:v>
                </c:pt>
                <c:pt idx="40">
                  <c:v>1840</c:v>
                </c:pt>
                <c:pt idx="41">
                  <c:v>1841</c:v>
                </c:pt>
                <c:pt idx="42">
                  <c:v>1842</c:v>
                </c:pt>
                <c:pt idx="43">
                  <c:v>1843</c:v>
                </c:pt>
                <c:pt idx="44">
                  <c:v>1844</c:v>
                </c:pt>
                <c:pt idx="45">
                  <c:v>1845</c:v>
                </c:pt>
                <c:pt idx="46">
                  <c:v>1846</c:v>
                </c:pt>
                <c:pt idx="47">
                  <c:v>1847</c:v>
                </c:pt>
                <c:pt idx="48">
                  <c:v>1848</c:v>
                </c:pt>
                <c:pt idx="49">
                  <c:v>1849</c:v>
                </c:pt>
                <c:pt idx="50">
                  <c:v>1850</c:v>
                </c:pt>
                <c:pt idx="51">
                  <c:v>1851</c:v>
                </c:pt>
                <c:pt idx="52">
                  <c:v>1852</c:v>
                </c:pt>
                <c:pt idx="53">
                  <c:v>1853</c:v>
                </c:pt>
                <c:pt idx="54">
                  <c:v>1854</c:v>
                </c:pt>
                <c:pt idx="55">
                  <c:v>1855</c:v>
                </c:pt>
                <c:pt idx="56">
                  <c:v>1856</c:v>
                </c:pt>
                <c:pt idx="57">
                  <c:v>1857</c:v>
                </c:pt>
                <c:pt idx="58">
                  <c:v>1858</c:v>
                </c:pt>
                <c:pt idx="59">
                  <c:v>1859</c:v>
                </c:pt>
                <c:pt idx="60">
                  <c:v>1860</c:v>
                </c:pt>
                <c:pt idx="61">
                  <c:v>1861</c:v>
                </c:pt>
                <c:pt idx="62">
                  <c:v>1862</c:v>
                </c:pt>
                <c:pt idx="63">
                  <c:v>1863</c:v>
                </c:pt>
                <c:pt idx="64">
                  <c:v>1864</c:v>
                </c:pt>
                <c:pt idx="65">
                  <c:v>1865</c:v>
                </c:pt>
                <c:pt idx="66">
                  <c:v>1866</c:v>
                </c:pt>
                <c:pt idx="67">
                  <c:v>1867</c:v>
                </c:pt>
                <c:pt idx="68">
                  <c:v>1868</c:v>
                </c:pt>
                <c:pt idx="69">
                  <c:v>1869</c:v>
                </c:pt>
                <c:pt idx="70">
                  <c:v>1870</c:v>
                </c:pt>
                <c:pt idx="71">
                  <c:v>1871</c:v>
                </c:pt>
                <c:pt idx="72">
                  <c:v>1872</c:v>
                </c:pt>
                <c:pt idx="73">
                  <c:v>1873</c:v>
                </c:pt>
                <c:pt idx="74">
                  <c:v>1874</c:v>
                </c:pt>
                <c:pt idx="75">
                  <c:v>1875</c:v>
                </c:pt>
                <c:pt idx="76">
                  <c:v>1876</c:v>
                </c:pt>
                <c:pt idx="77">
                  <c:v>1877</c:v>
                </c:pt>
                <c:pt idx="78">
                  <c:v>1878</c:v>
                </c:pt>
                <c:pt idx="79">
                  <c:v>1879</c:v>
                </c:pt>
                <c:pt idx="80">
                  <c:v>1880</c:v>
                </c:pt>
                <c:pt idx="81">
                  <c:v>1881</c:v>
                </c:pt>
                <c:pt idx="82">
                  <c:v>1882</c:v>
                </c:pt>
                <c:pt idx="83">
                  <c:v>1883</c:v>
                </c:pt>
                <c:pt idx="84">
                  <c:v>1884</c:v>
                </c:pt>
                <c:pt idx="85">
                  <c:v>1885</c:v>
                </c:pt>
                <c:pt idx="86">
                  <c:v>1886</c:v>
                </c:pt>
                <c:pt idx="87">
                  <c:v>1887</c:v>
                </c:pt>
                <c:pt idx="88">
                  <c:v>1888</c:v>
                </c:pt>
                <c:pt idx="89">
                  <c:v>1889</c:v>
                </c:pt>
                <c:pt idx="90">
                  <c:v>1890</c:v>
                </c:pt>
                <c:pt idx="91">
                  <c:v>1891</c:v>
                </c:pt>
                <c:pt idx="92">
                  <c:v>1892</c:v>
                </c:pt>
                <c:pt idx="93">
                  <c:v>1893</c:v>
                </c:pt>
                <c:pt idx="94">
                  <c:v>1894</c:v>
                </c:pt>
                <c:pt idx="95">
                  <c:v>1895</c:v>
                </c:pt>
                <c:pt idx="96">
                  <c:v>1896</c:v>
                </c:pt>
                <c:pt idx="97">
                  <c:v>1897</c:v>
                </c:pt>
                <c:pt idx="98">
                  <c:v>1898</c:v>
                </c:pt>
                <c:pt idx="99">
                  <c:v>1899</c:v>
                </c:pt>
                <c:pt idx="100">
                  <c:v>1900</c:v>
                </c:pt>
                <c:pt idx="101">
                  <c:v>1901</c:v>
                </c:pt>
                <c:pt idx="102">
                  <c:v>1902</c:v>
                </c:pt>
                <c:pt idx="103">
                  <c:v>1903</c:v>
                </c:pt>
                <c:pt idx="104">
                  <c:v>1904</c:v>
                </c:pt>
                <c:pt idx="105">
                  <c:v>1905</c:v>
                </c:pt>
                <c:pt idx="106">
                  <c:v>1906</c:v>
                </c:pt>
                <c:pt idx="107">
                  <c:v>1907</c:v>
                </c:pt>
                <c:pt idx="108">
                  <c:v>1908</c:v>
                </c:pt>
                <c:pt idx="109">
                  <c:v>1909</c:v>
                </c:pt>
                <c:pt idx="110">
                  <c:v>1910</c:v>
                </c:pt>
                <c:pt idx="111">
                  <c:v>1911</c:v>
                </c:pt>
                <c:pt idx="112">
                  <c:v>1912</c:v>
                </c:pt>
                <c:pt idx="113">
                  <c:v>1913</c:v>
                </c:pt>
                <c:pt idx="114">
                  <c:v>1914</c:v>
                </c:pt>
                <c:pt idx="115">
                  <c:v>1915</c:v>
                </c:pt>
                <c:pt idx="116">
                  <c:v>1916</c:v>
                </c:pt>
                <c:pt idx="117">
                  <c:v>1917</c:v>
                </c:pt>
                <c:pt idx="118">
                  <c:v>1918</c:v>
                </c:pt>
                <c:pt idx="119">
                  <c:v>1919</c:v>
                </c:pt>
                <c:pt idx="120">
                  <c:v>1920</c:v>
                </c:pt>
                <c:pt idx="121">
                  <c:v>1921</c:v>
                </c:pt>
                <c:pt idx="122">
                  <c:v>1922</c:v>
                </c:pt>
                <c:pt idx="123">
                  <c:v>1923</c:v>
                </c:pt>
                <c:pt idx="124">
                  <c:v>1924</c:v>
                </c:pt>
                <c:pt idx="125">
                  <c:v>1925</c:v>
                </c:pt>
                <c:pt idx="126">
                  <c:v>1926</c:v>
                </c:pt>
                <c:pt idx="127">
                  <c:v>1927</c:v>
                </c:pt>
                <c:pt idx="128">
                  <c:v>1928</c:v>
                </c:pt>
                <c:pt idx="129">
                  <c:v>1929</c:v>
                </c:pt>
                <c:pt idx="130">
                  <c:v>1930</c:v>
                </c:pt>
                <c:pt idx="131">
                  <c:v>1931</c:v>
                </c:pt>
                <c:pt idx="132">
                  <c:v>1932</c:v>
                </c:pt>
                <c:pt idx="133">
                  <c:v>1933</c:v>
                </c:pt>
                <c:pt idx="134">
                  <c:v>1934</c:v>
                </c:pt>
                <c:pt idx="135">
                  <c:v>1935</c:v>
                </c:pt>
                <c:pt idx="136">
                  <c:v>1936</c:v>
                </c:pt>
                <c:pt idx="137">
                  <c:v>1937</c:v>
                </c:pt>
                <c:pt idx="138">
                  <c:v>1938</c:v>
                </c:pt>
                <c:pt idx="139">
                  <c:v>1939</c:v>
                </c:pt>
                <c:pt idx="140">
                  <c:v>1940</c:v>
                </c:pt>
                <c:pt idx="141">
                  <c:v>1941</c:v>
                </c:pt>
                <c:pt idx="142">
                  <c:v>1942</c:v>
                </c:pt>
                <c:pt idx="143">
                  <c:v>1943</c:v>
                </c:pt>
                <c:pt idx="144">
                  <c:v>1944</c:v>
                </c:pt>
                <c:pt idx="145">
                  <c:v>1945</c:v>
                </c:pt>
                <c:pt idx="146">
                  <c:v>1946</c:v>
                </c:pt>
                <c:pt idx="147">
                  <c:v>1947</c:v>
                </c:pt>
                <c:pt idx="148">
                  <c:v>1948</c:v>
                </c:pt>
                <c:pt idx="149">
                  <c:v>1949</c:v>
                </c:pt>
                <c:pt idx="150">
                  <c:v>1950</c:v>
                </c:pt>
                <c:pt idx="151">
                  <c:v>1951</c:v>
                </c:pt>
                <c:pt idx="152">
                  <c:v>1952</c:v>
                </c:pt>
                <c:pt idx="153">
                  <c:v>1953</c:v>
                </c:pt>
                <c:pt idx="154">
                  <c:v>1954</c:v>
                </c:pt>
                <c:pt idx="155">
                  <c:v>1955</c:v>
                </c:pt>
                <c:pt idx="156">
                  <c:v>1956</c:v>
                </c:pt>
                <c:pt idx="157">
                  <c:v>1957</c:v>
                </c:pt>
                <c:pt idx="158">
                  <c:v>1958</c:v>
                </c:pt>
                <c:pt idx="159">
                  <c:v>1959</c:v>
                </c:pt>
                <c:pt idx="160">
                  <c:v>1960</c:v>
                </c:pt>
                <c:pt idx="161">
                  <c:v>1961</c:v>
                </c:pt>
                <c:pt idx="162">
                  <c:v>1962</c:v>
                </c:pt>
                <c:pt idx="163">
                  <c:v>1963</c:v>
                </c:pt>
                <c:pt idx="164">
                  <c:v>1964</c:v>
                </c:pt>
                <c:pt idx="165">
                  <c:v>1965</c:v>
                </c:pt>
                <c:pt idx="166">
                  <c:v>1966</c:v>
                </c:pt>
                <c:pt idx="167">
                  <c:v>1967</c:v>
                </c:pt>
                <c:pt idx="168">
                  <c:v>1968</c:v>
                </c:pt>
                <c:pt idx="169">
                  <c:v>1969</c:v>
                </c:pt>
                <c:pt idx="170">
                  <c:v>1970</c:v>
                </c:pt>
                <c:pt idx="171">
                  <c:v>1971</c:v>
                </c:pt>
                <c:pt idx="172">
                  <c:v>1972</c:v>
                </c:pt>
                <c:pt idx="173">
                  <c:v>1973</c:v>
                </c:pt>
                <c:pt idx="174">
                  <c:v>1974</c:v>
                </c:pt>
                <c:pt idx="175">
                  <c:v>1975</c:v>
                </c:pt>
                <c:pt idx="176">
                  <c:v>1976</c:v>
                </c:pt>
                <c:pt idx="177">
                  <c:v>1977</c:v>
                </c:pt>
                <c:pt idx="178">
                  <c:v>1978</c:v>
                </c:pt>
                <c:pt idx="179">
                  <c:v>1979</c:v>
                </c:pt>
                <c:pt idx="180">
                  <c:v>1980</c:v>
                </c:pt>
                <c:pt idx="181">
                  <c:v>1981</c:v>
                </c:pt>
                <c:pt idx="182">
                  <c:v>1982</c:v>
                </c:pt>
                <c:pt idx="183">
                  <c:v>1983</c:v>
                </c:pt>
                <c:pt idx="184">
                  <c:v>1984</c:v>
                </c:pt>
                <c:pt idx="185">
                  <c:v>1985</c:v>
                </c:pt>
                <c:pt idx="186">
                  <c:v>1986</c:v>
                </c:pt>
                <c:pt idx="187">
                  <c:v>1987</c:v>
                </c:pt>
                <c:pt idx="188">
                  <c:v>1988</c:v>
                </c:pt>
                <c:pt idx="189">
                  <c:v>1989</c:v>
                </c:pt>
                <c:pt idx="190">
                  <c:v>1990</c:v>
                </c:pt>
                <c:pt idx="191">
                  <c:v>1991</c:v>
                </c:pt>
                <c:pt idx="192">
                  <c:v>1992</c:v>
                </c:pt>
                <c:pt idx="193">
                  <c:v>1993</c:v>
                </c:pt>
                <c:pt idx="194">
                  <c:v>1994</c:v>
                </c:pt>
                <c:pt idx="195">
                  <c:v>1995</c:v>
                </c:pt>
                <c:pt idx="196">
                  <c:v>1996</c:v>
                </c:pt>
                <c:pt idx="197">
                  <c:v>1997</c:v>
                </c:pt>
                <c:pt idx="198">
                  <c:v>1998</c:v>
                </c:pt>
                <c:pt idx="199">
                  <c:v>1999</c:v>
                </c:pt>
                <c:pt idx="200">
                  <c:v>2000</c:v>
                </c:pt>
                <c:pt idx="201">
                  <c:v>2001</c:v>
                </c:pt>
                <c:pt idx="202">
                  <c:v>2002</c:v>
                </c:pt>
                <c:pt idx="203">
                  <c:v>2003</c:v>
                </c:pt>
                <c:pt idx="204">
                  <c:v>2004</c:v>
                </c:pt>
                <c:pt idx="205">
                  <c:v>2005</c:v>
                </c:pt>
                <c:pt idx="206">
                  <c:v>2006</c:v>
                </c:pt>
                <c:pt idx="207">
                  <c:v>2007</c:v>
                </c:pt>
                <c:pt idx="208">
                  <c:v>2008</c:v>
                </c:pt>
                <c:pt idx="209">
                  <c:v>2009</c:v>
                </c:pt>
                <c:pt idx="210">
                  <c:v>2010</c:v>
                </c:pt>
                <c:pt idx="211">
                  <c:v>2011</c:v>
                </c:pt>
                <c:pt idx="212">
                  <c:v>2012</c:v>
                </c:pt>
                <c:pt idx="213">
                  <c:v>2013</c:v>
                </c:pt>
                <c:pt idx="214">
                  <c:v>2014</c:v>
                </c:pt>
                <c:pt idx="215">
                  <c:v>2015</c:v>
                </c:pt>
                <c:pt idx="216">
                  <c:v>2016</c:v>
                </c:pt>
                <c:pt idx="217">
                  <c:v>2017</c:v>
                </c:pt>
              </c:numCache>
            </c:numRef>
          </c:cat>
          <c:val>
            <c:numRef>
              <c:f>COMPIL!$E$582:$HN$582</c:f>
              <c:numCache>
                <c:formatCode>0.0</c:formatCode>
                <c:ptCount val="2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4.8228375789028462E-5</c:v>
                </c:pt>
                <c:pt idx="121">
                  <c:v>3.2158245948284592E-4</c:v>
                </c:pt>
                <c:pt idx="122">
                  <c:v>2.7030473527572693E-4</c:v>
                </c:pt>
                <c:pt idx="123">
                  <c:v>3.1442772580610325E-4</c:v>
                </c:pt>
                <c:pt idx="124">
                  <c:v>4.0970672173458114E-4</c:v>
                </c:pt>
                <c:pt idx="125">
                  <c:v>4.7287855694933082E-4</c:v>
                </c:pt>
                <c:pt idx="126">
                  <c:v>4.864081536547059E-4</c:v>
                </c:pt>
                <c:pt idx="127">
                  <c:v>5.4533974315521851E-4</c:v>
                </c:pt>
                <c:pt idx="128">
                  <c:v>7.30138151037964E-4</c:v>
                </c:pt>
                <c:pt idx="129">
                  <c:v>9.1981497928827463E-4</c:v>
                </c:pt>
                <c:pt idx="130">
                  <c:v>1.0834811446098079E-3</c:v>
                </c:pt>
                <c:pt idx="131">
                  <c:v>1.3443449697290162E-3</c:v>
                </c:pt>
                <c:pt idx="132">
                  <c:v>1.5781440948992801E-3</c:v>
                </c:pt>
                <c:pt idx="133">
                  <c:v>2.1756950876767414E-3</c:v>
                </c:pt>
                <c:pt idx="134">
                  <c:v>2.1652926994556688E-3</c:v>
                </c:pt>
                <c:pt idx="135">
                  <c:v>2.7707041180029287E-3</c:v>
                </c:pt>
                <c:pt idx="136">
                  <c:v>3.167117647010127E-3</c:v>
                </c:pt>
                <c:pt idx="137">
                  <c:v>4.3764151769141602E-3</c:v>
                </c:pt>
                <c:pt idx="138">
                  <c:v>5.3499867676406057E-3</c:v>
                </c:pt>
                <c:pt idx="139">
                  <c:v>5.4175746705497725E-3</c:v>
                </c:pt>
                <c:pt idx="140">
                  <c:v>2.7682485206833593E-3</c:v>
                </c:pt>
                <c:pt idx="141">
                  <c:v>2.8661158926267102E-3</c:v>
                </c:pt>
                <c:pt idx="142">
                  <c:v>2.8806647042644092E-3</c:v>
                </c:pt>
                <c:pt idx="143">
                  <c:v>2.9102099832825057E-3</c:v>
                </c:pt>
                <c:pt idx="144">
                  <c:v>2.9176912428796331E-3</c:v>
                </c:pt>
                <c:pt idx="145">
                  <c:v>9.4756002809678053E-3</c:v>
                </c:pt>
                <c:pt idx="146">
                  <c:v>2.6644156538914443E-2</c:v>
                </c:pt>
                <c:pt idx="147">
                  <c:v>5.2401529249632699E-2</c:v>
                </c:pt>
                <c:pt idx="148">
                  <c:v>7.8784468734988802E-2</c:v>
                </c:pt>
                <c:pt idx="149">
                  <c:v>9.9979985465695351E-2</c:v>
                </c:pt>
                <c:pt idx="150">
                  <c:v>0.11638521605729392</c:v>
                </c:pt>
                <c:pt idx="151">
                  <c:v>0.13229073376350925</c:v>
                </c:pt>
                <c:pt idx="152">
                  <c:v>0.1519843875963903</c:v>
                </c:pt>
                <c:pt idx="153">
                  <c:v>0.17311744781470764</c:v>
                </c:pt>
                <c:pt idx="154">
                  <c:v>0.21042011296820182</c:v>
                </c:pt>
                <c:pt idx="155">
                  <c:v>0.21815666735324327</c:v>
                </c:pt>
                <c:pt idx="156">
                  <c:v>0.24627609921974405</c:v>
                </c:pt>
                <c:pt idx="157">
                  <c:v>0.27161860100539037</c:v>
                </c:pt>
                <c:pt idx="158">
                  <c:v>0.28926502810015564</c:v>
                </c:pt>
                <c:pt idx="159">
                  <c:v>0.31380119420386121</c:v>
                </c:pt>
                <c:pt idx="160">
                  <c:v>0.35754031031518313</c:v>
                </c:pt>
                <c:pt idx="161">
                  <c:v>0.3794234692881433</c:v>
                </c:pt>
                <c:pt idx="162">
                  <c:v>0.39849538380991589</c:v>
                </c:pt>
                <c:pt idx="163">
                  <c:v>0.39810532567718665</c:v>
                </c:pt>
                <c:pt idx="164">
                  <c:v>0.43557149806504186</c:v>
                </c:pt>
                <c:pt idx="165">
                  <c:v>0.47734592219409394</c:v>
                </c:pt>
                <c:pt idx="166">
                  <c:v>0.56358213957107384</c:v>
                </c:pt>
                <c:pt idx="167">
                  <c:v>0.62553384949167046</c:v>
                </c:pt>
                <c:pt idx="168">
                  <c:v>0.61477333228189457</c:v>
                </c:pt>
                <c:pt idx="169">
                  <c:v>0.73800973004676051</c:v>
                </c:pt>
                <c:pt idx="170">
                  <c:v>0.82343293602800305</c:v>
                </c:pt>
                <c:pt idx="171">
                  <c:v>0.84668283284495793</c:v>
                </c:pt>
                <c:pt idx="172">
                  <c:v>1.0286530149308126</c:v>
                </c:pt>
                <c:pt idx="173">
                  <c:v>1.1499009717264435</c:v>
                </c:pt>
                <c:pt idx="174">
                  <c:v>1.2556739828854562</c:v>
                </c:pt>
                <c:pt idx="175">
                  <c:v>1.3432642854968726</c:v>
                </c:pt>
                <c:pt idx="176">
                  <c:v>1.4381705460047576</c:v>
                </c:pt>
                <c:pt idx="177">
                  <c:v>1.5507500728950545</c:v>
                </c:pt>
                <c:pt idx="178">
                  <c:v>1.7318891741109594</c:v>
                </c:pt>
                <c:pt idx="179">
                  <c:v>1.8365061617564777</c:v>
                </c:pt>
                <c:pt idx="180">
                  <c:v>1.9014463606583909</c:v>
                </c:pt>
                <c:pt idx="181">
                  <c:v>2.0220306612185013</c:v>
                </c:pt>
                <c:pt idx="182">
                  <c:v>2.0710581144422511</c:v>
                </c:pt>
                <c:pt idx="183">
                  <c:v>2.1028161172132962</c:v>
                </c:pt>
                <c:pt idx="184">
                  <c:v>2.0934360652575696</c:v>
                </c:pt>
                <c:pt idx="185">
                  <c:v>2.1484145794672442</c:v>
                </c:pt>
                <c:pt idx="186">
                  <c:v>2.1331821419553689</c:v>
                </c:pt>
                <c:pt idx="187">
                  <c:v>2.3801288399870315</c:v>
                </c:pt>
                <c:pt idx="188">
                  <c:v>2.5333713001956748</c:v>
                </c:pt>
                <c:pt idx="189">
                  <c:v>2.7106663098987993</c:v>
                </c:pt>
                <c:pt idx="190">
                  <c:v>2.7381551291838666</c:v>
                </c:pt>
                <c:pt idx="191">
                  <c:v>2.6245294644615869</c:v>
                </c:pt>
                <c:pt idx="192">
                  <c:v>3.1730888452676327</c:v>
                </c:pt>
                <c:pt idx="193">
                  <c:v>3.3061731263023413</c:v>
                </c:pt>
                <c:pt idx="194">
                  <c:v>3.6128386926993077</c:v>
                </c:pt>
                <c:pt idx="195">
                  <c:v>3.7600860085592571</c:v>
                </c:pt>
                <c:pt idx="196">
                  <c:v>4.0900446792265166</c:v>
                </c:pt>
                <c:pt idx="197">
                  <c:v>4.2630860853646704</c:v>
                </c:pt>
                <c:pt idx="198">
                  <c:v>4.5137283208369041</c:v>
                </c:pt>
                <c:pt idx="199">
                  <c:v>4.9631457572770472</c:v>
                </c:pt>
                <c:pt idx="200">
                  <c:v>5.430148388770184</c:v>
                </c:pt>
                <c:pt idx="201">
                  <c:v>5.3174911835236767</c:v>
                </c:pt>
                <c:pt idx="202">
                  <c:v>5.3750957989692463</c:v>
                </c:pt>
                <c:pt idx="203">
                  <c:v>5.2922974423836591</c:v>
                </c:pt>
                <c:pt idx="204">
                  <c:v>5.7899756338667467</c:v>
                </c:pt>
                <c:pt idx="205">
                  <c:v>6.0989364040253529</c:v>
                </c:pt>
                <c:pt idx="206">
                  <c:v>6.3121652434770334</c:v>
                </c:pt>
                <c:pt idx="207">
                  <c:v>6.6337033129068255</c:v>
                </c:pt>
                <c:pt idx="208">
                  <c:v>6.7666878241787485</c:v>
                </c:pt>
                <c:pt idx="209">
                  <c:v>6.4504477047153319</c:v>
                </c:pt>
                <c:pt idx="210">
                  <c:v>6.5829088755071909</c:v>
                </c:pt>
                <c:pt idx="211">
                  <c:v>6.928660032685853</c:v>
                </c:pt>
                <c:pt idx="212">
                  <c:v>7.0715403771642906</c:v>
                </c:pt>
                <c:pt idx="213">
                  <c:v>7.2689663253793775</c:v>
                </c:pt>
                <c:pt idx="214">
                  <c:v>7.4101015721678243</c:v>
                </c:pt>
                <c:pt idx="215">
                  <c:v>7.6389677655166928</c:v>
                </c:pt>
                <c:pt idx="216">
                  <c:v>7.678787643551634</c:v>
                </c:pt>
                <c:pt idx="217">
                  <c:v>8.0915073944715381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FF-4207-A3D4-23EDCDB9D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991488"/>
        <c:axId val="202993024"/>
      </c:areaChart>
      <c:catAx>
        <c:axId val="20299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29930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02993024"/>
        <c:scaling>
          <c:orientation val="minMax"/>
          <c:max val="53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Km/jour/personne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BE"/>
          </a:p>
        </c:txPr>
        <c:crossAx val="202991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1248632983377084E-2"/>
          <c:y val="0.11367986111111113"/>
          <c:w val="0.12098470764071155"/>
          <c:h val="0.65144560185185174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/>
          </a:pPr>
          <a:endParaRPr lang="en-BE"/>
        </a:p>
      </c:txPr>
    </c:legend>
    <c:plotVisOnly val="1"/>
    <c:dispBlanksAs val="zero"/>
    <c:showDLblsOverMax val="0"/>
  </c:chart>
  <c:spPr>
    <a:solidFill>
      <a:sysClr val="window" lastClr="FFFFFF"/>
    </a:solidFill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Temps</a:t>
            </a:r>
          </a:p>
        </c:rich>
      </c:tx>
      <c:layout>
        <c:manualLayout>
          <c:xMode val="edge"/>
          <c:yMode val="edge"/>
          <c:x val="0.455955555555555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22859799876288703"/>
          <c:y val="8.2579398148148159E-2"/>
          <c:w val="0.73612412296011642"/>
          <c:h val="0.84922199074074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'Report modal S2'!$E$4</c:f>
              <c:strCache>
                <c:ptCount val="1"/>
                <c:pt idx="0">
                  <c:v>Marche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S2'!$F$3:$G$3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S2'!$F$4:$G$4</c:f>
              <c:numCache>
                <c:formatCode>0.0</c:formatCode>
                <c:ptCount val="2"/>
                <c:pt idx="0">
                  <c:v>14.203935129207871</c:v>
                </c:pt>
                <c:pt idx="1">
                  <c:v>17.692646876982437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2-4D6F-B11C-02E0588D737F}"/>
            </c:ext>
          </c:extLst>
        </c:ser>
        <c:ser>
          <c:idx val="1"/>
          <c:order val="1"/>
          <c:tx>
            <c:strRef>
              <c:f>'Report modal S2'!$E$5</c:f>
              <c:strCache>
                <c:ptCount val="1"/>
                <c:pt idx="0">
                  <c:v>Vélo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S2'!$F$3:$G$3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S2'!$F$5:$G$5</c:f>
              <c:numCache>
                <c:formatCode>0.0</c:formatCode>
                <c:ptCount val="2"/>
                <c:pt idx="0">
                  <c:v>1.5340249939544501</c:v>
                </c:pt>
                <c:pt idx="1">
                  <c:v>13.587952801522512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2-4D6F-B11C-02E0588D737F}"/>
            </c:ext>
          </c:extLst>
        </c:ser>
        <c:ser>
          <c:idx val="2"/>
          <c:order val="2"/>
          <c:tx>
            <c:strRef>
              <c:f>'Report modal S2'!$E$6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S2'!$F$3:$G$3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S2'!$F$6:$G$6</c:f>
              <c:numCache>
                <c:formatCode>0.0</c:formatCode>
                <c:ptCount val="2"/>
                <c:pt idx="0">
                  <c:v>3.8186080531253808</c:v>
                </c:pt>
                <c:pt idx="1">
                  <c:v>6.3979510187365412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2-4D6F-B11C-02E0588D737F}"/>
            </c:ext>
          </c:extLst>
        </c:ser>
        <c:ser>
          <c:idx val="3"/>
          <c:order val="3"/>
          <c:tx>
            <c:strRef>
              <c:f>'Report modal S2'!$E$7</c:f>
              <c:strCache>
                <c:ptCount val="1"/>
                <c:pt idx="0">
                  <c:v>Bus et cars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S2'!$F$3:$G$3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S2'!$F$7:$G$7</c:f>
              <c:numCache>
                <c:formatCode>0.0</c:formatCode>
                <c:ptCount val="2"/>
                <c:pt idx="0">
                  <c:v>3.9530169026982427</c:v>
                </c:pt>
                <c:pt idx="1">
                  <c:v>4.5300013742998502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B2-4D6F-B11C-02E0588D737F}"/>
            </c:ext>
          </c:extLst>
        </c:ser>
        <c:ser>
          <c:idx val="4"/>
          <c:order val="4"/>
          <c:tx>
            <c:strRef>
              <c:f>'Report modal S2'!$E$8</c:f>
              <c:strCache>
                <c:ptCount val="1"/>
                <c:pt idx="0">
                  <c:v>Voitures et 2RM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S2'!$F$3:$G$3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S2'!$F$8:$G$8</c:f>
              <c:numCache>
                <c:formatCode>0.0</c:formatCode>
                <c:ptCount val="2"/>
                <c:pt idx="0">
                  <c:v>36.358557573188513</c:v>
                </c:pt>
                <c:pt idx="1">
                  <c:v>24.007298277450452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B2-4D6F-B11C-02E0588D737F}"/>
            </c:ext>
          </c:extLst>
        </c:ser>
        <c:ser>
          <c:idx val="5"/>
          <c:order val="5"/>
          <c:tx>
            <c:strRef>
              <c:f>'Report modal S2'!$E$9</c:f>
              <c:strCache>
                <c:ptCount val="1"/>
                <c:pt idx="0">
                  <c:v>Avion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'Report modal S2'!$F$3:$G$3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S2'!$F$9:$G$9</c:f>
              <c:numCache>
                <c:formatCode>0.00</c:formatCode>
                <c:ptCount val="2"/>
                <c:pt idx="0">
                  <c:v>0.67860152315898348</c:v>
                </c:pt>
                <c:pt idx="1">
                  <c:v>0.48787041276355403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B2-4D6F-B11C-02E0588D73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9074008"/>
        <c:axId val="679074336"/>
      </c:barChart>
      <c:catAx>
        <c:axId val="67907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9074336"/>
        <c:crosses val="autoZero"/>
        <c:auto val="1"/>
        <c:lblAlgn val="ctr"/>
        <c:lblOffset val="100"/>
        <c:noMultiLvlLbl val="0"/>
      </c:catAx>
      <c:valAx>
        <c:axId val="6790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Min/jour/personne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907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Trajets</a:t>
            </a:r>
          </a:p>
        </c:rich>
      </c:tx>
      <c:layout>
        <c:manualLayout>
          <c:xMode val="edge"/>
          <c:yMode val="edge"/>
          <c:x val="0.446788492063492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22873555555555555"/>
          <c:y val="8.2579398148148159E-2"/>
          <c:w val="0.77126444444444442"/>
          <c:h val="0.84922199074074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'Report modal S2'!$H$4</c:f>
              <c:strCache>
                <c:ptCount val="1"/>
                <c:pt idx="0">
                  <c:v>Marche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S2'!$I$3:$J$3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S2'!$I$4:$J$4</c:f>
              <c:numCache>
                <c:formatCode>0.00</c:formatCode>
                <c:ptCount val="2"/>
                <c:pt idx="0">
                  <c:v>0.58591232407982474</c:v>
                </c:pt>
                <c:pt idx="1">
                  <c:v>0.79616910946420949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1-4AC9-809D-A536C7648C20}"/>
            </c:ext>
          </c:extLst>
        </c:ser>
        <c:ser>
          <c:idx val="1"/>
          <c:order val="1"/>
          <c:tx>
            <c:strRef>
              <c:f>'Report modal S2'!$H$5</c:f>
              <c:strCache>
                <c:ptCount val="1"/>
                <c:pt idx="0">
                  <c:v>Vélo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S2'!$I$3:$J$3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S2'!$I$5:$J$5</c:f>
              <c:numCache>
                <c:formatCode>0.00</c:formatCode>
                <c:ptCount val="2"/>
                <c:pt idx="0">
                  <c:v>9.0236764350261761E-2</c:v>
                </c:pt>
                <c:pt idx="1">
                  <c:v>0.67939764007612546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1-4AC9-809D-A536C7648C20}"/>
            </c:ext>
          </c:extLst>
        </c:ser>
        <c:ser>
          <c:idx val="2"/>
          <c:order val="2"/>
          <c:tx>
            <c:strRef>
              <c:f>'Report modal S2'!$H$6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S2'!$I$3:$J$3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S2'!$I$6:$J$6</c:f>
              <c:numCache>
                <c:formatCode>0.00</c:formatCode>
                <c:ptCount val="2"/>
                <c:pt idx="0">
                  <c:v>0.20393132170974251</c:v>
                </c:pt>
                <c:pt idx="1">
                  <c:v>0.29903100848666087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1-4AC9-809D-A536C7648C20}"/>
            </c:ext>
          </c:extLst>
        </c:ser>
        <c:ser>
          <c:idx val="3"/>
          <c:order val="3"/>
          <c:tx>
            <c:strRef>
              <c:f>'Report modal S2'!$H$7</c:f>
              <c:strCache>
                <c:ptCount val="1"/>
                <c:pt idx="0">
                  <c:v>Bus et cars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S2'!$I$3:$J$3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S2'!$I$7:$J$7</c:f>
              <c:numCache>
                <c:formatCode>0.00</c:formatCode>
                <c:ptCount val="2"/>
                <c:pt idx="0">
                  <c:v>0.20539518380697791</c:v>
                </c:pt>
                <c:pt idx="1">
                  <c:v>0.24875001751695205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61-4AC9-809D-A536C7648C20}"/>
            </c:ext>
          </c:extLst>
        </c:ser>
        <c:ser>
          <c:idx val="4"/>
          <c:order val="4"/>
          <c:tx>
            <c:strRef>
              <c:f>'Report modal S2'!$H$8</c:f>
              <c:strCache>
                <c:ptCount val="1"/>
                <c:pt idx="0">
                  <c:v>Voitures et 2RM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S2'!$I$3:$J$3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S2'!$I$8:$J$8</c:f>
              <c:numCache>
                <c:formatCode>0.00</c:formatCode>
                <c:ptCount val="2"/>
                <c:pt idx="0">
                  <c:v>1.9874006364611387</c:v>
                </c:pt>
                <c:pt idx="1">
                  <c:v>1.1412879651339525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61-4AC9-809D-A536C7648C20}"/>
            </c:ext>
          </c:extLst>
        </c:ser>
        <c:ser>
          <c:idx val="5"/>
          <c:order val="5"/>
          <c:tx>
            <c:strRef>
              <c:f>'Report modal S2'!$H$9</c:f>
              <c:strCache>
                <c:ptCount val="1"/>
                <c:pt idx="0">
                  <c:v>Avion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'Report modal S2'!$I$3:$J$3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S2'!$I$9:$J$9</c:f>
              <c:numCache>
                <c:formatCode>0.00</c:formatCode>
                <c:ptCount val="2"/>
                <c:pt idx="0">
                  <c:v>4.0392947807082347E-3</c:v>
                </c:pt>
                <c:pt idx="1">
                  <c:v>3.0491900797722129E-3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61-4AC9-809D-A536C7648C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9074008"/>
        <c:axId val="679074336"/>
      </c:barChart>
      <c:catAx>
        <c:axId val="67907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9074336"/>
        <c:crosses val="autoZero"/>
        <c:auto val="1"/>
        <c:lblAlgn val="ctr"/>
        <c:lblOffset val="100"/>
        <c:noMultiLvlLbl val="0"/>
      </c:catAx>
      <c:valAx>
        <c:axId val="6790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Trajets/jour/personne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907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2901234567901E-2"/>
          <c:y val="4.214129483814523E-2"/>
          <c:w val="0.91262145061728395"/>
          <c:h val="0.601948379629629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'Doc DGEC'!$AG$618</c:f>
              <c:strCache>
                <c:ptCount val="1"/>
                <c:pt idx="0">
                  <c:v>Pétrole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7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5F1D-4BBC-ACC9-347DEAB1B264}"/>
              </c:ext>
            </c:extLst>
          </c:dPt>
          <c:dPt>
            <c:idx val="10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chemeClr val="tx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F1D-4BBC-ACC9-347DEAB1B264}"/>
              </c:ext>
            </c:extLst>
          </c:dPt>
          <c:cat>
            <c:strRef>
              <c:f>'Doc DGEC'!$AH$617:$AR$617</c:f>
              <c:strCache>
                <c:ptCount val="11"/>
                <c:pt idx="0">
                  <c:v>Voitures</c:v>
                </c:pt>
                <c:pt idx="1">
                  <c:v>VUL</c:v>
                </c:pt>
                <c:pt idx="2">
                  <c:v>Poids-lourds</c:v>
                </c:pt>
                <c:pt idx="3">
                  <c:v>TC</c:v>
                </c:pt>
                <c:pt idx="4">
                  <c:v>2RM</c:v>
                </c:pt>
                <c:pt idx="5">
                  <c:v>Ferroviaire</c:v>
                </c:pt>
                <c:pt idx="6">
                  <c:v>Fluvial</c:v>
                </c:pt>
                <c:pt idx="7">
                  <c:v>Maritime</c:v>
                </c:pt>
                <c:pt idx="8">
                  <c:v>Aérien Métropole</c:v>
                </c:pt>
                <c:pt idx="9">
                  <c:v>Aérien Dom-Com</c:v>
                </c:pt>
                <c:pt idx="10">
                  <c:v>Aérien international</c:v>
                </c:pt>
              </c:strCache>
            </c:strRef>
          </c:cat>
          <c:val>
            <c:numRef>
              <c:f>'Doc DGEC'!$AH$618:$AR$618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3.5154186508310278E-4</c:v>
                </c:pt>
                <c:pt idx="5" formatCode="0.00">
                  <c:v>0</c:v>
                </c:pt>
                <c:pt idx="6">
                  <c:v>0</c:v>
                </c:pt>
                <c:pt idx="7" formatCode="0.00">
                  <c:v>0.7</c:v>
                </c:pt>
                <c:pt idx="8" formatCode="0.00">
                  <c:v>0.2584350487310495</c:v>
                </c:pt>
                <c:pt idx="9" formatCode="0.00">
                  <c:v>0.48535436930666798</c:v>
                </c:pt>
                <c:pt idx="10" formatCode="0.00">
                  <c:v>3.67645920060537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1D-4BBC-ACC9-347DEAB1B264}"/>
            </c:ext>
          </c:extLst>
        </c:ser>
        <c:ser>
          <c:idx val="1"/>
          <c:order val="1"/>
          <c:tx>
            <c:strRef>
              <c:f>'Doc DGEC'!$AG$619</c:f>
              <c:strCache>
                <c:ptCount val="1"/>
                <c:pt idx="0">
                  <c:v>Agrocarburants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rgbClr val="00B050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6-5F1D-4BBC-ACC9-347DEAB1B264}"/>
              </c:ext>
            </c:extLst>
          </c:dPt>
          <c:cat>
            <c:strRef>
              <c:f>'Doc DGEC'!$AH$617:$AR$617</c:f>
              <c:strCache>
                <c:ptCount val="11"/>
                <c:pt idx="0">
                  <c:v>Voitures</c:v>
                </c:pt>
                <c:pt idx="1">
                  <c:v>VUL</c:v>
                </c:pt>
                <c:pt idx="2">
                  <c:v>Poids-lourds</c:v>
                </c:pt>
                <c:pt idx="3">
                  <c:v>TC</c:v>
                </c:pt>
                <c:pt idx="4">
                  <c:v>2RM</c:v>
                </c:pt>
                <c:pt idx="5">
                  <c:v>Ferroviaire</c:v>
                </c:pt>
                <c:pt idx="6">
                  <c:v>Fluvial</c:v>
                </c:pt>
                <c:pt idx="7">
                  <c:v>Maritime</c:v>
                </c:pt>
                <c:pt idx="8">
                  <c:v>Aérien Métropole</c:v>
                </c:pt>
                <c:pt idx="9">
                  <c:v>Aérien Dom-Com</c:v>
                </c:pt>
                <c:pt idx="10">
                  <c:v>Aérien international</c:v>
                </c:pt>
              </c:strCache>
            </c:strRef>
          </c:cat>
          <c:val>
            <c:numRef>
              <c:f>'Doc DGEC'!$AH$619:$AR$619</c:f>
              <c:numCache>
                <c:formatCode>0.0</c:formatCode>
                <c:ptCount val="11"/>
                <c:pt idx="0">
                  <c:v>0.62059130035199994</c:v>
                </c:pt>
                <c:pt idx="1">
                  <c:v>0.90850172868000001</c:v>
                </c:pt>
                <c:pt idx="2">
                  <c:v>1.3003175807999998</c:v>
                </c:pt>
                <c:pt idx="3">
                  <c:v>0.36241959599999996</c:v>
                </c:pt>
                <c:pt idx="4" formatCode="0.00">
                  <c:v>0</c:v>
                </c:pt>
                <c:pt idx="5" formatCode="0.00">
                  <c:v>0</c:v>
                </c:pt>
                <c:pt idx="6">
                  <c:v>0.13160835409624</c:v>
                </c:pt>
                <c:pt idx="7" formatCode="0.00">
                  <c:v>0</c:v>
                </c:pt>
                <c:pt idx="8" formatCode="0.00">
                  <c:v>0.2584350487310495</c:v>
                </c:pt>
                <c:pt idx="9" formatCode="0.00">
                  <c:v>0.48535436930666798</c:v>
                </c:pt>
                <c:pt idx="10" formatCode="0.00">
                  <c:v>3.67645920060537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D-4BBC-ACC9-347DEAB1B264}"/>
            </c:ext>
          </c:extLst>
        </c:ser>
        <c:ser>
          <c:idx val="2"/>
          <c:order val="2"/>
          <c:tx>
            <c:strRef>
              <c:f>'Doc DGEC'!$AG$620</c:f>
              <c:strCache>
                <c:ptCount val="1"/>
                <c:pt idx="0">
                  <c:v>Gaz fossile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'Doc DGEC'!$AH$617:$AR$617</c:f>
              <c:strCache>
                <c:ptCount val="11"/>
                <c:pt idx="0">
                  <c:v>Voitures</c:v>
                </c:pt>
                <c:pt idx="1">
                  <c:v>VUL</c:v>
                </c:pt>
                <c:pt idx="2">
                  <c:v>Poids-lourds</c:v>
                </c:pt>
                <c:pt idx="3">
                  <c:v>TC</c:v>
                </c:pt>
                <c:pt idx="4">
                  <c:v>2RM</c:v>
                </c:pt>
                <c:pt idx="5">
                  <c:v>Ferroviaire</c:v>
                </c:pt>
                <c:pt idx="6">
                  <c:v>Fluvial</c:v>
                </c:pt>
                <c:pt idx="7">
                  <c:v>Maritime</c:v>
                </c:pt>
                <c:pt idx="8">
                  <c:v>Aérien Métropole</c:v>
                </c:pt>
                <c:pt idx="9">
                  <c:v>Aérien Dom-Com</c:v>
                </c:pt>
                <c:pt idx="10">
                  <c:v>Aérien international</c:v>
                </c:pt>
              </c:strCache>
            </c:strRef>
          </c:cat>
          <c:val>
            <c:numRef>
              <c:f>'Doc DGEC'!$AH$620:$AR$620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>
                  <c:v>0</c:v>
                </c:pt>
                <c:pt idx="7" formatCode="0.00">
                  <c:v>0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1D-4BBC-ACC9-347DEAB1B264}"/>
            </c:ext>
          </c:extLst>
        </c:ser>
        <c:ser>
          <c:idx val="3"/>
          <c:order val="3"/>
          <c:tx>
            <c:strRef>
              <c:f>'Doc DGEC'!$AG$621</c:f>
              <c:strCache>
                <c:ptCount val="1"/>
                <c:pt idx="0">
                  <c:v>Biogaz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7"/>
            <c:invertIfNegative val="0"/>
            <c:bubble3D val="0"/>
            <c:spPr>
              <a:pattFill prst="wdUpDiag">
                <a:fgClr>
                  <a:schemeClr val="bg1"/>
                </a:fgClr>
                <a:bgClr>
                  <a:srgbClr val="92D050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A-5F1D-4BBC-ACC9-347DEAB1B264}"/>
              </c:ext>
            </c:extLst>
          </c:dPt>
          <c:cat>
            <c:strRef>
              <c:f>'Doc DGEC'!$AH$617:$AR$617</c:f>
              <c:strCache>
                <c:ptCount val="11"/>
                <c:pt idx="0">
                  <c:v>Voitures</c:v>
                </c:pt>
                <c:pt idx="1">
                  <c:v>VUL</c:v>
                </c:pt>
                <c:pt idx="2">
                  <c:v>Poids-lourds</c:v>
                </c:pt>
                <c:pt idx="3">
                  <c:v>TC</c:v>
                </c:pt>
                <c:pt idx="4">
                  <c:v>2RM</c:v>
                </c:pt>
                <c:pt idx="5">
                  <c:v>Ferroviaire</c:v>
                </c:pt>
                <c:pt idx="6">
                  <c:v>Fluvial</c:v>
                </c:pt>
                <c:pt idx="7">
                  <c:v>Maritime</c:v>
                </c:pt>
                <c:pt idx="8">
                  <c:v>Aérien Métropole</c:v>
                </c:pt>
                <c:pt idx="9">
                  <c:v>Aérien Dom-Com</c:v>
                </c:pt>
                <c:pt idx="10">
                  <c:v>Aérien international</c:v>
                </c:pt>
              </c:strCache>
            </c:strRef>
          </c:cat>
          <c:val>
            <c:numRef>
              <c:f>'Doc DGEC'!$AH$621:$AR$621</c:f>
              <c:numCache>
                <c:formatCode>0.0</c:formatCode>
                <c:ptCount val="11"/>
                <c:pt idx="0">
                  <c:v>0</c:v>
                </c:pt>
                <c:pt idx="1">
                  <c:v>0.32116804520547954</c:v>
                </c:pt>
                <c:pt idx="2">
                  <c:v>2.6924594876712331</c:v>
                </c:pt>
                <c:pt idx="3">
                  <c:v>0.34244317808219177</c:v>
                </c:pt>
                <c:pt idx="4" formatCode="0.00">
                  <c:v>0</c:v>
                </c:pt>
                <c:pt idx="5" formatCode="0.00">
                  <c:v>0</c:v>
                </c:pt>
                <c:pt idx="6">
                  <c:v>0.13160835409624</c:v>
                </c:pt>
                <c:pt idx="7" formatCode="0.00">
                  <c:v>0.7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1D-4BBC-ACC9-347DEAB1B264}"/>
            </c:ext>
          </c:extLst>
        </c:ser>
        <c:ser>
          <c:idx val="4"/>
          <c:order val="4"/>
          <c:tx>
            <c:strRef>
              <c:f>'Doc DGEC'!$AG$622</c:f>
              <c:strCache>
                <c:ptCount val="1"/>
                <c:pt idx="0">
                  <c:v>Electricité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'Doc DGEC'!$AH$617:$AR$617</c:f>
              <c:strCache>
                <c:ptCount val="11"/>
                <c:pt idx="0">
                  <c:v>Voitures</c:v>
                </c:pt>
                <c:pt idx="1">
                  <c:v>VUL</c:v>
                </c:pt>
                <c:pt idx="2">
                  <c:v>Poids-lourds</c:v>
                </c:pt>
                <c:pt idx="3">
                  <c:v>TC</c:v>
                </c:pt>
                <c:pt idx="4">
                  <c:v>2RM</c:v>
                </c:pt>
                <c:pt idx="5">
                  <c:v>Ferroviaire</c:v>
                </c:pt>
                <c:pt idx="6">
                  <c:v>Fluvial</c:v>
                </c:pt>
                <c:pt idx="7">
                  <c:v>Maritime</c:v>
                </c:pt>
                <c:pt idx="8">
                  <c:v>Aérien Métropole</c:v>
                </c:pt>
                <c:pt idx="9">
                  <c:v>Aérien Dom-Com</c:v>
                </c:pt>
                <c:pt idx="10">
                  <c:v>Aérien international</c:v>
                </c:pt>
              </c:strCache>
            </c:strRef>
          </c:cat>
          <c:val>
            <c:numRef>
              <c:f>'Doc DGEC'!$AH$622:$AR$622</c:f>
              <c:numCache>
                <c:formatCode>0.0</c:formatCode>
                <c:ptCount val="11"/>
                <c:pt idx="0">
                  <c:v>4.7798277119999995</c:v>
                </c:pt>
                <c:pt idx="1">
                  <c:v>1.2571445600000002</c:v>
                </c:pt>
                <c:pt idx="2">
                  <c:v>0.80186399999999991</c:v>
                </c:pt>
                <c:pt idx="3">
                  <c:v>0.22755599999999995</c:v>
                </c:pt>
                <c:pt idx="4" formatCode="0.00">
                  <c:v>0.27209044981994085</c:v>
                </c:pt>
                <c:pt idx="5" formatCode="0.00">
                  <c:v>1.2311473695550399</c:v>
                </c:pt>
                <c:pt idx="6">
                  <c:v>0</c:v>
                </c:pt>
                <c:pt idx="7" formatCode="0.00">
                  <c:v>0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1D-4BBC-ACC9-347DEAB1B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9565568"/>
        <c:axId val="249567104"/>
      </c:barChart>
      <c:catAx>
        <c:axId val="24956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BE"/>
          </a:p>
        </c:txPr>
        <c:crossAx val="249567104"/>
        <c:crosses val="autoZero"/>
        <c:auto val="1"/>
        <c:lblAlgn val="ctr"/>
        <c:lblOffset val="100"/>
        <c:noMultiLvlLbl val="0"/>
      </c:catAx>
      <c:valAx>
        <c:axId val="2495671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Consommation d'énergie (Mtep)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4956556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42170308641975307"/>
          <c:y val="4.657199074074074E-2"/>
          <c:w val="0.25462638888888894"/>
          <c:h val="0.33188680555555555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</c:spPr>
      <c:txPr>
        <a:bodyPr/>
        <a:lstStyle/>
        <a:p>
          <a:pPr>
            <a:defRPr sz="1800" b="1"/>
          </a:pPr>
          <a:endParaRPr lang="en-BE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/>
              <a:t>Evolution des emplois dans les transports</a:t>
            </a:r>
          </a:p>
          <a:p>
            <a:pPr>
              <a:defRPr/>
            </a:pPr>
            <a:r>
              <a:rPr lang="fr-FR" sz="1100" b="0" dirty="0"/>
              <a:t>(hors transports en commun du quotidien)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4823937828610151"/>
          <c:y val="0.15543272969670036"/>
          <c:w val="0.82120509383878937"/>
          <c:h val="0.5517164759471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Feuil1!$C$16</c:f>
              <c:strCache>
                <c:ptCount val="1"/>
                <c:pt idx="0">
                  <c:v>Actuel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Feuil1!$B$17:$B$25</c:f>
              <c:strCache>
                <c:ptCount val="9"/>
                <c:pt idx="0">
                  <c:v>Automobile</c:v>
                </c:pt>
                <c:pt idx="1">
                  <c:v>Vélo</c:v>
                </c:pt>
                <c:pt idx="2">
                  <c:v>Aérien</c:v>
                </c:pt>
                <c:pt idx="3">
                  <c:v>Train, longue distance</c:v>
                </c:pt>
                <c:pt idx="5">
                  <c:v>Fret routier</c:v>
                </c:pt>
                <c:pt idx="6">
                  <c:v>Services auxiliaires</c:v>
                </c:pt>
                <c:pt idx="7">
                  <c:v>Cyclologistique</c:v>
                </c:pt>
                <c:pt idx="8">
                  <c:v>Ferroviaire et fluvial</c:v>
                </c:pt>
              </c:strCache>
            </c:strRef>
          </c:cat>
          <c:val>
            <c:numRef>
              <c:f>Feuil1!$C$17:$C$25</c:f>
              <c:numCache>
                <c:formatCode>#,##0</c:formatCode>
                <c:ptCount val="9"/>
                <c:pt idx="0">
                  <c:v>875000</c:v>
                </c:pt>
                <c:pt idx="1">
                  <c:v>19000</c:v>
                </c:pt>
                <c:pt idx="2">
                  <c:v>67000</c:v>
                </c:pt>
                <c:pt idx="3">
                  <c:v>35000</c:v>
                </c:pt>
                <c:pt idx="5">
                  <c:v>300000</c:v>
                </c:pt>
                <c:pt idx="6">
                  <c:v>152700</c:v>
                </c:pt>
                <c:pt idx="8">
                  <c:v>12400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D-4D7B-A96E-63C9A01E1D1E}"/>
            </c:ext>
          </c:extLst>
        </c:ser>
        <c:ser>
          <c:idx val="1"/>
          <c:order val="1"/>
          <c:tx>
            <c:strRef>
              <c:f>Feuil1!$D$16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Feuil1!$B$17:$B$25</c:f>
              <c:strCache>
                <c:ptCount val="9"/>
                <c:pt idx="0">
                  <c:v>Automobile</c:v>
                </c:pt>
                <c:pt idx="1">
                  <c:v>Vélo</c:v>
                </c:pt>
                <c:pt idx="2">
                  <c:v>Aérien</c:v>
                </c:pt>
                <c:pt idx="3">
                  <c:v>Train, longue distance</c:v>
                </c:pt>
                <c:pt idx="5">
                  <c:v>Fret routier</c:v>
                </c:pt>
                <c:pt idx="6">
                  <c:v>Services auxiliaires</c:v>
                </c:pt>
                <c:pt idx="7">
                  <c:v>Cyclologistique</c:v>
                </c:pt>
                <c:pt idx="8">
                  <c:v>Ferroviaire et fluvial</c:v>
                </c:pt>
              </c:strCache>
            </c:strRef>
          </c:cat>
          <c:val>
            <c:numRef>
              <c:f>Feuil1!$D$17:$D$25</c:f>
              <c:numCache>
                <c:formatCode>#,##0</c:formatCode>
                <c:ptCount val="9"/>
                <c:pt idx="0">
                  <c:v>563000</c:v>
                </c:pt>
                <c:pt idx="1">
                  <c:v>251500</c:v>
                </c:pt>
                <c:pt idx="2">
                  <c:v>29000</c:v>
                </c:pt>
                <c:pt idx="3">
                  <c:v>72000</c:v>
                </c:pt>
                <c:pt idx="5">
                  <c:v>188000</c:v>
                </c:pt>
                <c:pt idx="6">
                  <c:v>134600</c:v>
                </c:pt>
                <c:pt idx="7">
                  <c:v>111000</c:v>
                </c:pt>
                <c:pt idx="8">
                  <c:v>28400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D-4D7B-A96E-63C9A01E1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4874159"/>
        <c:axId val="1304870415"/>
      </c:barChart>
      <c:catAx>
        <c:axId val="130487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04870415"/>
        <c:crosses val="autoZero"/>
        <c:auto val="1"/>
        <c:lblAlgn val="ctr"/>
        <c:lblOffset val="100"/>
        <c:noMultiLvlLbl val="0"/>
      </c:catAx>
      <c:valAx>
        <c:axId val="130487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Nombre d'emplois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04874159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43257769866706"/>
          <c:y val="0.30979720202028838"/>
          <c:w val="0.2313580497575401"/>
          <c:h val="5.3870082811311566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100" b="1"/>
      </a:pPr>
      <a:endParaRPr lang="en-B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Bilan Voyageurs et Fret</a:t>
            </a:r>
          </a:p>
          <a:p>
            <a:pPr>
              <a:defRPr b="1"/>
            </a:pPr>
            <a:r>
              <a:rPr lang="fr-FR" sz="1100" b="0" dirty="0"/>
              <a:t>(hors transports en commun du quotidien)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9871641650547081"/>
          <c:y val="0.16899959833522771"/>
          <c:w val="0.76486777941024453"/>
          <c:h val="0.66060437729141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Feuil1!$N$1</c:f>
              <c:strCache>
                <c:ptCount val="1"/>
                <c:pt idx="0">
                  <c:v>Actuel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Feuil1!$M$2:$M$3</c:f>
              <c:strCache>
                <c:ptCount val="2"/>
                <c:pt idx="0">
                  <c:v>Voyageurs</c:v>
                </c:pt>
                <c:pt idx="1">
                  <c:v>Fret</c:v>
                </c:pt>
              </c:strCache>
            </c:strRef>
          </c:cat>
          <c:val>
            <c:numRef>
              <c:f>Feuil1!$N$2:$N$3</c:f>
              <c:numCache>
                <c:formatCode>General</c:formatCode>
                <c:ptCount val="2"/>
                <c:pt idx="0">
                  <c:v>996000</c:v>
                </c:pt>
                <c:pt idx="1">
                  <c:v>465100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F-4AB1-B61E-B566BE94DD6B}"/>
            </c:ext>
          </c:extLst>
        </c:ser>
        <c:ser>
          <c:idx val="1"/>
          <c:order val="1"/>
          <c:tx>
            <c:strRef>
              <c:f>Feuil1!$O$1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Feuil1!$M$2:$M$3</c:f>
              <c:strCache>
                <c:ptCount val="2"/>
                <c:pt idx="0">
                  <c:v>Voyageurs</c:v>
                </c:pt>
                <c:pt idx="1">
                  <c:v>Fret</c:v>
                </c:pt>
              </c:strCache>
            </c:strRef>
          </c:cat>
          <c:val>
            <c:numRef>
              <c:f>Feuil1!$O$2:$O$3</c:f>
              <c:numCache>
                <c:formatCode>General</c:formatCode>
                <c:ptCount val="2"/>
                <c:pt idx="0">
                  <c:v>915500</c:v>
                </c:pt>
                <c:pt idx="1">
                  <c:v>462000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F-4AB1-B61E-B566BE94DD6B}"/>
            </c:ext>
          </c:extLst>
        </c:ser>
        <c:ser>
          <c:idx val="2"/>
          <c:order val="2"/>
          <c:tx>
            <c:strRef>
              <c:f>Feuil1!$P$1</c:f>
              <c:strCache>
                <c:ptCount val="1"/>
                <c:pt idx="0">
                  <c:v>Différence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Feuil1!$M$2:$M$3</c:f>
              <c:strCache>
                <c:ptCount val="2"/>
                <c:pt idx="0">
                  <c:v>Voyageurs</c:v>
                </c:pt>
                <c:pt idx="1">
                  <c:v>Fret</c:v>
                </c:pt>
              </c:strCache>
            </c:strRef>
          </c:cat>
          <c:val>
            <c:numRef>
              <c:f>Feuil1!$P$2:$P$3</c:f>
              <c:numCache>
                <c:formatCode>General</c:formatCode>
                <c:ptCount val="2"/>
                <c:pt idx="0">
                  <c:v>-80500</c:v>
                </c:pt>
                <c:pt idx="1">
                  <c:v>-3100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F-4AB1-B61E-B566BE94D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8895471"/>
        <c:axId val="1378895887"/>
      </c:barChart>
      <c:catAx>
        <c:axId val="137889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78895887"/>
        <c:crosses val="autoZero"/>
        <c:auto val="1"/>
        <c:lblAlgn val="ctr"/>
        <c:lblOffset val="100"/>
        <c:noMultiLvlLbl val="0"/>
      </c:catAx>
      <c:valAx>
        <c:axId val="1378895887"/>
        <c:scaling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b="1"/>
                  <a:t>Nombre d'emplois</a:t>
                </a:r>
              </a:p>
            </c:rich>
          </c:tx>
          <c:layout>
            <c:manualLayout>
              <c:xMode val="edge"/>
              <c:yMode val="edge"/>
              <c:x val="8.7904035556605579E-3"/>
              <c:y val="0.3086601488723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37889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</c:legendEntry>
      <c:layout>
        <c:manualLayout>
          <c:xMode val="edge"/>
          <c:yMode val="edge"/>
          <c:x val="0.446507741092391"/>
          <c:y val="0.32085430678642546"/>
          <c:w val="0.5113428506563501"/>
          <c:h val="5.2356362113611311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100"/>
      </a:pPr>
      <a:endParaRPr lang="en-B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i="0" u="none" strike="noStrike" baseline="0">
                <a:effectLst/>
              </a:rPr>
              <a:t>Impact carbone sur l'ensemble du cycle de vie (gCO</a:t>
            </a:r>
            <a:r>
              <a:rPr lang="fr-FR" sz="2000" b="1" i="0" u="none" strike="noStrike" baseline="-25000">
                <a:effectLst/>
              </a:rPr>
              <a:t>2</a:t>
            </a:r>
            <a:r>
              <a:rPr lang="fr-FR" sz="2000" b="1" i="0" u="none" strike="noStrike" baseline="0">
                <a:effectLst/>
              </a:rPr>
              <a:t>e/km)</a:t>
            </a:r>
            <a:endParaRPr lang="fr-FR" sz="2000" b="1"/>
          </a:p>
        </c:rich>
      </c:tx>
      <c:layout>
        <c:manualLayout>
          <c:xMode val="edge"/>
          <c:yMode val="edge"/>
          <c:x val="0.15131485042735043"/>
          <c:y val="1.0800198412698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8.6663654137379129E-2"/>
          <c:y val="0.12423164156906488"/>
          <c:w val="0.88629009259259262"/>
          <c:h val="0.621829411524223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'France seule'!$B$42</c:f>
              <c:strCache>
                <c:ptCount val="1"/>
                <c:pt idx="0">
                  <c:v>Fin de vie du véhicule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254520266107935E-2"/>
                  <c:y val="-0.512957727572597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175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988"/>
                        <a:gd name="adj2" fmla="val 7003"/>
                      </a:avLst>
                    </a:prstGeom>
                    <a:noFill/>
                    <a:ln>
                      <a:noFill/>
                    </a:ln>
                  </c15:spPr>
                  <c15:showDataLabelsRange val="1"/>
                </c:ext>
                <c:ext xmlns:c16="http://schemas.microsoft.com/office/drawing/2014/chart" uri="{C3380CC4-5D6E-409C-BE32-E72D297353CC}">
                  <c16:uniqueId val="{00000000-5C1C-4744-8EC7-3CD6771582A2}"/>
                </c:ext>
              </c:extLst>
            </c:dLbl>
            <c:dLbl>
              <c:idx val="1"/>
              <c:layout>
                <c:manualLayout>
                  <c:x val="5.6004583202540502E-2"/>
                  <c:y val="-0.127739366712518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9D6A30-ADC0-4B22-9CED-A20E757B4CAE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BE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626"/>
                        <a:gd name="adj2" fmla="val 2101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C1C-4744-8EC7-3CD6771582A2}"/>
                </c:ext>
              </c:extLst>
            </c:dLbl>
            <c:dLbl>
              <c:idx val="2"/>
              <c:layout>
                <c:manualLayout>
                  <c:x val="5.5804040361465163E-2"/>
                  <c:y val="-0.135753695058854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2C3AE0-20B8-462D-A60C-589977B87DAE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BE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564"/>
                        <a:gd name="adj2" fmla="val -28014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C1C-4744-8EC7-3CD6771582A2}"/>
                </c:ext>
              </c:extLst>
            </c:dLbl>
            <c:dLbl>
              <c:idx val="3"/>
              <c:layout>
                <c:manualLayout>
                  <c:x val="5.5525188203023004E-2"/>
                  <c:y val="-5.9480499787549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E3188-2992-40EA-B7B5-B2C7EFA3448B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BE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118"/>
                        <a:gd name="adj2" fmla="val 28014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C1C-4744-8EC7-3CD6771582A2}"/>
                </c:ext>
              </c:extLst>
            </c:dLbl>
            <c:dLbl>
              <c:idx val="4"/>
              <c:layout>
                <c:manualLayout>
                  <c:x val="5.2060389128537089E-2"/>
                  <c:y val="-5.45338679770088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4,6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245"/>
                        <a:gd name="adj2" fmla="val 35017"/>
                      </a:avLst>
                    </a:prstGeom>
                    <a:noFill/>
                    <a:ln>
                      <a:noFill/>
                    </a:ln>
                  </c15:spPr>
                  <c15:showDataLabelsRange val="1"/>
                </c:ext>
                <c:ext xmlns:c16="http://schemas.microsoft.com/office/drawing/2014/chart" uri="{C3380CC4-5D6E-409C-BE32-E72D297353CC}">
                  <c16:uniqueId val="{00000004-5C1C-4744-8EC7-3CD6771582A2}"/>
                </c:ext>
              </c:extLst>
            </c:dLbl>
            <c:dLbl>
              <c:idx val="5"/>
              <c:layout>
                <c:manualLayout>
                  <c:x val="5.2707827493225577E-2"/>
                  <c:y val="1.8258449659998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85B08B-9016-4DED-B599-C34EAA2F4590}" type="CELLRANGE">
                      <a:rPr lang="en-US"/>
                      <a:pPr>
                        <a:defRPr sz="1200"/>
                      </a:pPr>
                      <a:t>[CELLRANGE]</a:t>
                    </a:fld>
                    <a:endParaRPr lang="en-BE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041"/>
                        <a:gd name="adj2" fmla="val 4202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C1C-4744-8EC7-3CD6771582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'France seule'!$C$101:$H$101</c:f>
              <c:strCache>
                <c:ptCount val="6"/>
                <c:pt idx="0">
                  <c:v>Voiture thermique</c:v>
                </c:pt>
                <c:pt idx="1">
                  <c:v>Voiture électrique</c:v>
                </c:pt>
                <c:pt idx="2">
                  <c:v>Mini-voiture élec.</c:v>
                </c:pt>
                <c:pt idx="3">
                  <c:v>Vélomobile</c:v>
                </c:pt>
                <c:pt idx="4">
                  <c:v>VAE</c:v>
                </c:pt>
                <c:pt idx="5">
                  <c:v>Vélo</c:v>
                </c:pt>
              </c:strCache>
            </c:strRef>
          </c:cat>
          <c:val>
            <c:numRef>
              <c:f>'France seule'!$C$106:$H$106</c:f>
              <c:numCache>
                <c:formatCode>#\ ##0.0</c:formatCode>
                <c:ptCount val="6"/>
                <c:pt idx="0">
                  <c:v>3.9066666666666667</c:v>
                </c:pt>
                <c:pt idx="1">
                  <c:v>4.8866666666666667</c:v>
                </c:pt>
                <c:pt idx="2">
                  <c:v>1.86</c:v>
                </c:pt>
                <c:pt idx="3">
                  <c:v>3.7499999999999999E-2</c:v>
                </c:pt>
                <c:pt idx="4">
                  <c:v>7.9999999999999988E-2</c:v>
                </c:pt>
                <c:pt idx="5">
                  <c:v>4.6666666666666662E-2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'France seule'!$C$58:$H$58</c15:f>
                <c15:dlblRangeCache>
                  <c:ptCount val="6"/>
                  <c:pt idx="0">
                    <c:v>175</c:v>
                  </c:pt>
                  <c:pt idx="1">
                    <c:v>46</c:v>
                  </c:pt>
                  <c:pt idx="2">
                    <c:v>46</c:v>
                  </c:pt>
                  <c:pt idx="3">
                    <c:v>17,4</c:v>
                  </c:pt>
                  <c:pt idx="4">
                    <c:v>4,6</c:v>
                  </c:pt>
                  <c:pt idx="5">
                    <c:v>2,3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5C1C-4744-8EC7-3CD6771582A2}"/>
            </c:ext>
          </c:extLst>
        </c:ser>
        <c:ser>
          <c:idx val="2"/>
          <c:order val="1"/>
          <c:tx>
            <c:strRef>
              <c:f>'France seule'!$B$39</c:f>
              <c:strCache>
                <c:ptCount val="1"/>
                <c:pt idx="0">
                  <c:v>Production du véhicule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135541810138785E-2"/>
                  <c:y val="-0.50416709183371866"/>
                </c:manualLayout>
              </c:layout>
              <c:tx>
                <c:rich>
                  <a:bodyPr rot="0" spcFirstLastPara="1" vertOverflow="ellipsis" vert="horz" wrap="square" lIns="396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158DFA-12B5-420F-9521-55ACD26069AC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96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114"/>
                        <a:gd name="adj2" fmla="val 700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9997900588646912E-2"/>
                      <c:h val="4.471483246420398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C1C-4744-8EC7-3CD6771582A2}"/>
                </c:ext>
              </c:extLst>
            </c:dLbl>
            <c:dLbl>
              <c:idx val="1"/>
              <c:layout>
                <c:manualLayout>
                  <c:x val="5.4474590606360666E-2"/>
                  <c:y val="-0.12738170805642313"/>
                </c:manualLayout>
              </c:layout>
              <c:tx>
                <c:rich>
                  <a:bodyPr rot="0" spcFirstLastPara="1" vertOverflow="ellipsis" vert="horz" wrap="square" lIns="396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F73551-8F36-489A-B859-0105E61FBAE6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96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834"/>
                        <a:gd name="adj2" fmla="val 700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C1C-4744-8EC7-3CD6771582A2}"/>
                </c:ext>
              </c:extLst>
            </c:dLbl>
            <c:dLbl>
              <c:idx val="2"/>
              <c:layout>
                <c:manualLayout>
                  <c:x val="5.5673266019856844E-2"/>
                  <c:y val="-4.7608512418426917E-2"/>
                </c:manualLayout>
              </c:layout>
              <c:tx>
                <c:rich>
                  <a:bodyPr rot="0" spcFirstLastPara="1" vertOverflow="ellipsis" vert="horz" wrap="square" lIns="396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B0572F-DCE8-474F-9223-3DBB0BC236ED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96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6087"/>
                        <a:gd name="adj2" fmla="val 700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C1C-4744-8EC7-3CD6771582A2}"/>
                </c:ext>
              </c:extLst>
            </c:dLbl>
            <c:dLbl>
              <c:idx val="3"/>
              <c:layout>
                <c:manualLayout>
                  <c:x val="5.7872027490341663E-2"/>
                  <c:y val="-1.4973420221512738E-2"/>
                </c:manualLayout>
              </c:layout>
              <c:tx>
                <c:rich>
                  <a:bodyPr rot="0" spcFirstLastPara="1" vertOverflow="ellipsis" vert="horz" wrap="square" lIns="396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1BBC5B-C1E0-463B-8082-224CEC6EDC56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96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13"/>
                        <a:gd name="adj2" fmla="val 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C1C-4744-8EC7-3CD6771582A2}"/>
                </c:ext>
              </c:extLst>
            </c:dLbl>
            <c:dLbl>
              <c:idx val="4"/>
              <c:layout>
                <c:manualLayout>
                  <c:x val="5.2060389128536985E-2"/>
                  <c:y val="-1.7617282085145847E-2"/>
                </c:manualLayout>
              </c:layout>
              <c:tx>
                <c:rich>
                  <a:bodyPr rot="0" spcFirstLastPara="1" vertOverflow="ellipsis" vert="horz" wrap="square" lIns="396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E230C9-6309-457B-8F08-4143DC5024F8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96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3959"/>
                        <a:gd name="adj2" fmla="val 700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C1C-4744-8EC7-3CD6771582A2}"/>
                </c:ext>
              </c:extLst>
            </c:dLbl>
            <c:dLbl>
              <c:idx val="5"/>
              <c:layout>
                <c:manualLayout>
                  <c:x val="5.2384052851024841E-2"/>
                  <c:y val="-1.5008932133717347E-2"/>
                </c:manualLayout>
              </c:layout>
              <c:tx>
                <c:rich>
                  <a:bodyPr rot="0" spcFirstLastPara="1" vertOverflow="ellipsis" vert="horz" wrap="square" lIns="396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265AC6-D3B3-4DA0-B339-EDE7DD23E221}" type="CELLRANGE">
                      <a:rPr lang="en-US"/>
                      <a:pPr>
                        <a:defRPr sz="1200" b="1"/>
                      </a:pPr>
                      <a:t>[CELLRANGE]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96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8245"/>
                        <a:gd name="adj2" fmla="val 700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5C1C-4744-8EC7-3CD677158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'France seule'!$C$101:$H$101</c:f>
              <c:strCache>
                <c:ptCount val="6"/>
                <c:pt idx="0">
                  <c:v>Voiture thermique</c:v>
                </c:pt>
                <c:pt idx="1">
                  <c:v>Voiture électrique</c:v>
                </c:pt>
                <c:pt idx="2">
                  <c:v>Mini-voiture élec.</c:v>
                </c:pt>
                <c:pt idx="3">
                  <c:v>Vélomobile</c:v>
                </c:pt>
                <c:pt idx="4">
                  <c:v>VAE</c:v>
                </c:pt>
                <c:pt idx="5">
                  <c:v>Vélo</c:v>
                </c:pt>
              </c:strCache>
            </c:strRef>
          </c:cat>
          <c:val>
            <c:numRef>
              <c:f>'France seule'!$C$103:$H$103</c:f>
              <c:numCache>
                <c:formatCode>#\ ##0.0</c:formatCode>
                <c:ptCount val="6"/>
                <c:pt idx="0">
                  <c:v>38.086666666666666</c:v>
                </c:pt>
                <c:pt idx="1">
                  <c:v>61.78</c:v>
                </c:pt>
                <c:pt idx="2">
                  <c:v>17.926666666666666</c:v>
                </c:pt>
                <c:pt idx="3">
                  <c:v>8.2625000000000011</c:v>
                </c:pt>
                <c:pt idx="4">
                  <c:v>7.6333333333333329</c:v>
                </c:pt>
                <c:pt idx="5">
                  <c:v>3.8666666666666667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'France seule'!$C$43:$H$43</c15:f>
                <c15:dlblRangeCache>
                  <c:ptCount val="6"/>
                  <c:pt idx="0">
                    <c:v>195</c:v>
                  </c:pt>
                  <c:pt idx="1">
                    <c:v>80</c:v>
                  </c:pt>
                  <c:pt idx="2">
                    <c:v>26</c:v>
                  </c:pt>
                  <c:pt idx="3">
                    <c:v>9,1</c:v>
                  </c:pt>
                  <c:pt idx="4">
                    <c:v>8,4</c:v>
                  </c:pt>
                  <c:pt idx="5">
                    <c:v>4,3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5C1C-4744-8EC7-3CD6771582A2}"/>
            </c:ext>
          </c:extLst>
        </c:ser>
        <c:ser>
          <c:idx val="5"/>
          <c:order val="2"/>
          <c:tx>
            <c:strRef>
              <c:f>'France seule'!$B$41</c:f>
              <c:strCache>
                <c:ptCount val="1"/>
                <c:pt idx="0">
                  <c:v>Utilisation &amp; Maintenance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'France seule'!$C$101:$H$101</c:f>
              <c:strCache>
                <c:ptCount val="6"/>
                <c:pt idx="0">
                  <c:v>Voiture thermique</c:v>
                </c:pt>
                <c:pt idx="1">
                  <c:v>Voiture électrique</c:v>
                </c:pt>
                <c:pt idx="2">
                  <c:v>Mini-voiture élec.</c:v>
                </c:pt>
                <c:pt idx="3">
                  <c:v>Vélomobile</c:v>
                </c:pt>
                <c:pt idx="4">
                  <c:v>VAE</c:v>
                </c:pt>
                <c:pt idx="5">
                  <c:v>Vélo</c:v>
                </c:pt>
              </c:strCache>
            </c:strRef>
          </c:cat>
          <c:val>
            <c:numRef>
              <c:f>'France seule'!$C$105:$H$105</c:f>
              <c:numCache>
                <c:formatCode>#\ ##0.0</c:formatCode>
                <c:ptCount val="6"/>
                <c:pt idx="0">
                  <c:v>125.74</c:v>
                </c:pt>
                <c:pt idx="1">
                  <c:v>2.0533333333333301</c:v>
                </c:pt>
                <c:pt idx="2">
                  <c:v>1.3933333333333333</c:v>
                </c:pt>
                <c:pt idx="3">
                  <c:v>0.8125</c:v>
                </c:pt>
                <c:pt idx="4">
                  <c:v>0.35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1C-4744-8EC7-3CD6771582A2}"/>
            </c:ext>
          </c:extLst>
        </c:ser>
        <c:ser>
          <c:idx val="3"/>
          <c:order val="3"/>
          <c:tx>
            <c:strRef>
              <c:f>'France seule'!$B$40</c:f>
              <c:strCache>
                <c:ptCount val="1"/>
                <c:pt idx="0">
                  <c:v>Production de l'énergie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'France seule'!$C$101:$H$101</c:f>
              <c:strCache>
                <c:ptCount val="6"/>
                <c:pt idx="0">
                  <c:v>Voiture thermique</c:v>
                </c:pt>
                <c:pt idx="1">
                  <c:v>Voiture électrique</c:v>
                </c:pt>
                <c:pt idx="2">
                  <c:v>Mini-voiture élec.</c:v>
                </c:pt>
                <c:pt idx="3">
                  <c:v>Vélomobile</c:v>
                </c:pt>
                <c:pt idx="4">
                  <c:v>VAE</c:v>
                </c:pt>
                <c:pt idx="5">
                  <c:v>Vélo</c:v>
                </c:pt>
              </c:strCache>
            </c:strRef>
          </c:cat>
          <c:val>
            <c:numRef>
              <c:f>'France seule'!$C$104:$H$104</c:f>
              <c:numCache>
                <c:formatCode>#\ ##0.0</c:formatCode>
                <c:ptCount val="6"/>
                <c:pt idx="0">
                  <c:v>27.466666666666669</c:v>
                </c:pt>
                <c:pt idx="1">
                  <c:v>11.2533333333333</c:v>
                </c:pt>
                <c:pt idx="2">
                  <c:v>5.1866666666666665</c:v>
                </c:pt>
                <c:pt idx="3">
                  <c:v>0</c:v>
                </c:pt>
                <c:pt idx="4">
                  <c:v>0.38333333333333336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C1C-4744-8EC7-3CD677158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4375176"/>
        <c:axId val="174373864"/>
      </c:barChart>
      <c:barChart>
        <c:barDir val="col"/>
        <c:grouping val="stacked"/>
        <c:varyColors val="0"/>
        <c:ser>
          <c:idx val="0"/>
          <c:order val="4"/>
          <c:tx>
            <c:strRef>
              <c:f>'France seule'!$B$107</c:f>
              <c:strCache>
                <c:ptCount val="1"/>
                <c:pt idx="0">
                  <c:v>Modif. du kilométrage (hypothèse entre parenthèse)</c:v>
                </c:pt>
              </c:strCache>
            </c:strRef>
          </c:tx>
          <c:spPr>
            <a:noFill/>
            <a:ln cmpd="thinThick"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'France seule'!$C$101:$H$101</c:f>
              <c:strCache>
                <c:ptCount val="6"/>
                <c:pt idx="0">
                  <c:v>Voiture thermique</c:v>
                </c:pt>
                <c:pt idx="1">
                  <c:v>Voiture électrique</c:v>
                </c:pt>
                <c:pt idx="2">
                  <c:v>Mini-voiture élec.</c:v>
                </c:pt>
                <c:pt idx="3">
                  <c:v>Vélomobile</c:v>
                </c:pt>
                <c:pt idx="4">
                  <c:v>VAE</c:v>
                </c:pt>
                <c:pt idx="5">
                  <c:v>Vélo</c:v>
                </c:pt>
              </c:strCache>
            </c:strRef>
          </c:cat>
          <c:val>
            <c:numRef>
              <c:f>'France seule'!$C$107:$H$107</c:f>
              <c:numCache>
                <c:formatCode>#,##0</c:formatCode>
                <c:ptCount val="6"/>
                <c:pt idx="0">
                  <c:v>174.59</c:v>
                </c:pt>
                <c:pt idx="1">
                  <c:v>46</c:v>
                </c:pt>
                <c:pt idx="2">
                  <c:v>46.480000000000004</c:v>
                </c:pt>
                <c:pt idx="3" formatCode="#\ ##0.0">
                  <c:v>17.412500000000001</c:v>
                </c:pt>
                <c:pt idx="4" formatCode="#\ ##0.0">
                  <c:v>4.59</c:v>
                </c:pt>
                <c:pt idx="5" formatCode="#\ ##0.0">
                  <c:v>2.3066666666666671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C1C-4744-8EC7-3CD677158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479335248"/>
        <c:axId val="2077780815"/>
      </c:barChart>
      <c:catAx>
        <c:axId val="174375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74373864"/>
        <c:crosses val="autoZero"/>
        <c:auto val="1"/>
        <c:lblAlgn val="ctr"/>
        <c:lblOffset val="100"/>
        <c:noMultiLvlLbl val="0"/>
      </c:catAx>
      <c:valAx>
        <c:axId val="174373864"/>
        <c:scaling>
          <c:orientation val="minMax"/>
          <c:max val="2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/>
                  <a:t>Émissions</a:t>
                </a:r>
                <a:r>
                  <a:rPr lang="fr-FR" sz="1400" baseline="0"/>
                  <a:t> par kilomètre (g éqCO</a:t>
                </a:r>
                <a:r>
                  <a:rPr lang="fr-FR" sz="1400" baseline="-25000"/>
                  <a:t>2</a:t>
                </a:r>
                <a:r>
                  <a:rPr lang="fr-FR" sz="1400" baseline="0"/>
                  <a:t>/km)</a:t>
                </a:r>
                <a:endParaRPr lang="fr-FR" sz="1400"/>
              </a:p>
            </c:rich>
          </c:tx>
          <c:layout>
            <c:manualLayout>
              <c:xMode val="edge"/>
              <c:yMode val="edge"/>
              <c:x val="1.8195478866840944E-2"/>
              <c:y val="0.19816444373594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174375176"/>
        <c:crosses val="autoZero"/>
        <c:crossBetween val="between"/>
      </c:valAx>
      <c:valAx>
        <c:axId val="2077780815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479335248"/>
        <c:crosses val="max"/>
        <c:crossBetween val="between"/>
      </c:valAx>
      <c:catAx>
        <c:axId val="47933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77808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46477564102564"/>
          <c:y val="0.11067738095238096"/>
          <c:w val="0.65130566239316234"/>
          <c:h val="0.2829529761904762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</a:schemeClr>
      </a:solidFill>
      <a:prstDash val="solid"/>
      <a:round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Prix des voitures électriques en fonction du poids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15068833333333334"/>
          <c:y val="0.15113425925925925"/>
          <c:w val="0.80839375000000002"/>
          <c:h val="0.69996157407407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Worksheet!$AG$1</c:f>
              <c:strCache>
                <c:ptCount val="1"/>
                <c:pt idx="0">
                  <c:v>Prix (€)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Worksheet!$P$2:$P$122</c:f>
              <c:numCache>
                <c:formatCode>General</c:formatCode>
                <c:ptCount val="121"/>
                <c:pt idx="0">
                  <c:v>1012</c:v>
                </c:pt>
                <c:pt idx="1">
                  <c:v>1281</c:v>
                </c:pt>
                <c:pt idx="2">
                  <c:v>1281</c:v>
                </c:pt>
                <c:pt idx="3">
                  <c:v>1610</c:v>
                </c:pt>
                <c:pt idx="4">
                  <c:v>1440</c:v>
                </c:pt>
                <c:pt idx="5">
                  <c:v>1345</c:v>
                </c:pt>
                <c:pt idx="6">
                  <c:v>1365</c:v>
                </c:pt>
                <c:pt idx="7">
                  <c:v>1208</c:v>
                </c:pt>
                <c:pt idx="8">
                  <c:v>1720</c:v>
                </c:pt>
                <c:pt idx="9">
                  <c:v>1125</c:v>
                </c:pt>
                <c:pt idx="10">
                  <c:v>1095</c:v>
                </c:pt>
                <c:pt idx="11">
                  <c:v>1365</c:v>
                </c:pt>
                <c:pt idx="12">
                  <c:v>1365</c:v>
                </c:pt>
                <c:pt idx="13">
                  <c:v>1667</c:v>
                </c:pt>
                <c:pt idx="14">
                  <c:v>1530</c:v>
                </c:pt>
                <c:pt idx="15">
                  <c:v>1248</c:v>
                </c:pt>
                <c:pt idx="16">
                  <c:v>1588</c:v>
                </c:pt>
                <c:pt idx="17">
                  <c:v>1860</c:v>
                </c:pt>
                <c:pt idx="18">
                  <c:v>1580</c:v>
                </c:pt>
                <c:pt idx="19">
                  <c:v>1530</c:v>
                </c:pt>
                <c:pt idx="20">
                  <c:v>1992</c:v>
                </c:pt>
                <c:pt idx="21">
                  <c:v>1595</c:v>
                </c:pt>
                <c:pt idx="22">
                  <c:v>1637</c:v>
                </c:pt>
                <c:pt idx="23">
                  <c:v>1811</c:v>
                </c:pt>
                <c:pt idx="24">
                  <c:v>1760</c:v>
                </c:pt>
                <c:pt idx="25">
                  <c:v>1757</c:v>
                </c:pt>
                <c:pt idx="26">
                  <c:v>1905</c:v>
                </c:pt>
                <c:pt idx="27">
                  <c:v>1875</c:v>
                </c:pt>
                <c:pt idx="28">
                  <c:v>1598</c:v>
                </c:pt>
                <c:pt idx="29">
                  <c:v>1623</c:v>
                </c:pt>
                <c:pt idx="30">
                  <c:v>1636</c:v>
                </c:pt>
                <c:pt idx="31">
                  <c:v>1598</c:v>
                </c:pt>
                <c:pt idx="32">
                  <c:v>2015</c:v>
                </c:pt>
                <c:pt idx="33">
                  <c:v>1980</c:v>
                </c:pt>
                <c:pt idx="34">
                  <c:v>1756</c:v>
                </c:pt>
                <c:pt idx="35">
                  <c:v>1711</c:v>
                </c:pt>
                <c:pt idx="36">
                  <c:v>2257</c:v>
                </c:pt>
                <c:pt idx="37">
                  <c:v>2138</c:v>
                </c:pt>
                <c:pt idx="38">
                  <c:v>1577</c:v>
                </c:pt>
                <c:pt idx="39">
                  <c:v>1835</c:v>
                </c:pt>
                <c:pt idx="40">
                  <c:v>1919</c:v>
                </c:pt>
                <c:pt idx="41">
                  <c:v>1919</c:v>
                </c:pt>
                <c:pt idx="42">
                  <c:v>2160</c:v>
                </c:pt>
                <c:pt idx="43">
                  <c:v>2056</c:v>
                </c:pt>
                <c:pt idx="44">
                  <c:v>2044</c:v>
                </c:pt>
                <c:pt idx="45">
                  <c:v>1985</c:v>
                </c:pt>
                <c:pt idx="46">
                  <c:v>2072</c:v>
                </c:pt>
                <c:pt idx="47">
                  <c:v>1985</c:v>
                </c:pt>
                <c:pt idx="48">
                  <c:v>2090</c:v>
                </c:pt>
                <c:pt idx="49">
                  <c:v>2255</c:v>
                </c:pt>
                <c:pt idx="50">
                  <c:v>2015</c:v>
                </c:pt>
                <c:pt idx="51">
                  <c:v>2125</c:v>
                </c:pt>
                <c:pt idx="52">
                  <c:v>2095</c:v>
                </c:pt>
                <c:pt idx="53">
                  <c:v>2290</c:v>
                </c:pt>
                <c:pt idx="54">
                  <c:v>2013</c:v>
                </c:pt>
                <c:pt idx="55">
                  <c:v>1812</c:v>
                </c:pt>
                <c:pt idx="56">
                  <c:v>1812</c:v>
                </c:pt>
                <c:pt idx="57">
                  <c:v>1928</c:v>
                </c:pt>
                <c:pt idx="58">
                  <c:v>2175</c:v>
                </c:pt>
                <c:pt idx="59">
                  <c:v>2175</c:v>
                </c:pt>
                <c:pt idx="60">
                  <c:v>1577</c:v>
                </c:pt>
                <c:pt idx="61">
                  <c:v>2040</c:v>
                </c:pt>
                <c:pt idx="62">
                  <c:v>2107</c:v>
                </c:pt>
                <c:pt idx="63">
                  <c:v>2188</c:v>
                </c:pt>
                <c:pt idx="64">
                  <c:v>1739</c:v>
                </c:pt>
                <c:pt idx="65">
                  <c:v>1739</c:v>
                </c:pt>
                <c:pt idx="66">
                  <c:v>2105</c:v>
                </c:pt>
                <c:pt idx="67">
                  <c:v>2105</c:v>
                </c:pt>
                <c:pt idx="68">
                  <c:v>1739</c:v>
                </c:pt>
                <c:pt idx="69">
                  <c:v>1739</c:v>
                </c:pt>
                <c:pt idx="70">
                  <c:v>1965</c:v>
                </c:pt>
                <c:pt idx="71">
                  <c:v>1970</c:v>
                </c:pt>
                <c:pt idx="72">
                  <c:v>2585</c:v>
                </c:pt>
                <c:pt idx="73">
                  <c:v>2123</c:v>
                </c:pt>
                <c:pt idx="74">
                  <c:v>2109</c:v>
                </c:pt>
                <c:pt idx="75">
                  <c:v>2117</c:v>
                </c:pt>
                <c:pt idx="76">
                  <c:v>2117</c:v>
                </c:pt>
                <c:pt idx="77">
                  <c:v>2290</c:v>
                </c:pt>
                <c:pt idx="78">
                  <c:v>1739</c:v>
                </c:pt>
                <c:pt idx="79">
                  <c:v>1739</c:v>
                </c:pt>
                <c:pt idx="80">
                  <c:v>1799</c:v>
                </c:pt>
                <c:pt idx="81">
                  <c:v>1799</c:v>
                </c:pt>
                <c:pt idx="82">
                  <c:v>1601</c:v>
                </c:pt>
                <c:pt idx="83">
                  <c:v>1812</c:v>
                </c:pt>
                <c:pt idx="84">
                  <c:v>2030</c:v>
                </c:pt>
                <c:pt idx="85">
                  <c:v>2185</c:v>
                </c:pt>
                <c:pt idx="86">
                  <c:v>2440</c:v>
                </c:pt>
                <c:pt idx="87">
                  <c:v>2125</c:v>
                </c:pt>
                <c:pt idx="88">
                  <c:v>2120</c:v>
                </c:pt>
                <c:pt idx="89">
                  <c:v>2480</c:v>
                </c:pt>
                <c:pt idx="90">
                  <c:v>2585</c:v>
                </c:pt>
                <c:pt idx="91">
                  <c:v>2210</c:v>
                </c:pt>
                <c:pt idx="92">
                  <c:v>2210</c:v>
                </c:pt>
                <c:pt idx="93">
                  <c:v>2215</c:v>
                </c:pt>
                <c:pt idx="94">
                  <c:v>2195</c:v>
                </c:pt>
                <c:pt idx="95">
                  <c:v>2224</c:v>
                </c:pt>
                <c:pt idx="96">
                  <c:v>2215</c:v>
                </c:pt>
                <c:pt idx="97">
                  <c:v>2242</c:v>
                </c:pt>
                <c:pt idx="98">
                  <c:v>2420</c:v>
                </c:pt>
                <c:pt idx="99">
                  <c:v>2370</c:v>
                </c:pt>
                <c:pt idx="100">
                  <c:v>2385</c:v>
                </c:pt>
                <c:pt idx="101">
                  <c:v>2350</c:v>
                </c:pt>
                <c:pt idx="102">
                  <c:v>2208</c:v>
                </c:pt>
                <c:pt idx="103">
                  <c:v>2188</c:v>
                </c:pt>
                <c:pt idx="104">
                  <c:v>2495</c:v>
                </c:pt>
                <c:pt idx="105">
                  <c:v>2125</c:v>
                </c:pt>
                <c:pt idx="106">
                  <c:v>2205</c:v>
                </c:pt>
                <c:pt idx="107">
                  <c:v>2565</c:v>
                </c:pt>
                <c:pt idx="108">
                  <c:v>2565</c:v>
                </c:pt>
                <c:pt idx="109">
                  <c:v>2395</c:v>
                </c:pt>
                <c:pt idx="110">
                  <c:v>2445</c:v>
                </c:pt>
                <c:pt idx="111">
                  <c:v>2445</c:v>
                </c:pt>
                <c:pt idx="112">
                  <c:v>2380</c:v>
                </c:pt>
                <c:pt idx="113">
                  <c:v>2320</c:v>
                </c:pt>
                <c:pt idx="114">
                  <c:v>2730</c:v>
                </c:pt>
                <c:pt idx="115">
                  <c:v>2730</c:v>
                </c:pt>
                <c:pt idx="116">
                  <c:v>2348</c:v>
                </c:pt>
                <c:pt idx="117">
                  <c:v>2533</c:v>
                </c:pt>
                <c:pt idx="118">
                  <c:v>2215</c:v>
                </c:pt>
                <c:pt idx="119">
                  <c:v>2295</c:v>
                </c:pt>
                <c:pt idx="120">
                  <c:v>2320</c:v>
                </c:pt>
              </c:numCache>
            </c:numRef>
          </c:xVal>
          <c:yVal>
            <c:numRef>
              <c:f>Worksheet!$AG$2:$AG$122</c:f>
              <c:numCache>
                <c:formatCode>#,##0</c:formatCode>
                <c:ptCount val="121"/>
                <c:pt idx="0">
                  <c:v>18420.3</c:v>
                </c:pt>
                <c:pt idx="1">
                  <c:v>26180.3</c:v>
                </c:pt>
                <c:pt idx="2">
                  <c:v>31030.3</c:v>
                </c:pt>
                <c:pt idx="3">
                  <c:v>37151</c:v>
                </c:pt>
                <c:pt idx="4">
                  <c:v>36763</c:v>
                </c:pt>
                <c:pt idx="5">
                  <c:v>40158</c:v>
                </c:pt>
                <c:pt idx="6">
                  <c:v>44135</c:v>
                </c:pt>
                <c:pt idx="7">
                  <c:v>22407</c:v>
                </c:pt>
                <c:pt idx="8">
                  <c:v>36763</c:v>
                </c:pt>
                <c:pt idx="9">
                  <c:v>29197</c:v>
                </c:pt>
                <c:pt idx="10">
                  <c:v>25608</c:v>
                </c:pt>
                <c:pt idx="11">
                  <c:v>31321.3</c:v>
                </c:pt>
                <c:pt idx="12">
                  <c:v>34231.299999999996</c:v>
                </c:pt>
                <c:pt idx="13">
                  <c:v>38703</c:v>
                </c:pt>
                <c:pt idx="14">
                  <c:v>35123.699999999997</c:v>
                </c:pt>
                <c:pt idx="15">
                  <c:v>26093</c:v>
                </c:pt>
                <c:pt idx="16">
                  <c:v>38703</c:v>
                </c:pt>
                <c:pt idx="17">
                  <c:v>48403</c:v>
                </c:pt>
                <c:pt idx="18">
                  <c:v>29090.3</c:v>
                </c:pt>
                <c:pt idx="19">
                  <c:v>33513.5</c:v>
                </c:pt>
                <c:pt idx="20">
                  <c:v>42495.7</c:v>
                </c:pt>
                <c:pt idx="21">
                  <c:v>42292</c:v>
                </c:pt>
                <c:pt idx="22">
                  <c:v>44764.53</c:v>
                </c:pt>
                <c:pt idx="23">
                  <c:v>34629</c:v>
                </c:pt>
                <c:pt idx="24">
                  <c:v>41613</c:v>
                </c:pt>
                <c:pt idx="25">
                  <c:v>43116.5</c:v>
                </c:pt>
                <c:pt idx="26">
                  <c:v>45008</c:v>
                </c:pt>
                <c:pt idx="27">
                  <c:v>48451.5</c:v>
                </c:pt>
                <c:pt idx="28">
                  <c:v>35763.9</c:v>
                </c:pt>
                <c:pt idx="29">
                  <c:v>38693.299999999996</c:v>
                </c:pt>
                <c:pt idx="30">
                  <c:v>31913</c:v>
                </c:pt>
                <c:pt idx="31">
                  <c:v>36714.5</c:v>
                </c:pt>
                <c:pt idx="32">
                  <c:v>48888</c:v>
                </c:pt>
                <c:pt idx="33">
                  <c:v>54271.5</c:v>
                </c:pt>
                <c:pt idx="34">
                  <c:v>36413.799999999996</c:v>
                </c:pt>
                <c:pt idx="35">
                  <c:v>37345</c:v>
                </c:pt>
                <c:pt idx="36">
                  <c:v>66871.8</c:v>
                </c:pt>
                <c:pt idx="37">
                  <c:v>56347.299999999996</c:v>
                </c:pt>
                <c:pt idx="38">
                  <c:v>33271</c:v>
                </c:pt>
                <c:pt idx="39">
                  <c:v>38790.299999999996</c:v>
                </c:pt>
                <c:pt idx="40">
                  <c:v>49460.299999999996</c:v>
                </c:pt>
                <c:pt idx="41">
                  <c:v>57220.299999999996</c:v>
                </c:pt>
                <c:pt idx="42">
                  <c:v>56798.35</c:v>
                </c:pt>
                <c:pt idx="43">
                  <c:v>60140</c:v>
                </c:pt>
                <c:pt idx="44">
                  <c:v>48073.2</c:v>
                </c:pt>
                <c:pt idx="45">
                  <c:v>52816.5</c:v>
                </c:pt>
                <c:pt idx="46">
                  <c:v>68870</c:v>
                </c:pt>
                <c:pt idx="47">
                  <c:v>48403</c:v>
                </c:pt>
                <c:pt idx="48">
                  <c:v>59121.5</c:v>
                </c:pt>
                <c:pt idx="49">
                  <c:v>76533</c:v>
                </c:pt>
                <c:pt idx="50">
                  <c:v>43553</c:v>
                </c:pt>
                <c:pt idx="51">
                  <c:v>67803</c:v>
                </c:pt>
                <c:pt idx="52">
                  <c:v>52283</c:v>
                </c:pt>
                <c:pt idx="53">
                  <c:v>108630.3</c:v>
                </c:pt>
                <c:pt idx="54">
                  <c:v>46463</c:v>
                </c:pt>
                <c:pt idx="55">
                  <c:v>35599</c:v>
                </c:pt>
                <c:pt idx="56">
                  <c:v>37248</c:v>
                </c:pt>
                <c:pt idx="57">
                  <c:v>41516</c:v>
                </c:pt>
                <c:pt idx="58">
                  <c:v>60625</c:v>
                </c:pt>
                <c:pt idx="59">
                  <c:v>62565</c:v>
                </c:pt>
                <c:pt idx="60">
                  <c:v>33756</c:v>
                </c:pt>
                <c:pt idx="61">
                  <c:v>47433</c:v>
                </c:pt>
                <c:pt idx="62">
                  <c:v>47345.7</c:v>
                </c:pt>
                <c:pt idx="63">
                  <c:v>49373</c:v>
                </c:pt>
                <c:pt idx="64">
                  <c:v>35696</c:v>
                </c:pt>
                <c:pt idx="65">
                  <c:v>43698.5</c:v>
                </c:pt>
                <c:pt idx="66">
                  <c:v>52283</c:v>
                </c:pt>
                <c:pt idx="67">
                  <c:v>54223</c:v>
                </c:pt>
                <c:pt idx="68">
                  <c:v>37820.299999999996</c:v>
                </c:pt>
                <c:pt idx="69">
                  <c:v>42922.5</c:v>
                </c:pt>
                <c:pt idx="70">
                  <c:v>46608.5</c:v>
                </c:pt>
                <c:pt idx="71">
                  <c:v>48500</c:v>
                </c:pt>
                <c:pt idx="72">
                  <c:v>112423</c:v>
                </c:pt>
                <c:pt idx="73">
                  <c:v>47627</c:v>
                </c:pt>
                <c:pt idx="74">
                  <c:v>49276</c:v>
                </c:pt>
                <c:pt idx="75">
                  <c:v>50731</c:v>
                </c:pt>
                <c:pt idx="76">
                  <c:v>52380</c:v>
                </c:pt>
                <c:pt idx="77">
                  <c:v>84293</c:v>
                </c:pt>
                <c:pt idx="78">
                  <c:v>40225.9</c:v>
                </c:pt>
                <c:pt idx="79">
                  <c:v>43747</c:v>
                </c:pt>
                <c:pt idx="80">
                  <c:v>44620</c:v>
                </c:pt>
                <c:pt idx="81">
                  <c:v>45881</c:v>
                </c:pt>
                <c:pt idx="82">
                  <c:v>43323.11</c:v>
                </c:pt>
                <c:pt idx="83">
                  <c:v>46463</c:v>
                </c:pt>
                <c:pt idx="84">
                  <c:v>49373</c:v>
                </c:pt>
                <c:pt idx="85">
                  <c:v>60043</c:v>
                </c:pt>
                <c:pt idx="86">
                  <c:v>95739</c:v>
                </c:pt>
                <c:pt idx="87">
                  <c:v>53447</c:v>
                </c:pt>
                <c:pt idx="88">
                  <c:v>55338.5</c:v>
                </c:pt>
                <c:pt idx="89">
                  <c:v>133084</c:v>
                </c:pt>
                <c:pt idx="90">
                  <c:v>160438</c:v>
                </c:pt>
                <c:pt idx="91">
                  <c:v>56890.5</c:v>
                </c:pt>
                <c:pt idx="92">
                  <c:v>60285.5</c:v>
                </c:pt>
                <c:pt idx="93">
                  <c:v>62177</c:v>
                </c:pt>
                <c:pt idx="94">
                  <c:v>49916.2</c:v>
                </c:pt>
                <c:pt idx="95">
                  <c:v>56939</c:v>
                </c:pt>
                <c:pt idx="96">
                  <c:v>58782</c:v>
                </c:pt>
                <c:pt idx="97">
                  <c:v>59073</c:v>
                </c:pt>
                <c:pt idx="98">
                  <c:v>147100.5</c:v>
                </c:pt>
                <c:pt idx="99">
                  <c:v>155297</c:v>
                </c:pt>
                <c:pt idx="100">
                  <c:v>156461</c:v>
                </c:pt>
                <c:pt idx="101">
                  <c:v>108203.5</c:v>
                </c:pt>
                <c:pt idx="102">
                  <c:v>80219</c:v>
                </c:pt>
                <c:pt idx="103">
                  <c:v>57715</c:v>
                </c:pt>
                <c:pt idx="104">
                  <c:v>75369</c:v>
                </c:pt>
                <c:pt idx="105">
                  <c:v>97291</c:v>
                </c:pt>
                <c:pt idx="106">
                  <c:v>104042.2</c:v>
                </c:pt>
                <c:pt idx="107">
                  <c:v>89143</c:v>
                </c:pt>
                <c:pt idx="108">
                  <c:v>91277</c:v>
                </c:pt>
                <c:pt idx="109">
                  <c:v>181099</c:v>
                </c:pt>
                <c:pt idx="110">
                  <c:v>75951</c:v>
                </c:pt>
                <c:pt idx="111">
                  <c:v>78085</c:v>
                </c:pt>
                <c:pt idx="112">
                  <c:v>179450</c:v>
                </c:pt>
                <c:pt idx="113">
                  <c:v>111647</c:v>
                </c:pt>
                <c:pt idx="114">
                  <c:v>96903</c:v>
                </c:pt>
                <c:pt idx="115">
                  <c:v>99037</c:v>
                </c:pt>
                <c:pt idx="116">
                  <c:v>74593</c:v>
                </c:pt>
                <c:pt idx="117">
                  <c:v>116390.3</c:v>
                </c:pt>
                <c:pt idx="118">
                  <c:v>125227</c:v>
                </c:pt>
                <c:pt idx="119">
                  <c:v>131735.69999999998</c:v>
                </c:pt>
                <c:pt idx="120">
                  <c:v>131532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5F-4429-AC0F-378247884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51759"/>
        <c:axId val="218252591"/>
      </c:scatterChart>
      <c:valAx>
        <c:axId val="218251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Poids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218252591"/>
        <c:crosses val="autoZero"/>
        <c:crossBetween val="midCat"/>
      </c:valAx>
      <c:valAx>
        <c:axId val="21825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Prix (€)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2182517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/>
      </a:pPr>
      <a:endParaRPr lang="en-B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600"/>
            </a:pPr>
            <a:r>
              <a:rPr lang="fr-FR" sz="1600"/>
              <a:t>Emissions de CO</a:t>
            </a:r>
            <a:r>
              <a:rPr lang="fr-FR" sz="1600" baseline="-25000"/>
              <a:t>2</a:t>
            </a:r>
            <a:r>
              <a:rPr lang="fr-FR" sz="1600"/>
              <a:t> par kilomètre</a:t>
            </a:r>
          </a:p>
          <a:p>
            <a:pPr algn="l">
              <a:defRPr sz="1600"/>
            </a:pPr>
            <a:endParaRPr lang="fr-FR" sz="1100" b="0" baseline="0"/>
          </a:p>
          <a:p>
            <a:pPr algn="l">
              <a:defRPr sz="1600"/>
            </a:pPr>
            <a:r>
              <a:rPr lang="fr-FR" sz="1100" b="0" baseline="0"/>
              <a:t>CD : courte distance</a:t>
            </a:r>
          </a:p>
          <a:p>
            <a:pPr algn="l">
              <a:defRPr sz="1600"/>
            </a:pPr>
            <a:r>
              <a:rPr lang="fr-FR" sz="1100" b="0" baseline="0"/>
              <a:t>LD : longue distance</a:t>
            </a:r>
          </a:p>
        </c:rich>
      </c:tx>
      <c:layout>
        <c:manualLayout>
          <c:xMode val="edge"/>
          <c:yMode val="edge"/>
          <c:x val="0.10973744923864649"/>
          <c:y val="4.83523148148148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1606018518518522E-2"/>
          <c:y val="5.9485621899779018E-2"/>
          <c:w val="0.88490439814814814"/>
          <c:h val="0.8041768518518518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94E-4A04-AF49-04F846986BF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94E-4A04-AF49-04F846986BF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A94E-4A04-AF49-04F846986BF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A94E-4A04-AF49-04F846986BF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A94E-4A04-AF49-04F846986BF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A94E-4A04-AF49-04F846986BFD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D-A94E-4A04-AF49-04F846986BF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A94E-4A04-AF49-04F846986BF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1-A94E-4A04-AF49-04F846986BF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A94E-4A04-AF49-04F846986B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TheConv'!$B$2:$N$2</c:f>
            </c:numRef>
          </c:val>
          <c:extLst>
            <c:ext xmlns:c16="http://schemas.microsoft.com/office/drawing/2014/chart" uri="{C3380CC4-5D6E-409C-BE32-E72D297353CC}">
              <c16:uniqueId val="{00000014-A94E-4A04-AF49-04F846986BFD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TheConv'!$B$3:$N$3</c:f>
            </c:numRef>
          </c:val>
          <c:extLst>
            <c:ext xmlns:c16="http://schemas.microsoft.com/office/drawing/2014/chart" uri="{C3380CC4-5D6E-409C-BE32-E72D297353CC}">
              <c16:uniqueId val="{00000015-A94E-4A04-AF49-04F846986BFD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TheConv'!$B$4:$N$4</c:f>
            </c:numRef>
          </c:val>
          <c:extLst>
            <c:ext xmlns:c16="http://schemas.microsoft.com/office/drawing/2014/chart" uri="{C3380CC4-5D6E-409C-BE32-E72D297353CC}">
              <c16:uniqueId val="{00000016-A94E-4A04-AF49-04F846986BFD}"/>
            </c:ext>
          </c:extLst>
        </c:ser>
        <c:ser>
          <c:idx val="3"/>
          <c:order val="3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TheConv'!$B$5:$N$5</c:f>
            </c:numRef>
          </c:val>
          <c:extLst>
            <c:ext xmlns:c16="http://schemas.microsoft.com/office/drawing/2014/chart" uri="{C3380CC4-5D6E-409C-BE32-E72D297353CC}">
              <c16:uniqueId val="{00000017-A94E-4A04-AF49-04F846986BFD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TheConv'!$B$6:$N$6</c:f>
            </c:numRef>
          </c:val>
          <c:extLst>
            <c:ext xmlns:c16="http://schemas.microsoft.com/office/drawing/2014/chart" uri="{C3380CC4-5D6E-409C-BE32-E72D297353CC}">
              <c16:uniqueId val="{00000018-A94E-4A04-AF49-04F846986BFD}"/>
            </c:ext>
          </c:extLst>
        </c:ser>
        <c:ser>
          <c:idx val="5"/>
          <c:order val="5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TheConv'!$B$7:$N$7</c:f>
            </c:numRef>
          </c:val>
          <c:extLst>
            <c:ext xmlns:c16="http://schemas.microsoft.com/office/drawing/2014/chart" uri="{C3380CC4-5D6E-409C-BE32-E72D297353CC}">
              <c16:uniqueId val="{00000019-A94E-4A04-AF49-04F846986BFD}"/>
            </c:ext>
          </c:extLst>
        </c:ser>
        <c:ser>
          <c:idx val="6"/>
          <c:order val="6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TheConv'!$B$8:$N$8</c:f>
            </c:numRef>
          </c:val>
          <c:extLst>
            <c:ext xmlns:c16="http://schemas.microsoft.com/office/drawing/2014/chart" uri="{C3380CC4-5D6E-409C-BE32-E72D297353CC}">
              <c16:uniqueId val="{0000001A-A94E-4A04-AF49-04F846986BFD}"/>
            </c:ext>
          </c:extLst>
        </c:ser>
        <c:ser>
          <c:idx val="7"/>
          <c:order val="7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TheConv'!$B$9:$N$9</c:f>
            </c:numRef>
          </c:val>
          <c:extLst>
            <c:ext xmlns:c16="http://schemas.microsoft.com/office/drawing/2014/chart" uri="{C3380CC4-5D6E-409C-BE32-E72D297353CC}">
              <c16:uniqueId val="{0000001B-A94E-4A04-AF49-04F846986BFD}"/>
            </c:ext>
          </c:extLst>
        </c:ser>
        <c:ser>
          <c:idx val="8"/>
          <c:order val="8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TheConv'!$B$10:$N$10</c:f>
            </c:numRef>
          </c:val>
          <c:extLst>
            <c:ext xmlns:c16="http://schemas.microsoft.com/office/drawing/2014/chart" uri="{C3380CC4-5D6E-409C-BE32-E72D297353CC}">
              <c16:uniqueId val="{0000001C-A94E-4A04-AF49-04F846986BFD}"/>
            </c:ext>
          </c:extLst>
        </c:ser>
        <c:ser>
          <c:idx val="9"/>
          <c:order val="9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TheConv'!$B$11:$N$11</c:f>
            </c:numRef>
          </c:val>
          <c:extLst>
            <c:ext xmlns:c16="http://schemas.microsoft.com/office/drawing/2014/chart" uri="{C3380CC4-5D6E-409C-BE32-E72D297353CC}">
              <c16:uniqueId val="{0000001D-A94E-4A04-AF49-04F846986BFD}"/>
            </c:ext>
          </c:extLst>
        </c:ser>
        <c:ser>
          <c:idx val="10"/>
          <c:order val="1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TheConv'!$B$12:$N$12</c:f>
            </c:numRef>
          </c:val>
          <c:extLst>
            <c:ext xmlns:c16="http://schemas.microsoft.com/office/drawing/2014/chart" uri="{C3380CC4-5D6E-409C-BE32-E72D297353CC}">
              <c16:uniqueId val="{0000001E-A94E-4A04-AF49-04F846986BFD}"/>
            </c:ext>
          </c:extLst>
        </c:ser>
        <c:ser>
          <c:idx val="11"/>
          <c:order val="1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TheConv'!$B$13:$N$13</c:f>
            </c:numRef>
          </c:val>
          <c:extLst>
            <c:ext xmlns:c16="http://schemas.microsoft.com/office/drawing/2014/chart" uri="{C3380CC4-5D6E-409C-BE32-E72D297353CC}">
              <c16:uniqueId val="{0000001F-A94E-4A04-AF49-04F846986BFD}"/>
            </c:ext>
          </c:extLst>
        </c:ser>
        <c:ser>
          <c:idx val="12"/>
          <c:order val="12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TheConv'!$B$14:$N$14</c:f>
            </c:numRef>
          </c:val>
          <c:extLst>
            <c:ext xmlns:c16="http://schemas.microsoft.com/office/drawing/2014/chart" uri="{C3380CC4-5D6E-409C-BE32-E72D297353CC}">
              <c16:uniqueId val="{00000020-A94E-4A04-AF49-04F846986BFD}"/>
            </c:ext>
          </c:extLst>
        </c:ser>
        <c:ser>
          <c:idx val="13"/>
          <c:order val="13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TheConv'!$B$15:$N$15</c:f>
            </c:numRef>
          </c:val>
          <c:extLst>
            <c:ext xmlns:c16="http://schemas.microsoft.com/office/drawing/2014/chart" uri="{C3380CC4-5D6E-409C-BE32-E72D297353CC}">
              <c16:uniqueId val="{00000021-A94E-4A04-AF49-04F846986BFD}"/>
            </c:ext>
          </c:extLst>
        </c:ser>
        <c:ser>
          <c:idx val="14"/>
          <c:order val="14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TheConv'!$B$16:$N$16</c:f>
            </c:numRef>
          </c:val>
          <c:extLst>
            <c:ext xmlns:c16="http://schemas.microsoft.com/office/drawing/2014/chart" uri="{C3380CC4-5D6E-409C-BE32-E72D297353CC}">
              <c16:uniqueId val="{00000022-A94E-4A04-AF49-04F846986BFD}"/>
            </c:ext>
          </c:extLst>
        </c:ser>
        <c:ser>
          <c:idx val="15"/>
          <c:order val="15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TheConv'!$B$17:$N$17</c:f>
            </c:numRef>
          </c:val>
          <c:extLst>
            <c:ext xmlns:c16="http://schemas.microsoft.com/office/drawing/2014/chart" uri="{C3380CC4-5D6E-409C-BE32-E72D297353CC}">
              <c16:uniqueId val="{00000023-A94E-4A04-AF49-04F846986BFD}"/>
            </c:ext>
          </c:extLst>
        </c:ser>
        <c:ser>
          <c:idx val="16"/>
          <c:order val="16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TheConv'!$B$18:$N$18</c:f>
            </c:numRef>
          </c:val>
          <c:extLst>
            <c:ext xmlns:c16="http://schemas.microsoft.com/office/drawing/2014/chart" uri="{C3380CC4-5D6E-409C-BE32-E72D297353CC}">
              <c16:uniqueId val="{00000024-A94E-4A04-AF49-04F846986BFD}"/>
            </c:ext>
          </c:extLst>
        </c:ser>
        <c:ser>
          <c:idx val="17"/>
          <c:order val="17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TheConv'!$B$19:$N$19</c:f>
            </c:numRef>
          </c:val>
          <c:extLst>
            <c:ext xmlns:c16="http://schemas.microsoft.com/office/drawing/2014/chart" uri="{C3380CC4-5D6E-409C-BE32-E72D297353CC}">
              <c16:uniqueId val="{00000025-A94E-4A04-AF49-04F846986BFD}"/>
            </c:ext>
          </c:extLst>
        </c:ser>
        <c:ser>
          <c:idx val="18"/>
          <c:order val="18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TheConv'!$B$20:$N$20</c:f>
            </c:numRef>
          </c:val>
          <c:extLst>
            <c:ext xmlns:c16="http://schemas.microsoft.com/office/drawing/2014/chart" uri="{C3380CC4-5D6E-409C-BE32-E72D297353CC}">
              <c16:uniqueId val="{00000026-A94E-4A04-AF49-04F846986BFD}"/>
            </c:ext>
          </c:extLst>
        </c:ser>
        <c:ser>
          <c:idx val="19"/>
          <c:order val="19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TheConv'!$B$21:$N$21</c:f>
            </c:numRef>
          </c:val>
          <c:extLst>
            <c:ext xmlns:c16="http://schemas.microsoft.com/office/drawing/2014/chart" uri="{C3380CC4-5D6E-409C-BE32-E72D297353CC}">
              <c16:uniqueId val="{00000027-A94E-4A04-AF49-04F846986BFD}"/>
            </c:ext>
          </c:extLst>
        </c:ser>
        <c:ser>
          <c:idx val="20"/>
          <c:order val="2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TheConv'!$B$22:$N$22</c:f>
            </c:numRef>
          </c:val>
          <c:extLst>
            <c:ext xmlns:c16="http://schemas.microsoft.com/office/drawing/2014/chart" uri="{C3380CC4-5D6E-409C-BE32-E72D297353CC}">
              <c16:uniqueId val="{00000028-A94E-4A04-AF49-04F846986BFD}"/>
            </c:ext>
          </c:extLst>
        </c:ser>
        <c:ser>
          <c:idx val="21"/>
          <c:order val="2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TheConv'!$B$23:$N$23</c:f>
            </c:numRef>
          </c:val>
          <c:extLst>
            <c:ext xmlns:c16="http://schemas.microsoft.com/office/drawing/2014/chart" uri="{C3380CC4-5D6E-409C-BE32-E72D297353CC}">
              <c16:uniqueId val="{00000029-A94E-4A04-AF49-04F846986BFD}"/>
            </c:ext>
          </c:extLst>
        </c:ser>
        <c:ser>
          <c:idx val="22"/>
          <c:order val="22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TheConv'!$B$24:$N$24</c:f>
            </c:numRef>
          </c:val>
          <c:extLst>
            <c:ext xmlns:c16="http://schemas.microsoft.com/office/drawing/2014/chart" uri="{C3380CC4-5D6E-409C-BE32-E72D297353CC}">
              <c16:uniqueId val="{0000002A-A94E-4A04-AF49-04F846986BFD}"/>
            </c:ext>
          </c:extLst>
        </c:ser>
        <c:ser>
          <c:idx val="23"/>
          <c:order val="23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TheConv'!$B$25:$N$25</c:f>
            </c:numRef>
          </c:val>
          <c:extLst>
            <c:ext xmlns:c16="http://schemas.microsoft.com/office/drawing/2014/chart" uri="{C3380CC4-5D6E-409C-BE32-E72D297353CC}">
              <c16:uniqueId val="{0000002B-A94E-4A04-AF49-04F846986BFD}"/>
            </c:ext>
          </c:extLst>
        </c:ser>
        <c:ser>
          <c:idx val="24"/>
          <c:order val="24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TheConv'!$B$26:$N$26</c:f>
            </c:numRef>
          </c:val>
          <c:extLst>
            <c:ext xmlns:c16="http://schemas.microsoft.com/office/drawing/2014/chart" uri="{C3380CC4-5D6E-409C-BE32-E72D297353CC}">
              <c16:uniqueId val="{0000002C-A94E-4A04-AF49-04F846986BFD}"/>
            </c:ext>
          </c:extLst>
        </c:ser>
        <c:ser>
          <c:idx val="25"/>
          <c:order val="25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TheConv'!$B$27:$N$27</c:f>
            </c:numRef>
          </c:val>
          <c:extLst>
            <c:ext xmlns:c16="http://schemas.microsoft.com/office/drawing/2014/chart" uri="{C3380CC4-5D6E-409C-BE32-E72D297353CC}">
              <c16:uniqueId val="{0000002D-A94E-4A04-AF49-04F846986BFD}"/>
            </c:ext>
          </c:extLst>
        </c:ser>
        <c:ser>
          <c:idx val="26"/>
          <c:order val="26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TheConv'!$B$28:$N$28</c:f>
            </c:numRef>
          </c:val>
          <c:extLst>
            <c:ext xmlns:c16="http://schemas.microsoft.com/office/drawing/2014/chart" uri="{C3380CC4-5D6E-409C-BE32-E72D297353CC}">
              <c16:uniqueId val="{0000002E-A94E-4A04-AF49-04F846986BFD}"/>
            </c:ext>
          </c:extLst>
        </c:ser>
        <c:ser>
          <c:idx val="27"/>
          <c:order val="27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TheConv'!$B$29:$N$29</c:f>
            </c:numRef>
          </c:val>
          <c:extLst>
            <c:ext xmlns:c16="http://schemas.microsoft.com/office/drawing/2014/chart" uri="{C3380CC4-5D6E-409C-BE32-E72D297353CC}">
              <c16:uniqueId val="{0000002F-A94E-4A04-AF49-04F846986BFD}"/>
            </c:ext>
          </c:extLst>
        </c:ser>
        <c:ser>
          <c:idx val="28"/>
          <c:order val="28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TheConv'!$B$30:$N$30</c:f>
            </c:numRef>
          </c:val>
          <c:extLst>
            <c:ext xmlns:c16="http://schemas.microsoft.com/office/drawing/2014/chart" uri="{C3380CC4-5D6E-409C-BE32-E72D297353CC}">
              <c16:uniqueId val="{00000030-A94E-4A04-AF49-04F846986BFD}"/>
            </c:ext>
          </c:extLst>
        </c:ser>
        <c:ser>
          <c:idx val="29"/>
          <c:order val="29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TheConv'!$B$31:$N$31</c:f>
            </c:numRef>
          </c:val>
          <c:extLst>
            <c:ext xmlns:c16="http://schemas.microsoft.com/office/drawing/2014/chart" uri="{C3380CC4-5D6E-409C-BE32-E72D297353CC}">
              <c16:uniqueId val="{00000031-A94E-4A04-AF49-04F846986BFD}"/>
            </c:ext>
          </c:extLst>
        </c:ser>
        <c:ser>
          <c:idx val="30"/>
          <c:order val="3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3-A94E-4A04-AF49-04F846986BFD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35-A94E-4A04-AF49-04F846986BF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37-A94E-4A04-AF49-04F846986BF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9-A94E-4A04-AF49-04F846986BF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B-A94E-4A04-AF49-04F846986BFD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FFFF0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3D-A94E-4A04-AF49-04F846986BFD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>
                  <a:alpha val="69804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F-A94E-4A04-AF49-04F846986BF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1-A94E-4A04-AF49-04F846986BF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43-A94E-4A04-AF49-04F846986BFD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45-A94E-4A04-AF49-04F846986BF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47-A94E-4A04-AF49-04F846986BF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49-A94E-4A04-AF49-04F846986BF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TheConv'!$B$1:$N$1</c:f>
              <c:strCache>
                <c:ptCount val="13"/>
                <c:pt idx="0">
                  <c:v>Train 
moyen</c:v>
                </c:pt>
                <c:pt idx="1">
                  <c:v>Train
CD</c:v>
                </c:pt>
                <c:pt idx="2">
                  <c:v>Train
LD</c:v>
                </c:pt>
                <c:pt idx="4">
                  <c:v>Bus/car 
moyen</c:v>
                </c:pt>
                <c:pt idx="5">
                  <c:v>Bus
CD</c:v>
                </c:pt>
                <c:pt idx="6">
                  <c:v>Autocar
LD</c:v>
                </c:pt>
                <c:pt idx="8">
                  <c:v>Voiture 
moy.</c:v>
                </c:pt>
                <c:pt idx="9">
                  <c:v>Voiture 
CD</c:v>
                </c:pt>
                <c:pt idx="10">
                  <c:v>Voiture 
LD</c:v>
                </c:pt>
                <c:pt idx="12">
                  <c:v>Avion</c:v>
                </c:pt>
              </c:strCache>
            </c:strRef>
          </c:cat>
          <c:val>
            <c:numRef>
              <c:f>'Graphes TheConv'!$B$32:$N$32</c:f>
              <c:numCache>
                <c:formatCode>0.0</c:formatCode>
                <c:ptCount val="13"/>
                <c:pt idx="0">
                  <c:v>7.5190542506225642</c:v>
                </c:pt>
                <c:pt idx="1">
                  <c:v>5.1651250120441858</c:v>
                </c:pt>
                <c:pt idx="2">
                  <c:v>8.5159224450235627</c:v>
                </c:pt>
                <c:pt idx="4">
                  <c:v>74.428175517557804</c:v>
                </c:pt>
                <c:pt idx="5">
                  <c:v>132.1</c:v>
                </c:pt>
                <c:pt idx="6">
                  <c:v>58.5</c:v>
                </c:pt>
                <c:pt idx="8" formatCode="0">
                  <c:v>155.4720202247191</c:v>
                </c:pt>
                <c:pt idx="9" formatCode="General">
                  <c:v>177</c:v>
                </c:pt>
                <c:pt idx="10" formatCode="General">
                  <c:v>105</c:v>
                </c:pt>
                <c:pt idx="12" formatCode="General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A94E-4A04-AF49-04F846986B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1044864"/>
        <c:axId val="111046656"/>
      </c:barChart>
      <c:catAx>
        <c:axId val="11104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BE"/>
          </a:p>
        </c:txPr>
        <c:crossAx val="111046656"/>
        <c:crosses val="autoZero"/>
        <c:auto val="1"/>
        <c:lblAlgn val="ctr"/>
        <c:lblOffset val="100"/>
        <c:noMultiLvlLbl val="0"/>
      </c:catAx>
      <c:valAx>
        <c:axId val="111046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gCO</a:t>
                </a:r>
                <a:r>
                  <a:rPr lang="en-US" sz="1200" baseline="-25000"/>
                  <a:t>2</a:t>
                </a:r>
                <a:r>
                  <a:rPr lang="en-US" sz="1200"/>
                  <a:t>/voy.km</a:t>
                </a:r>
              </a:p>
            </c:rich>
          </c:tx>
          <c:layout>
            <c:manualLayout>
              <c:xMode val="edge"/>
              <c:yMode val="edge"/>
              <c:x val="5.6554476463000838E-3"/>
              <c:y val="0.33093587962962961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crossAx val="11104486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fr-FR" sz="1800" dirty="0"/>
              <a:t>Emissions de CO</a:t>
            </a:r>
            <a:r>
              <a:rPr lang="fr-FR" sz="1800" baseline="-25000" dirty="0"/>
              <a:t>2</a:t>
            </a:r>
            <a:r>
              <a:rPr lang="fr-FR" sz="1800" dirty="0"/>
              <a:t> par heure de transport</a:t>
            </a:r>
          </a:p>
          <a:p>
            <a:pPr algn="l">
              <a:defRPr/>
            </a:pPr>
            <a:endParaRPr lang="fr-FR" dirty="0"/>
          </a:p>
          <a:p>
            <a:pPr algn="l">
              <a:defRPr/>
            </a:pPr>
            <a:r>
              <a:rPr lang="fr-FR" sz="1400" b="0" dirty="0"/>
              <a:t>CD : courte distance</a:t>
            </a:r>
          </a:p>
          <a:p>
            <a:pPr algn="l">
              <a:defRPr/>
            </a:pPr>
            <a:r>
              <a:rPr lang="fr-FR" sz="1400" b="0" dirty="0"/>
              <a:t>LD : longue distance</a:t>
            </a:r>
            <a:endParaRPr lang="fr-FR" b="0" dirty="0"/>
          </a:p>
        </c:rich>
      </c:tx>
      <c:layout>
        <c:manualLayout>
          <c:xMode val="edge"/>
          <c:yMode val="edge"/>
          <c:x val="0.11721006944444444"/>
          <c:y val="5.95235555555555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987499999999978E-2"/>
          <c:y val="5.9485621899779018E-2"/>
          <c:w val="0.85870329861111117"/>
          <c:h val="0.7994448888888888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C372-4709-AA02-64FDC7765572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372-4709-AA02-64FDC776557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C372-4709-AA02-64FDC776557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C372-4709-AA02-64FDC776557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C372-4709-AA02-64FDC7765572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FFFF0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B-C372-4709-AA02-64FDC776557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>
                  <a:alpha val="69804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C372-4709-AA02-64FDC776557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C372-4709-AA02-64FDC776557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1-C372-4709-AA02-64FDC7765572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3-C372-4709-AA02-64FDC776557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C372-4709-AA02-64FDC776557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C372-4709-AA02-64FDC77655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TheConv'!$B$69:$N$69</c:f>
              <c:strCache>
                <c:ptCount val="11"/>
                <c:pt idx="0">
                  <c:v>Moy.</c:v>
                </c:pt>
                <c:pt idx="1">
                  <c:v>CD</c:v>
                </c:pt>
                <c:pt idx="2">
                  <c:v>LD</c:v>
                </c:pt>
                <c:pt idx="4">
                  <c:v>Moy.</c:v>
                </c:pt>
                <c:pt idx="5">
                  <c:v>CD</c:v>
                </c:pt>
                <c:pt idx="6">
                  <c:v>LD</c:v>
                </c:pt>
                <c:pt idx="8">
                  <c:v>Moy.</c:v>
                </c:pt>
                <c:pt idx="9">
                  <c:v>CD</c:v>
                </c:pt>
                <c:pt idx="10">
                  <c:v>LD</c:v>
                </c:pt>
              </c:strCache>
            </c:strRef>
          </c:cat>
          <c:val>
            <c:numRef>
              <c:f>'Graphes TheConv'!$B$41:$N$41</c:f>
              <c:numCache>
                <c:formatCode>0.00</c:formatCode>
                <c:ptCount val="13"/>
                <c:pt idx="0">
                  <c:v>0.56162584107328783</c:v>
                </c:pt>
                <c:pt idx="1">
                  <c:v>0.17753612054658216</c:v>
                </c:pt>
                <c:pt idx="2">
                  <c:v>1.1029829857580442</c:v>
                </c:pt>
                <c:pt idx="4" formatCode="0.0">
                  <c:v>3.2049291180986206</c:v>
                </c:pt>
                <c:pt idx="5" formatCode="0.0">
                  <c:v>1.8097699999999997</c:v>
                </c:pt>
                <c:pt idx="6" formatCode="0.0">
                  <c:v>5.1665887850467289</c:v>
                </c:pt>
                <c:pt idx="8" formatCode="0.0">
                  <c:v>6.7188503338223491</c:v>
                </c:pt>
                <c:pt idx="9" formatCode="0.0">
                  <c:v>6.4782000000000002</c:v>
                </c:pt>
                <c:pt idx="10" formatCode="0.0">
                  <c:v>7.875</c:v>
                </c:pt>
                <c:pt idx="12" formatCode="0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372-4709-AA02-64FDC77655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416064"/>
        <c:axId val="111452544"/>
      </c:barChart>
      <c:catAx>
        <c:axId val="1114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BE"/>
          </a:p>
        </c:txPr>
        <c:crossAx val="111452544"/>
        <c:crosses val="autoZero"/>
        <c:auto val="1"/>
        <c:lblAlgn val="ctr"/>
        <c:lblOffset val="100"/>
        <c:noMultiLvlLbl val="0"/>
      </c:catAx>
      <c:valAx>
        <c:axId val="111452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kgCO</a:t>
                </a:r>
                <a:r>
                  <a:rPr lang="en-US" baseline="-25000"/>
                  <a:t>2</a:t>
                </a:r>
                <a:r>
                  <a:rPr lang="en-US"/>
                  <a:t>/h</a:t>
                </a:r>
              </a:p>
            </c:rich>
          </c:tx>
          <c:layout>
            <c:manualLayout>
              <c:xMode val="edge"/>
              <c:yMode val="edge"/>
              <c:x val="3.7986111111111107E-3"/>
              <c:y val="0.36033402777777779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crossAx val="11141606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200"/>
      </a:pPr>
      <a:endParaRPr lang="en-BE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600"/>
            </a:pPr>
            <a:r>
              <a:rPr lang="fr-FR" sz="1800" dirty="0"/>
              <a:t>Emissions de CO</a:t>
            </a:r>
            <a:r>
              <a:rPr lang="fr-FR" sz="1800" baseline="-25000" dirty="0"/>
              <a:t>2</a:t>
            </a:r>
            <a:r>
              <a:rPr lang="fr-FR" sz="1800" dirty="0"/>
              <a:t> par trajet</a:t>
            </a:r>
          </a:p>
          <a:p>
            <a:pPr algn="l">
              <a:defRPr sz="1600"/>
            </a:pPr>
            <a:endParaRPr lang="fr-FR" sz="1400" b="0" dirty="0"/>
          </a:p>
          <a:p>
            <a:pPr algn="l">
              <a:defRPr sz="1600"/>
            </a:pPr>
            <a:r>
              <a:rPr lang="fr-FR" sz="1400" b="0" dirty="0"/>
              <a:t>CD : courte distance</a:t>
            </a:r>
          </a:p>
          <a:p>
            <a:pPr algn="l">
              <a:defRPr sz="1600"/>
            </a:pPr>
            <a:r>
              <a:rPr lang="fr-FR" sz="1400" b="0" dirty="0"/>
              <a:t>LD : longue distance</a:t>
            </a:r>
          </a:p>
        </c:rich>
      </c:tx>
      <c:layout>
        <c:manualLayout>
          <c:xMode val="edge"/>
          <c:yMode val="edge"/>
          <c:x val="0.14650329861111108"/>
          <c:y val="5.670133333333333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12916666666667"/>
          <c:y val="5.9485621899779018E-2"/>
          <c:w val="0.85538107638888894"/>
          <c:h val="0.798361111111111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F96A-4B5E-82B5-FB445120C172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96A-4B5E-82B5-FB445120C17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F96A-4B5E-82B5-FB445120C17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F96A-4B5E-82B5-FB445120C17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F96A-4B5E-82B5-FB445120C172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FFFF0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B-F96A-4B5E-82B5-FB445120C17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>
                  <a:alpha val="69804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F96A-4B5E-82B5-FB445120C17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>
                  <a:alpha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F96A-4B5E-82B5-FB445120C17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1-F96A-4B5E-82B5-FB445120C172}"/>
              </c:ext>
            </c:extLst>
          </c:dPt>
          <c:dPt>
            <c:idx val="9"/>
            <c:invertIfNegative val="0"/>
            <c:bubble3D val="0"/>
            <c:spPr>
              <a:pattFill prst="wdUpDiag">
                <a:fgClr>
                  <a:srgbClr val="FFC000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3-F96A-4B5E-82B5-FB445120C17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F96A-4B5E-82B5-FB445120C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F96A-4B5E-82B5-FB445120C1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'Graphes TheConv'!$B$69:$N$69</c:f>
              <c:strCache>
                <c:ptCount val="11"/>
                <c:pt idx="0">
                  <c:v>Moy.</c:v>
                </c:pt>
                <c:pt idx="1">
                  <c:v>CD</c:v>
                </c:pt>
                <c:pt idx="2">
                  <c:v>LD</c:v>
                </c:pt>
                <c:pt idx="4">
                  <c:v>Moy.</c:v>
                </c:pt>
                <c:pt idx="5">
                  <c:v>CD</c:v>
                </c:pt>
                <c:pt idx="6">
                  <c:v>LD</c:v>
                </c:pt>
                <c:pt idx="8">
                  <c:v>Moy.</c:v>
                </c:pt>
                <c:pt idx="9">
                  <c:v>CD</c:v>
                </c:pt>
                <c:pt idx="10">
                  <c:v>LD</c:v>
                </c:pt>
              </c:strCache>
            </c:strRef>
          </c:cat>
          <c:val>
            <c:numRef>
              <c:f>'Graphes TheConv'!$B$43:$N$43</c:f>
              <c:numCache>
                <c:formatCode>0.00</c:formatCode>
                <c:ptCount val="13"/>
                <c:pt idx="0">
                  <c:v>0.1949906627560507</c:v>
                </c:pt>
                <c:pt idx="1">
                  <c:v>4.7519150110806506E-2</c:v>
                </c:pt>
                <c:pt idx="2" formatCode="0.0">
                  <c:v>1.5164181692784586</c:v>
                </c:pt>
                <c:pt idx="4" formatCode="0.0">
                  <c:v>1.1564811357013352</c:v>
                </c:pt>
                <c:pt idx="5" formatCode="0.0">
                  <c:v>0.48876999999999998</c:v>
                </c:pt>
                <c:pt idx="6" formatCode="0.0">
                  <c:v>18.427499999999998</c:v>
                </c:pt>
                <c:pt idx="8" formatCode="0.0">
                  <c:v>2.4437334543256863</c:v>
                </c:pt>
                <c:pt idx="9" formatCode="0.0">
                  <c:v>2.0000640108269736</c:v>
                </c:pt>
                <c:pt idx="10" formatCode="0">
                  <c:v>30.571820588633155</c:v>
                </c:pt>
                <c:pt idx="12" formatCode="0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96A-4B5E-82B5-FB445120C1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611904"/>
        <c:axId val="111627648"/>
      </c:barChart>
      <c:catAx>
        <c:axId val="1116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BE"/>
          </a:p>
        </c:txPr>
        <c:crossAx val="111627648"/>
        <c:crosses val="autoZero"/>
        <c:auto val="1"/>
        <c:lblAlgn val="ctr"/>
        <c:lblOffset val="100"/>
        <c:noMultiLvlLbl val="0"/>
      </c:catAx>
      <c:valAx>
        <c:axId val="111627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kgCO</a:t>
                </a:r>
                <a:r>
                  <a:rPr lang="en-US" baseline="-25000"/>
                  <a:t>2</a:t>
                </a:r>
                <a:r>
                  <a:rPr lang="en-US"/>
                  <a:t>/trajet</a:t>
                </a:r>
              </a:p>
            </c:rich>
          </c:tx>
          <c:layout>
            <c:manualLayout>
              <c:xMode val="edge"/>
              <c:yMode val="edge"/>
              <c:x val="1.3874999999999994E-3"/>
              <c:y val="0.35445444444444446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crossAx val="111611904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200"/>
      </a:pPr>
      <a:endParaRPr lang="en-B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CO2mode!$BZ$7</c:f>
              <c:strCache>
                <c:ptCount val="1"/>
                <c:pt idx="0">
                  <c:v>Marche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0868055555555555E-2"/>
                  <c:y val="-2.9398148148149228E-3"/>
                </c:manualLayout>
              </c:layout>
              <c:spPr>
                <a:noFill/>
                <a:ln>
                  <a:solidFill>
                    <a:srgbClr val="6699FF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28-434B-8C43-005A7C96FF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28-434B-8C43-005A7C96FF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28-434B-8C43-005A7C96FF4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CO2mode!$BY$8:$BY$12</c:f>
              <c:strCache>
                <c:ptCount val="5"/>
                <c:pt idx="0">
                  <c:v>Trajets</c:v>
                </c:pt>
                <c:pt idx="1">
                  <c:v>Temps</c:v>
                </c:pt>
                <c:pt idx="2">
                  <c:v>Km</c:v>
                </c:pt>
                <c:pt idx="3">
                  <c:v>CO2</c:v>
                </c:pt>
                <c:pt idx="4">
                  <c:v>Forçage</c:v>
                </c:pt>
              </c:strCache>
            </c:strRef>
          </c:cat>
          <c:val>
            <c:numRef>
              <c:f>CO2mode!$BZ$8:$BZ$12</c:f>
              <c:numCache>
                <c:formatCode>0%</c:formatCode>
                <c:ptCount val="5"/>
                <c:pt idx="0">
                  <c:v>0.21849676015685585</c:v>
                </c:pt>
                <c:pt idx="1">
                  <c:v>0.22148251464164448</c:v>
                </c:pt>
                <c:pt idx="2" formatCode="0.0%">
                  <c:v>1.7552498287830905E-2</c:v>
                </c:pt>
                <c:pt idx="3" formatCode="0.0%">
                  <c:v>0</c:v>
                </c:pt>
                <c:pt idx="4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28-434B-8C43-005A7C96FF4A}"/>
            </c:ext>
          </c:extLst>
        </c:ser>
        <c:ser>
          <c:idx val="1"/>
          <c:order val="1"/>
          <c:tx>
            <c:strRef>
              <c:f>CO2mode!$CA$7</c:f>
              <c:strCache>
                <c:ptCount val="1"/>
                <c:pt idx="0">
                  <c:v>Vélo</c:v>
                </c:pt>
              </c:strCache>
            </c:strRef>
          </c:tx>
          <c:spPr>
            <a:solidFill>
              <a:srgbClr val="9FB8CD">
                <a:lumMod val="50000"/>
              </a:srgb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A28-434B-8C43-005A7C96FF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A28-434B-8C43-005A7C96FF4A}"/>
                </c:ext>
              </c:extLst>
            </c:dLbl>
            <c:dLbl>
              <c:idx val="2"/>
              <c:layout>
                <c:manualLayout>
                  <c:x val="2.2930555555555503E-2"/>
                  <c:y val="-1.0779196465456927E-16"/>
                </c:manualLayout>
              </c:layout>
              <c:spPr>
                <a:noFill/>
                <a:ln>
                  <a:solidFill>
                    <a:srgbClr val="9FB8CD">
                      <a:lumMod val="50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28-434B-8C43-005A7C96FF4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28-434B-8C43-005A7C96FF4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28-434B-8C43-005A7C96F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CO2mode!$BY$8:$BY$12</c:f>
              <c:strCache>
                <c:ptCount val="5"/>
                <c:pt idx="0">
                  <c:v>Trajets</c:v>
                </c:pt>
                <c:pt idx="1">
                  <c:v>Temps</c:v>
                </c:pt>
                <c:pt idx="2">
                  <c:v>Km</c:v>
                </c:pt>
                <c:pt idx="3">
                  <c:v>CO2</c:v>
                </c:pt>
                <c:pt idx="4">
                  <c:v>Forçage</c:v>
                </c:pt>
              </c:strCache>
            </c:strRef>
          </c:cat>
          <c:val>
            <c:numRef>
              <c:f>CO2mode!$CA$8:$CA$12</c:f>
              <c:numCache>
                <c:formatCode>0.0%</c:formatCode>
                <c:ptCount val="5"/>
                <c:pt idx="0">
                  <c:v>2.7967585300077549E-2</c:v>
                </c:pt>
                <c:pt idx="1">
                  <c:v>2.1428195641012674E-2</c:v>
                </c:pt>
                <c:pt idx="2">
                  <c:v>6.2809596081268432E-3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28-434B-8C43-005A7C96FF4A}"/>
            </c:ext>
          </c:extLst>
        </c:ser>
        <c:ser>
          <c:idx val="2"/>
          <c:order val="2"/>
          <c:tx>
            <c:strRef>
              <c:f>CO2mode!$CB$7</c:f>
              <c:strCache>
                <c:ptCount val="1"/>
                <c:pt idx="0">
                  <c:v>Ferroviaire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layout>
                <c:manualLayout>
                  <c:x val="2.792824074074074E-2"/>
                  <c:y val="-5.8796296296296296E-3"/>
                </c:manualLayout>
              </c:layout>
              <c:spPr>
                <a:noFill/>
                <a:ln>
                  <a:solidFill>
                    <a:srgbClr val="00B05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28-434B-8C43-005A7C96FF4A}"/>
                </c:ext>
              </c:extLst>
            </c:dLbl>
            <c:dLbl>
              <c:idx val="4"/>
              <c:layout>
                <c:manualLayout>
                  <c:x val="2.9398148148148041E-2"/>
                  <c:y val="-5.8796296296297372E-3"/>
                </c:manualLayout>
              </c:layout>
              <c:spPr>
                <a:noFill/>
                <a:ln>
                  <a:solidFill>
                    <a:srgbClr val="00B05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28-434B-8C43-005A7C96F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CO2mode!$BY$8:$BY$12</c:f>
              <c:strCache>
                <c:ptCount val="5"/>
                <c:pt idx="0">
                  <c:v>Trajets</c:v>
                </c:pt>
                <c:pt idx="1">
                  <c:v>Temps</c:v>
                </c:pt>
                <c:pt idx="2">
                  <c:v>Km</c:v>
                </c:pt>
                <c:pt idx="3">
                  <c:v>CO2</c:v>
                </c:pt>
                <c:pt idx="4">
                  <c:v>Forçage</c:v>
                </c:pt>
              </c:strCache>
            </c:strRef>
          </c:cat>
          <c:val>
            <c:numRef>
              <c:f>CO2mode!$CB$8:$CB$12</c:f>
              <c:numCache>
                <c:formatCode>0%</c:formatCode>
                <c:ptCount val="5"/>
                <c:pt idx="0">
                  <c:v>7.3249671461752305E-2</c:v>
                </c:pt>
                <c:pt idx="1">
                  <c:v>8.4427840247841529E-2</c:v>
                </c:pt>
                <c:pt idx="2">
                  <c:v>9.7364603144383124E-2</c:v>
                </c:pt>
                <c:pt idx="3" formatCode="0.0%">
                  <c:v>2.8950725655558286E-3</c:v>
                </c:pt>
                <c:pt idx="4" formatCode="0.0%">
                  <c:v>2.111580211912796E-3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28-434B-8C43-005A7C96FF4A}"/>
            </c:ext>
          </c:extLst>
        </c:ser>
        <c:ser>
          <c:idx val="3"/>
          <c:order val="3"/>
          <c:tx>
            <c:strRef>
              <c:f>CO2mode!$CC$7</c:f>
              <c:strCache>
                <c:ptCount val="1"/>
                <c:pt idx="0">
                  <c:v>Bus &amp; cars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-2.9398148148148149E-2"/>
                  <c:y val="-1.1759259259259367E-2"/>
                </c:manualLayout>
              </c:layout>
              <c:spPr>
                <a:noFill/>
                <a:ln>
                  <a:solidFill>
                    <a:srgbClr val="FFFF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28-434B-8C43-005A7C96FF4A}"/>
                </c:ext>
              </c:extLst>
            </c:dLbl>
            <c:dLbl>
              <c:idx val="4"/>
              <c:layout>
                <c:manualLayout>
                  <c:x val="-2.792824074074074E-2"/>
                  <c:y val="-1.4699074074074182E-2"/>
                </c:manualLayout>
              </c:layout>
              <c:spPr>
                <a:noFill/>
                <a:ln>
                  <a:solidFill>
                    <a:srgbClr val="FFFF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28-434B-8C43-005A7C96F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CO2mode!$BY$8:$BY$12</c:f>
              <c:strCache>
                <c:ptCount val="5"/>
                <c:pt idx="0">
                  <c:v>Trajets</c:v>
                </c:pt>
                <c:pt idx="1">
                  <c:v>Temps</c:v>
                </c:pt>
                <c:pt idx="2">
                  <c:v>Km</c:v>
                </c:pt>
                <c:pt idx="3">
                  <c:v>CO2</c:v>
                </c:pt>
                <c:pt idx="4">
                  <c:v>Forçage</c:v>
                </c:pt>
              </c:strCache>
            </c:strRef>
          </c:cat>
          <c:val>
            <c:numRef>
              <c:f>CO2mode!$CC$8:$CC$12</c:f>
              <c:numCache>
                <c:formatCode>0.0%</c:formatCode>
                <c:ptCount val="5"/>
                <c:pt idx="0">
                  <c:v>5.1119386386558628E-2</c:v>
                </c:pt>
                <c:pt idx="1">
                  <c:v>5.848348202924987E-2</c:v>
                </c:pt>
                <c:pt idx="2">
                  <c:v>5.0714117735708268E-2</c:v>
                </c:pt>
                <c:pt idx="3">
                  <c:v>2.8073367310535537E-2</c:v>
                </c:pt>
                <c:pt idx="4">
                  <c:v>2.0475882919123067E-2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28-434B-8C43-005A7C96FF4A}"/>
            </c:ext>
          </c:extLst>
        </c:ser>
        <c:ser>
          <c:idx val="4"/>
          <c:order val="4"/>
          <c:tx>
            <c:strRef>
              <c:f>CO2mode!$CD$7</c:f>
              <c:strCache>
                <c:ptCount val="1"/>
                <c:pt idx="0">
                  <c:v>Voiture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CO2mode!$BY$8:$BY$12</c:f>
              <c:strCache>
                <c:ptCount val="5"/>
                <c:pt idx="0">
                  <c:v>Trajets</c:v>
                </c:pt>
                <c:pt idx="1">
                  <c:v>Temps</c:v>
                </c:pt>
                <c:pt idx="2">
                  <c:v>Km</c:v>
                </c:pt>
                <c:pt idx="3">
                  <c:v>CO2</c:v>
                </c:pt>
                <c:pt idx="4">
                  <c:v>Forçage</c:v>
                </c:pt>
              </c:strCache>
            </c:strRef>
          </c:cat>
          <c:val>
            <c:numRef>
              <c:f>CO2mode!$CD$8:$CD$12</c:f>
              <c:numCache>
                <c:formatCode>0%</c:formatCode>
                <c:ptCount val="5"/>
                <c:pt idx="0">
                  <c:v>0.6278256850707794</c:v>
                </c:pt>
                <c:pt idx="1">
                  <c:v>0.60210101960343809</c:v>
                </c:pt>
                <c:pt idx="2">
                  <c:v>0.66059556500723504</c:v>
                </c:pt>
                <c:pt idx="3">
                  <c:v>0.78350880583239646</c:v>
                </c:pt>
                <c:pt idx="4">
                  <c:v>0.57146812481968823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28-434B-8C43-005A7C96FF4A}"/>
            </c:ext>
          </c:extLst>
        </c:ser>
        <c:ser>
          <c:idx val="5"/>
          <c:order val="5"/>
          <c:tx>
            <c:strRef>
              <c:f>CO2mode!$CE$7</c:f>
              <c:strCache>
                <c:ptCount val="1"/>
                <c:pt idx="0">
                  <c:v>Avion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CO2mode!$BY$8:$BY$12</c:f>
              <c:strCache>
                <c:ptCount val="5"/>
                <c:pt idx="0">
                  <c:v>Trajets</c:v>
                </c:pt>
                <c:pt idx="1">
                  <c:v>Temps</c:v>
                </c:pt>
                <c:pt idx="2">
                  <c:v>Km</c:v>
                </c:pt>
                <c:pt idx="3">
                  <c:v>CO2</c:v>
                </c:pt>
                <c:pt idx="4">
                  <c:v>Forçage</c:v>
                </c:pt>
              </c:strCache>
            </c:strRef>
          </c:cat>
          <c:val>
            <c:numRef>
              <c:f>CO2mode!$CE$8:$CE$12</c:f>
              <c:numCache>
                <c:formatCode>0.0%</c:formatCode>
                <c:ptCount val="5"/>
                <c:pt idx="0">
                  <c:v>1.3409116239763209E-3</c:v>
                </c:pt>
                <c:pt idx="1">
                  <c:v>1.2076947836813406E-2</c:v>
                </c:pt>
                <c:pt idx="2" formatCode="0%">
                  <c:v>0.16749225621671582</c:v>
                </c:pt>
                <c:pt idx="3" formatCode="0%">
                  <c:v>0.18552275429151205</c:v>
                </c:pt>
                <c:pt idx="4" formatCode="0%">
                  <c:v>0.40594441204927595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A28-434B-8C43-005A7C96FF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95211904"/>
        <c:axId val="95213440"/>
      </c:barChart>
      <c:catAx>
        <c:axId val="9521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BE"/>
          </a:p>
        </c:txPr>
        <c:crossAx val="95213440"/>
        <c:crosses val="autoZero"/>
        <c:auto val="1"/>
        <c:lblAlgn val="ctr"/>
        <c:lblOffset val="100"/>
        <c:noMultiLvlLbl val="0"/>
      </c:catAx>
      <c:valAx>
        <c:axId val="95213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Part des différents modes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95211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/>
          </a:pPr>
          <a:endParaRPr lang="en-BE"/>
        </a:p>
      </c:txPr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02547519862417"/>
          <c:y val="4.6953195018135066E-2"/>
          <c:w val="0.86304486111111112"/>
          <c:h val="0.85055795847909155"/>
        </c:manualLayout>
      </c:layout>
      <c:lineChart>
        <c:grouping val="standard"/>
        <c:varyColors val="0"/>
        <c:ser>
          <c:idx val="0"/>
          <c:order val="0"/>
          <c:tx>
            <c:strRef>
              <c:f>Transports!$B$2</c:f>
              <c:strCache>
                <c:ptCount val="1"/>
                <c:pt idx="0">
                  <c:v>Transports intérieurs</c:v>
                </c:pt>
              </c:strCache>
            </c:strRef>
          </c:tx>
          <c:spPr>
            <a:ln w="57150">
              <a:solidFill>
                <a:srgbClr val="727CA3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Transports!$C$1:$CO$1</c:f>
              <c:numCache>
                <c:formatCode>General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Transports!$C$2:$CO$2</c:f>
              <c:numCache>
                <c:formatCode>#,##0.0</c:formatCode>
                <c:ptCount val="91"/>
                <c:pt idx="0">
                  <c:v>34.195738693987593</c:v>
                </c:pt>
                <c:pt idx="1">
                  <c:v>35.767674607444768</c:v>
                </c:pt>
                <c:pt idx="2">
                  <c:v>37.69309738862033</c:v>
                </c:pt>
                <c:pt idx="3">
                  <c:v>40.409984388796154</c:v>
                </c:pt>
                <c:pt idx="4">
                  <c:v>43.440154211005925</c:v>
                </c:pt>
                <c:pt idx="5">
                  <c:v>45.080110981800793</c:v>
                </c:pt>
                <c:pt idx="6">
                  <c:v>47.155106719573709</c:v>
                </c:pt>
                <c:pt idx="7">
                  <c:v>49.900092852823718</c:v>
                </c:pt>
                <c:pt idx="8">
                  <c:v>53.492483434446868</c:v>
                </c:pt>
                <c:pt idx="9">
                  <c:v>56.778059384750065</c:v>
                </c:pt>
                <c:pt idx="10">
                  <c:v>61.077907714394598</c:v>
                </c:pt>
                <c:pt idx="11">
                  <c:v>65.366825499765469</c:v>
                </c:pt>
                <c:pt idx="12">
                  <c:v>71.316610430312323</c:v>
                </c:pt>
                <c:pt idx="13">
                  <c:v>78.84923397912064</c:v>
                </c:pt>
                <c:pt idx="14">
                  <c:v>77.835473254238025</c:v>
                </c:pt>
                <c:pt idx="15">
                  <c:v>80.895363228104088</c:v>
                </c:pt>
                <c:pt idx="16">
                  <c:v>85.909543113253434</c:v>
                </c:pt>
                <c:pt idx="17">
                  <c:v>88.2491082893455</c:v>
                </c:pt>
                <c:pt idx="18">
                  <c:v>92.549875994820226</c:v>
                </c:pt>
                <c:pt idx="19">
                  <c:v>94.986106828714412</c:v>
                </c:pt>
                <c:pt idx="20">
                  <c:v>95.967179038959586</c:v>
                </c:pt>
                <c:pt idx="21">
                  <c:v>97.780306488780099</c:v>
                </c:pt>
                <c:pt idx="22">
                  <c:v>98.46149995612717</c:v>
                </c:pt>
                <c:pt idx="23">
                  <c:v>99.495542163063078</c:v>
                </c:pt>
                <c:pt idx="24">
                  <c:v>101.24528372399163</c:v>
                </c:pt>
                <c:pt idx="25">
                  <c:v>101.19998361560849</c:v>
                </c:pt>
                <c:pt idx="26">
                  <c:v>106.08907482358512</c:v>
                </c:pt>
                <c:pt idx="27">
                  <c:v>109.66831361949752</c:v>
                </c:pt>
                <c:pt idx="28">
                  <c:v>116.26401534567495</c:v>
                </c:pt>
                <c:pt idx="29">
                  <c:v>120.58750842413566</c:v>
                </c:pt>
                <c:pt idx="30">
                  <c:v>124.20625552062944</c:v>
                </c:pt>
                <c:pt idx="31">
                  <c:v>126.89483213619285</c:v>
                </c:pt>
                <c:pt idx="32">
                  <c:v>131.31921547446851</c:v>
                </c:pt>
                <c:pt idx="33">
                  <c:v>131.50343326412877</c:v>
                </c:pt>
                <c:pt idx="34">
                  <c:v>132.40450590489272</c:v>
                </c:pt>
                <c:pt idx="35">
                  <c:v>134.27276101695753</c:v>
                </c:pt>
                <c:pt idx="36">
                  <c:v>135.93626427631182</c:v>
                </c:pt>
                <c:pt idx="37">
                  <c:v>138.68317100101956</c:v>
                </c:pt>
                <c:pt idx="38">
                  <c:v>141.03368654509748</c:v>
                </c:pt>
                <c:pt idx="39">
                  <c:v>143.59002697039739</c:v>
                </c:pt>
                <c:pt idx="40">
                  <c:v>143.34515195793389</c:v>
                </c:pt>
                <c:pt idx="41">
                  <c:v>146.61127998455856</c:v>
                </c:pt>
                <c:pt idx="42">
                  <c:v>147.72965891756726</c:v>
                </c:pt>
                <c:pt idx="43">
                  <c:v>147.36318475979004</c:v>
                </c:pt>
                <c:pt idx="44">
                  <c:v>147.90037536318735</c:v>
                </c:pt>
                <c:pt idx="45">
                  <c:v>145.83882564598704</c:v>
                </c:pt>
                <c:pt idx="46">
                  <c:v>145.37375551117572</c:v>
                </c:pt>
                <c:pt idx="47">
                  <c:v>144.38185231685492</c:v>
                </c:pt>
                <c:pt idx="48">
                  <c:v>137.8884875565227</c:v>
                </c:pt>
                <c:pt idx="49">
                  <c:v>136.27450676355645</c:v>
                </c:pt>
                <c:pt idx="50">
                  <c:v>139.24007034459063</c:v>
                </c:pt>
                <c:pt idx="51">
                  <c:v>139.43877365066746</c:v>
                </c:pt>
                <c:pt idx="52">
                  <c:v>137.7043495098915</c:v>
                </c:pt>
                <c:pt idx="53">
                  <c:v>137.01655008017519</c:v>
                </c:pt>
                <c:pt idx="54">
                  <c:v>136.8951442040767</c:v>
                </c:pt>
                <c:pt idx="55">
                  <c:v>138.01026081802468</c:v>
                </c:pt>
                <c:pt idx="56">
                  <c:v>138.73525621664081</c:v>
                </c:pt>
                <c:pt idx="57">
                  <c:v>138.86012288389026</c:v>
                </c:pt>
                <c:pt idx="58">
                  <c:v>136.16876102537049</c:v>
                </c:pt>
                <c:pt idx="59" formatCode="#,##0">
                  <c:v>135.92492812901881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1-46EA-9A25-91DB6FEE1B03}"/>
            </c:ext>
          </c:extLst>
        </c:ser>
        <c:ser>
          <c:idx val="3"/>
          <c:order val="1"/>
          <c:tx>
            <c:strRef>
              <c:f>Transports!$B$5</c:f>
              <c:strCache>
                <c:ptCount val="1"/>
                <c:pt idx="0">
                  <c:v>SNBC transports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Transports!$C$1:$CO$1</c:f>
              <c:numCache>
                <c:formatCode>General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Transports!$C$5:$CO$5</c:f>
              <c:numCache>
                <c:formatCode>General</c:formatCode>
                <c:ptCount val="91"/>
                <c:pt idx="55">
                  <c:v>137</c:v>
                </c:pt>
                <c:pt idx="56">
                  <c:v>136</c:v>
                </c:pt>
                <c:pt idx="57">
                  <c:v>135</c:v>
                </c:pt>
                <c:pt idx="58">
                  <c:v>134</c:v>
                </c:pt>
                <c:pt idx="59">
                  <c:v>133</c:v>
                </c:pt>
                <c:pt idx="60">
                  <c:v>132</c:v>
                </c:pt>
                <c:pt idx="61">
                  <c:v>129</c:v>
                </c:pt>
                <c:pt idx="62">
                  <c:v>125</c:v>
                </c:pt>
                <c:pt idx="63">
                  <c:v>122</c:v>
                </c:pt>
                <c:pt idx="64">
                  <c:v>119</c:v>
                </c:pt>
                <c:pt idx="65">
                  <c:v>116</c:v>
                </c:pt>
                <c:pt idx="66">
                  <c:v>112</c:v>
                </c:pt>
                <c:pt idx="67">
                  <c:v>109</c:v>
                </c:pt>
                <c:pt idx="68">
                  <c:v>106</c:v>
                </c:pt>
                <c:pt idx="69">
                  <c:v>102</c:v>
                </c:pt>
                <c:pt idx="70">
                  <c:v>99</c:v>
                </c:pt>
                <c:pt idx="71">
                  <c:v>94</c:v>
                </c:pt>
                <c:pt idx="72">
                  <c:v>89</c:v>
                </c:pt>
                <c:pt idx="73">
                  <c:v>84</c:v>
                </c:pt>
                <c:pt idx="74">
                  <c:v>80</c:v>
                </c:pt>
                <c:pt idx="75">
                  <c:v>75</c:v>
                </c:pt>
                <c:pt idx="76">
                  <c:v>70</c:v>
                </c:pt>
                <c:pt idx="77">
                  <c:v>65</c:v>
                </c:pt>
                <c:pt idx="78">
                  <c:v>61</c:v>
                </c:pt>
                <c:pt idx="79">
                  <c:v>56</c:v>
                </c:pt>
                <c:pt idx="80">
                  <c:v>51</c:v>
                </c:pt>
                <c:pt idx="81">
                  <c:v>46</c:v>
                </c:pt>
                <c:pt idx="82">
                  <c:v>42</c:v>
                </c:pt>
                <c:pt idx="83">
                  <c:v>37</c:v>
                </c:pt>
                <c:pt idx="84">
                  <c:v>32</c:v>
                </c:pt>
                <c:pt idx="85">
                  <c:v>27</c:v>
                </c:pt>
                <c:pt idx="86">
                  <c:v>23</c:v>
                </c:pt>
                <c:pt idx="87">
                  <c:v>18</c:v>
                </c:pt>
                <c:pt idx="88">
                  <c:v>13</c:v>
                </c:pt>
                <c:pt idx="89">
                  <c:v>8</c:v>
                </c:pt>
                <c:pt idx="9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1-46EA-9A25-91DB6FEE1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650368"/>
        <c:axId val="76651904"/>
      </c:lineChart>
      <c:catAx>
        <c:axId val="766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651904"/>
        <c:crosses val="autoZero"/>
        <c:auto val="1"/>
        <c:lblAlgn val="ctr"/>
        <c:lblOffset val="100"/>
        <c:tickLblSkip val="10"/>
        <c:noMultiLvlLbl val="0"/>
      </c:catAx>
      <c:valAx>
        <c:axId val="766519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Greenhouse gas missions (MtCO</a:t>
                </a:r>
                <a:r>
                  <a:rPr lang="en-US" baseline="-25000" dirty="0"/>
                  <a:t>2</a:t>
                </a:r>
                <a:r>
                  <a:rPr lang="en-US" dirty="0"/>
                  <a:t>e)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76650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577926388888889"/>
          <c:y val="0.69240185185185188"/>
          <c:w val="0.37038888888888888"/>
          <c:h val="0.18683287037037036"/>
        </c:manualLayout>
      </c:layout>
      <c:overlay val="1"/>
      <c:spPr>
        <a:solidFill>
          <a:sysClr val="window" lastClr="FFFFFF"/>
        </a:solidFill>
      </c:spPr>
      <c:txPr>
        <a:bodyPr/>
        <a:lstStyle/>
        <a:p>
          <a:pPr>
            <a:defRPr b="1"/>
          </a:pPr>
          <a:endParaRPr lang="en-BE"/>
        </a:p>
      </c:txPr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231712962962971E-2"/>
          <c:y val="2.5120601851851852E-2"/>
          <c:w val="0.83264780092592594"/>
          <c:h val="0.89410324074074077"/>
        </c:manualLayout>
      </c:layout>
      <c:lineChart>
        <c:grouping val="standard"/>
        <c:varyColors val="0"/>
        <c:ser>
          <c:idx val="0"/>
          <c:order val="0"/>
          <c:tx>
            <c:strRef>
              <c:f>'=&gt; EqVoyageurs'!$C$270</c:f>
              <c:strCache>
                <c:ptCount val="1"/>
                <c:pt idx="0">
                  <c:v>CO2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5.87962962962965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; 4,2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6B-4DD7-8F63-C373300A50D4}"/>
                </c:ext>
              </c:extLst>
            </c:dLbl>
            <c:spPr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EqVoyageurs'!$H$270:$BM$270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1.0549172652678884</c:v>
                </c:pt>
                <c:pt idx="2">
                  <c:v>1.1115279581286044</c:v>
                </c:pt>
                <c:pt idx="3">
                  <c:v>1.1968351099355721</c:v>
                </c:pt>
                <c:pt idx="4">
                  <c:v>1.2998998977324892</c:v>
                </c:pt>
                <c:pt idx="5">
                  <c:v>1.3756778623664878</c:v>
                </c:pt>
                <c:pt idx="6">
                  <c:v>1.4586320973390203</c:v>
                </c:pt>
                <c:pt idx="7">
                  <c:v>1.5656004514561599</c:v>
                </c:pt>
                <c:pt idx="8">
                  <c:v>1.6850539518645644</c:v>
                </c:pt>
                <c:pt idx="9">
                  <c:v>1.7860150416481588</c:v>
                </c:pt>
                <c:pt idx="10">
                  <c:v>1.9289782779694404</c:v>
                </c:pt>
                <c:pt idx="11">
                  <c:v>2.0756834833640934</c:v>
                </c:pt>
                <c:pt idx="12">
                  <c:v>2.2594907478209225</c:v>
                </c:pt>
                <c:pt idx="13">
                  <c:v>2.460592971555998</c:v>
                </c:pt>
                <c:pt idx="14">
                  <c:v>2.3897618974688006</c:v>
                </c:pt>
                <c:pt idx="15">
                  <c:v>2.5058178084438896</c:v>
                </c:pt>
                <c:pt idx="16">
                  <c:v>2.6506643414749815</c:v>
                </c:pt>
                <c:pt idx="17">
                  <c:v>2.7056061139904739</c:v>
                </c:pt>
                <c:pt idx="18">
                  <c:v>2.8357957471688677</c:v>
                </c:pt>
                <c:pt idx="19">
                  <c:v>2.8909756095526471</c:v>
                </c:pt>
                <c:pt idx="20">
                  <c:v>2.9261000858859054</c:v>
                </c:pt>
                <c:pt idx="21">
                  <c:v>3.0201822171250536</c:v>
                </c:pt>
                <c:pt idx="22">
                  <c:v>3.0679285940725691</c:v>
                </c:pt>
                <c:pt idx="23">
                  <c:v>3.1166166962096549</c:v>
                </c:pt>
                <c:pt idx="24">
                  <c:v>3.1641480711692518</c:v>
                </c:pt>
                <c:pt idx="25">
                  <c:v>3.1594033816375346</c:v>
                </c:pt>
                <c:pt idx="26">
                  <c:v>3.3007499181642541</c:v>
                </c:pt>
                <c:pt idx="27">
                  <c:v>3.3882203460810589</c:v>
                </c:pt>
                <c:pt idx="28">
                  <c:v>3.5702153333534512</c:v>
                </c:pt>
                <c:pt idx="29">
                  <c:v>3.6764919547136898</c:v>
                </c:pt>
                <c:pt idx="30">
                  <c:v>3.7766372729178892</c:v>
                </c:pt>
                <c:pt idx="31">
                  <c:v>3.8279970031281985</c:v>
                </c:pt>
                <c:pt idx="32">
                  <c:v>3.9763141867488949</c:v>
                </c:pt>
                <c:pt idx="33">
                  <c:v>3.9967665360402607</c:v>
                </c:pt>
                <c:pt idx="34">
                  <c:v>3.9890192216639062</c:v>
                </c:pt>
                <c:pt idx="35">
                  <c:v>4.0366505021796311</c:v>
                </c:pt>
                <c:pt idx="36">
                  <c:v>4.0818083186435468</c:v>
                </c:pt>
                <c:pt idx="37">
                  <c:v>4.1260353149328663</c:v>
                </c:pt>
                <c:pt idx="38">
                  <c:v>4.2098808289341161</c:v>
                </c:pt>
                <c:pt idx="39">
                  <c:v>4.2959468937385896</c:v>
                </c:pt>
                <c:pt idx="40">
                  <c:v>4.2693011068826152</c:v>
                </c:pt>
                <c:pt idx="41">
                  <c:v>4.3677881608325437</c:v>
                </c:pt>
                <c:pt idx="42">
                  <c:v>4.3771847165643587</c:v>
                </c:pt>
                <c:pt idx="43">
                  <c:v>4.3697958876971832</c:v>
                </c:pt>
                <c:pt idx="44">
                  <c:v>4.327568414990913</c:v>
                </c:pt>
                <c:pt idx="45">
                  <c:v>4.2299514302412717</c:v>
                </c:pt>
                <c:pt idx="46">
                  <c:v>4.2018350837132479</c:v>
                </c:pt>
                <c:pt idx="47">
                  <c:v>4.1562712793416008</c:v>
                </c:pt>
                <c:pt idx="48">
                  <c:v>4.0395407818485376</c:v>
                </c:pt>
                <c:pt idx="49">
                  <c:v>4.0915727897876293</c:v>
                </c:pt>
                <c:pt idx="50">
                  <c:v>4.1390978123226549</c:v>
                </c:pt>
                <c:pt idx="51">
                  <c:v>4.1114875185357223</c:v>
                </c:pt>
                <c:pt idx="52">
                  <c:v>4.1201952164614859</c:v>
                </c:pt>
                <c:pt idx="53">
                  <c:v>4.0857198368234977</c:v>
                </c:pt>
                <c:pt idx="54">
                  <c:v>4.1020531770757422</c:v>
                </c:pt>
                <c:pt idx="55" formatCode="0.00">
                  <c:v>4.1612632227256343</c:v>
                </c:pt>
                <c:pt idx="56" formatCode="0.00">
                  <c:v>4.1814468763181507</c:v>
                </c:pt>
                <c:pt idx="57" formatCode="0.0">
                  <c:v>4.1559409184761229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6B-4DD7-8F63-C373300A50D4}"/>
            </c:ext>
          </c:extLst>
        </c:ser>
        <c:ser>
          <c:idx val="2"/>
          <c:order val="1"/>
          <c:tx>
            <c:strRef>
              <c:f>'=&gt; EqVoyageurs'!$C$272</c:f>
              <c:strCache>
                <c:ptCount val="1"/>
                <c:pt idx="0">
                  <c:v>DT</c:v>
                </c:pt>
              </c:strCache>
            </c:strRef>
          </c:tx>
          <c:spPr>
            <a:ln w="44450"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-1.763888888888888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TD</a:t>
                    </a:r>
                    <a:r>
                      <a:rPr lang="en-US" baseline="0" dirty="0"/>
                      <a:t>; </a:t>
                    </a:r>
                    <a:fld id="{B43EFE19-AD97-4242-895D-17993BB519CF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ln>
                  <a:solidFill>
                    <a:srgbClr val="C0504D"/>
                  </a:solidFill>
                </a:ln>
              </c:sp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6B-4DD7-8F63-C373300A50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EqVoyageurs'!$H$272:$BM$272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1.0659692523630018</c:v>
                </c:pt>
                <c:pt idx="2">
                  <c:v>1.130111557467701</c:v>
                </c:pt>
                <c:pt idx="3">
                  <c:v>1.2060703297121964</c:v>
                </c:pt>
                <c:pt idx="4">
                  <c:v>1.3054807875629608</c:v>
                </c:pt>
                <c:pt idx="5">
                  <c:v>1.3913770264111396</c:v>
                </c:pt>
                <c:pt idx="6">
                  <c:v>1.4810726263377403</c:v>
                </c:pt>
                <c:pt idx="7">
                  <c:v>1.5821112888399493</c:v>
                </c:pt>
                <c:pt idx="8">
                  <c:v>1.6716299185765366</c:v>
                </c:pt>
                <c:pt idx="9">
                  <c:v>1.7750046315415118</c:v>
                </c:pt>
                <c:pt idx="10">
                  <c:v>1.9046246374156841</c:v>
                </c:pt>
                <c:pt idx="11">
                  <c:v>2.0325987628919133</c:v>
                </c:pt>
                <c:pt idx="12">
                  <c:v>2.2025490880758474</c:v>
                </c:pt>
                <c:pt idx="13">
                  <c:v>2.383263332382862</c:v>
                </c:pt>
                <c:pt idx="14">
                  <c:v>2.3330182274324094</c:v>
                </c:pt>
                <c:pt idx="15">
                  <c:v>2.4368037362507495</c:v>
                </c:pt>
                <c:pt idx="16">
                  <c:v>2.4855882634765911</c:v>
                </c:pt>
                <c:pt idx="17">
                  <c:v>2.5492976007473129</c:v>
                </c:pt>
                <c:pt idx="18">
                  <c:v>2.628106049121075</c:v>
                </c:pt>
                <c:pt idx="19">
                  <c:v>2.6890516884203008</c:v>
                </c:pt>
                <c:pt idx="20">
                  <c:v>2.7885711057465081</c:v>
                </c:pt>
                <c:pt idx="21">
                  <c:v>2.8764114475700246</c:v>
                </c:pt>
                <c:pt idx="22">
                  <c:v>2.9046366969931006</c:v>
                </c:pt>
                <c:pt idx="23">
                  <c:v>2.9717425716800641</c:v>
                </c:pt>
                <c:pt idx="24">
                  <c:v>3.0184502681964838</c:v>
                </c:pt>
                <c:pt idx="25">
                  <c:v>3.0563316948332648</c:v>
                </c:pt>
                <c:pt idx="26">
                  <c:v>3.1906169685610437</c:v>
                </c:pt>
                <c:pt idx="27">
                  <c:v>3.2922689603721844</c:v>
                </c:pt>
                <c:pt idx="28">
                  <c:v>3.4447733142550194</c:v>
                </c:pt>
                <c:pt idx="29">
                  <c:v>3.5463203968326202</c:v>
                </c:pt>
                <c:pt idx="30">
                  <c:v>3.6478767387692317</c:v>
                </c:pt>
                <c:pt idx="31">
                  <c:v>3.6914411245785481</c:v>
                </c:pt>
                <c:pt idx="32">
                  <c:v>3.7655056900077315</c:v>
                </c:pt>
                <c:pt idx="33">
                  <c:v>3.773999978109738</c:v>
                </c:pt>
                <c:pt idx="34">
                  <c:v>3.831527241852192</c:v>
                </c:pt>
                <c:pt idx="35">
                  <c:v>3.8583276661849224</c:v>
                </c:pt>
                <c:pt idx="36">
                  <c:v>3.9072454724400139</c:v>
                </c:pt>
                <c:pt idx="37">
                  <c:v>3.9786226617739859</c:v>
                </c:pt>
                <c:pt idx="38">
                  <c:v>4.093270830579228</c:v>
                </c:pt>
                <c:pt idx="39">
                  <c:v>4.1834639132072198</c:v>
                </c:pt>
                <c:pt idx="40">
                  <c:v>4.2127761050269772</c:v>
                </c:pt>
                <c:pt idx="41">
                  <c:v>4.3311604716847008</c:v>
                </c:pt>
                <c:pt idx="42">
                  <c:v>4.3739670526473224</c:v>
                </c:pt>
                <c:pt idx="43">
                  <c:v>4.3754672545499602</c:v>
                </c:pt>
                <c:pt idx="44">
                  <c:v>4.3922288095694606</c:v>
                </c:pt>
                <c:pt idx="45">
                  <c:v>4.3637797450340567</c:v>
                </c:pt>
                <c:pt idx="46">
                  <c:v>4.3782813718582139</c:v>
                </c:pt>
                <c:pt idx="47">
                  <c:v>4.4175576580587395</c:v>
                </c:pt>
                <c:pt idx="48">
                  <c:v>4.3750300906729045</c:v>
                </c:pt>
                <c:pt idx="49">
                  <c:v>4.3834611871868425</c:v>
                </c:pt>
                <c:pt idx="50">
                  <c:v>4.4353387627775946</c:v>
                </c:pt>
                <c:pt idx="51">
                  <c:v>4.4708566696826031</c:v>
                </c:pt>
                <c:pt idx="52">
                  <c:v>4.4783947234305828</c:v>
                </c:pt>
                <c:pt idx="53">
                  <c:v>4.4989183037068186</c:v>
                </c:pt>
                <c:pt idx="54">
                  <c:v>4.5339989980798219</c:v>
                </c:pt>
                <c:pt idx="55" formatCode="0.00">
                  <c:v>4.6194517758344569</c:v>
                </c:pt>
                <c:pt idx="56">
                  <c:v>4.6995330297073359</c:v>
                </c:pt>
                <c:pt idx="57" formatCode="0.0">
                  <c:v>4.748350516937891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6B-4DD7-8F63-C373300A50D4}"/>
            </c:ext>
          </c:extLst>
        </c:ser>
        <c:ser>
          <c:idx val="3"/>
          <c:order val="2"/>
          <c:tx>
            <c:strRef>
              <c:f>'=&gt; EqVoyageurs'!$C$273</c:f>
              <c:strCache>
                <c:ptCount val="1"/>
                <c:pt idx="0">
                  <c:v>RM</c:v>
                </c:pt>
              </c:strCache>
            </c:strRef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2.9398148148148148E-3"/>
                  <c:y val="-8.8194444444444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MS</a:t>
                    </a:r>
                    <a:r>
                      <a:rPr lang="en-US" baseline="0" dirty="0"/>
                      <a:t>; </a:t>
                    </a:r>
                    <a:fld id="{D7E097E1-F59F-4F79-93DD-3A8E33B18B4F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6B-4DD7-8F63-C373300A50D4}"/>
                </c:ext>
              </c:extLst>
            </c:dLbl>
            <c:spPr>
              <a:ln>
                <a:solidFill>
                  <a:schemeClr val="accent6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EqVoyageurs'!$H$273:$BM$273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1.0150373382294764</c:v>
                </c:pt>
                <c:pt idx="2">
                  <c:v>1.0272366037782259</c:v>
                </c:pt>
                <c:pt idx="3">
                  <c:v>1.0395485747263387</c:v>
                </c:pt>
                <c:pt idx="4">
                  <c:v>1.055071407568835</c:v>
                </c:pt>
                <c:pt idx="5">
                  <c:v>1.069340666827262</c:v>
                </c:pt>
                <c:pt idx="6">
                  <c:v>1.0855920141844644</c:v>
                </c:pt>
                <c:pt idx="7">
                  <c:v>1.1027329897213354</c:v>
                </c:pt>
                <c:pt idx="8">
                  <c:v>1.1202611284133452</c:v>
                </c:pt>
                <c:pt idx="9">
                  <c:v>1.1286630316874096</c:v>
                </c:pt>
                <c:pt idx="10">
                  <c:v>1.1406699994748273</c:v>
                </c:pt>
                <c:pt idx="11">
                  <c:v>1.1566648102954837</c:v>
                </c:pt>
                <c:pt idx="12">
                  <c:v>1.1696777965758114</c:v>
                </c:pt>
                <c:pt idx="13">
                  <c:v>1.1786157858281261</c:v>
                </c:pt>
                <c:pt idx="14">
                  <c:v>1.1707602525464238</c:v>
                </c:pt>
                <c:pt idx="15">
                  <c:v>1.1759846351824144</c:v>
                </c:pt>
                <c:pt idx="16">
                  <c:v>1.1772737837546365</c:v>
                </c:pt>
                <c:pt idx="17">
                  <c:v>1.1812774367018137</c:v>
                </c:pt>
                <c:pt idx="18">
                  <c:v>1.1832396446829387</c:v>
                </c:pt>
                <c:pt idx="19">
                  <c:v>1.1885187977042135</c:v>
                </c:pt>
                <c:pt idx="20">
                  <c:v>1.1971020198468398</c:v>
                </c:pt>
                <c:pt idx="21">
                  <c:v>1.2012519373232551</c:v>
                </c:pt>
                <c:pt idx="22">
                  <c:v>1.2013459372725981</c:v>
                </c:pt>
                <c:pt idx="23">
                  <c:v>1.2057912876426125</c:v>
                </c:pt>
                <c:pt idx="24">
                  <c:v>1.2063479967176587</c:v>
                </c:pt>
                <c:pt idx="25">
                  <c:v>1.207375093658102</c:v>
                </c:pt>
                <c:pt idx="26">
                  <c:v>1.2206180137938138</c:v>
                </c:pt>
                <c:pt idx="27">
                  <c:v>1.2272376083798748</c:v>
                </c:pt>
                <c:pt idx="28">
                  <c:v>1.2290244847391156</c:v>
                </c:pt>
                <c:pt idx="29">
                  <c:v>1.2315405948866858</c:v>
                </c:pt>
                <c:pt idx="30">
                  <c:v>1.231914584555531</c:v>
                </c:pt>
                <c:pt idx="31">
                  <c:v>1.2350783252303188</c:v>
                </c:pt>
                <c:pt idx="32">
                  <c:v>1.2388121053920016</c:v>
                </c:pt>
                <c:pt idx="33">
                  <c:v>1.2461430073743198</c:v>
                </c:pt>
                <c:pt idx="34">
                  <c:v>1.2477665774008129</c:v>
                </c:pt>
                <c:pt idx="35">
                  <c:v>1.2595005846487939</c:v>
                </c:pt>
                <c:pt idx="36">
                  <c:v>1.2544757455871998</c:v>
                </c:pt>
                <c:pt idx="37">
                  <c:v>1.2540366777347225</c:v>
                </c:pt>
                <c:pt idx="38">
                  <c:v>1.2529960170849197</c:v>
                </c:pt>
                <c:pt idx="39">
                  <c:v>1.2549985678522346</c:v>
                </c:pt>
                <c:pt idx="40">
                  <c:v>1.2480908607921859</c:v>
                </c:pt>
                <c:pt idx="41">
                  <c:v>1.2501777004060346</c:v>
                </c:pt>
                <c:pt idx="42">
                  <c:v>1.2483217592015754</c:v>
                </c:pt>
                <c:pt idx="43">
                  <c:v>1.2501473494679833</c:v>
                </c:pt>
                <c:pt idx="44">
                  <c:v>1.244206933906431</c:v>
                </c:pt>
                <c:pt idx="45">
                  <c:v>1.2397205157934714</c:v>
                </c:pt>
                <c:pt idx="46">
                  <c:v>1.2331226373536353</c:v>
                </c:pt>
                <c:pt idx="47">
                  <c:v>1.2313744045528319</c:v>
                </c:pt>
                <c:pt idx="48">
                  <c:v>1.2208247338217941</c:v>
                </c:pt>
                <c:pt idx="49">
                  <c:v>1.2224812487201924</c:v>
                </c:pt>
                <c:pt idx="50">
                  <c:v>1.2237054071902018</c:v>
                </c:pt>
                <c:pt idx="51">
                  <c:v>1.2203791171090927</c:v>
                </c:pt>
                <c:pt idx="52">
                  <c:v>1.2196063459539508</c:v>
                </c:pt>
                <c:pt idx="53">
                  <c:v>1.2209458267368811</c:v>
                </c:pt>
                <c:pt idx="54">
                  <c:v>1.2222054298457314</c:v>
                </c:pt>
                <c:pt idx="55" formatCode="0.00">
                  <c:v>1.2248043514301843</c:v>
                </c:pt>
                <c:pt idx="56">
                  <c:v>1.2287702882582525</c:v>
                </c:pt>
                <c:pt idx="57" formatCode="0.00">
                  <c:v>1.2229877567383918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6B-4DD7-8F63-C373300A50D4}"/>
            </c:ext>
          </c:extLst>
        </c:ser>
        <c:ser>
          <c:idx val="4"/>
          <c:order val="3"/>
          <c:tx>
            <c:strRef>
              <c:f>'=&gt; EqVoyageurs'!$C$274</c:f>
              <c:strCache>
                <c:ptCount val="1"/>
                <c:pt idx="0">
                  <c:v>TR</c:v>
                </c:pt>
              </c:strCache>
            </c:strRef>
          </c:tx>
          <c:spPr>
            <a:ln w="44450">
              <a:solidFill>
                <a:srgbClr val="FFFF66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-1.462962962962963E-3"/>
                  <c:y val="-6.467592592592592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VO; </a:t>
                    </a:r>
                    <a:fld id="{9E5A2138-97B4-4E6F-8B7A-F00BD4741102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6B-4DD7-8F63-C373300A50D4}"/>
                </c:ext>
              </c:extLst>
            </c:dLbl>
            <c:spPr>
              <a:ln>
                <a:solidFill>
                  <a:srgbClr val="FFFF99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EqVoyageurs'!$H$274:$BM$274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0.99980410233929362</c:v>
                </c:pt>
                <c:pt idx="2">
                  <c:v>0.99652271465209163</c:v>
                </c:pt>
                <c:pt idx="3">
                  <c:v>0.99775550861359619</c:v>
                </c:pt>
                <c:pt idx="4">
                  <c:v>1.0012139498208046</c:v>
                </c:pt>
                <c:pt idx="5">
                  <c:v>1.0068174166671675</c:v>
                </c:pt>
                <c:pt idx="6">
                  <c:v>1.0123839264149381</c:v>
                </c:pt>
                <c:pt idx="7">
                  <c:v>1.0199321487711439</c:v>
                </c:pt>
                <c:pt idx="8">
                  <c:v>1.0288460572611371</c:v>
                </c:pt>
                <c:pt idx="9">
                  <c:v>1.0332476934481285</c:v>
                </c:pt>
                <c:pt idx="10">
                  <c:v>1.0389436103852856</c:v>
                </c:pt>
                <c:pt idx="11">
                  <c:v>1.0457343170863198</c:v>
                </c:pt>
                <c:pt idx="12">
                  <c:v>1.0528767222227633</c:v>
                </c:pt>
                <c:pt idx="13">
                  <c:v>1.0603626327289253</c:v>
                </c:pt>
                <c:pt idx="14">
                  <c:v>1.0708394743342231</c:v>
                </c:pt>
                <c:pt idx="15">
                  <c:v>1.0795128142899559</c:v>
                </c:pt>
                <c:pt idx="16">
                  <c:v>1.1290047131972967</c:v>
                </c:pt>
                <c:pt idx="17">
                  <c:v>1.1292639292814872</c:v>
                </c:pt>
                <c:pt idx="18">
                  <c:v>1.1534653385914473</c:v>
                </c:pt>
                <c:pt idx="19">
                  <c:v>1.1513561986462046</c:v>
                </c:pt>
                <c:pt idx="20">
                  <c:v>1.126273789264409</c:v>
                </c:pt>
                <c:pt idx="21">
                  <c:v>1.1351382765663014</c:v>
                </c:pt>
                <c:pt idx="22">
                  <c:v>1.1517311283605067</c:v>
                </c:pt>
                <c:pt idx="23">
                  <c:v>1.1430050464830246</c:v>
                </c:pt>
                <c:pt idx="24">
                  <c:v>1.1483374047059511</c:v>
                </c:pt>
                <c:pt idx="25">
                  <c:v>1.1322224467336317</c:v>
                </c:pt>
                <c:pt idx="26">
                  <c:v>1.1222838719469206</c:v>
                </c:pt>
                <c:pt idx="27">
                  <c:v>1.1179939153919225</c:v>
                </c:pt>
                <c:pt idx="28">
                  <c:v>1.1362517832400847</c:v>
                </c:pt>
                <c:pt idx="29">
                  <c:v>1.1503757943307347</c:v>
                </c:pt>
                <c:pt idx="30">
                  <c:v>1.1556749721012785</c:v>
                </c:pt>
                <c:pt idx="31">
                  <c:v>1.1622719772302952</c:v>
                </c:pt>
                <c:pt idx="32">
                  <c:v>1.1842719123999097</c:v>
                </c:pt>
                <c:pt idx="33">
                  <c:v>1.1864613729518896</c:v>
                </c:pt>
                <c:pt idx="34">
                  <c:v>1.1841106684096687</c:v>
                </c:pt>
                <c:pt idx="35">
                  <c:v>1.1784526073638844</c:v>
                </c:pt>
                <c:pt idx="36">
                  <c:v>1.1960433716866385</c:v>
                </c:pt>
                <c:pt idx="37">
                  <c:v>1.1995538960470458</c:v>
                </c:pt>
                <c:pt idx="38">
                  <c:v>1.1954388122333282</c:v>
                </c:pt>
                <c:pt idx="39">
                  <c:v>1.1998615390507594</c:v>
                </c:pt>
                <c:pt idx="40">
                  <c:v>1.2035454145978215</c:v>
                </c:pt>
                <c:pt idx="41">
                  <c:v>1.2065783971500241</c:v>
                </c:pt>
                <c:pt idx="42">
                  <c:v>1.2059698747444429</c:v>
                </c:pt>
                <c:pt idx="43">
                  <c:v>1.2138597759135901</c:v>
                </c:pt>
                <c:pt idx="44">
                  <c:v>1.2140057507940063</c:v>
                </c:pt>
                <c:pt idx="45">
                  <c:v>1.2133205328738086</c:v>
                </c:pt>
                <c:pt idx="46">
                  <c:v>1.222052494524059</c:v>
                </c:pt>
                <c:pt idx="47">
                  <c:v>1.2228648986563566</c:v>
                </c:pt>
                <c:pt idx="48">
                  <c:v>1.2403215563685135</c:v>
                </c:pt>
                <c:pt idx="49">
                  <c:v>1.2584506089721161</c:v>
                </c:pt>
                <c:pt idx="50">
                  <c:v>1.2534374057978048</c:v>
                </c:pt>
                <c:pt idx="51">
                  <c:v>1.2590738612998882</c:v>
                </c:pt>
                <c:pt idx="52">
                  <c:v>1.2735002888813161</c:v>
                </c:pt>
                <c:pt idx="53">
                  <c:v>1.2828260979470223</c:v>
                </c:pt>
                <c:pt idx="54">
                  <c:v>1.2898904301281588</c:v>
                </c:pt>
                <c:pt idx="55" formatCode="0.00">
                  <c:v>1.2870443985616904</c:v>
                </c:pt>
                <c:pt idx="56">
                  <c:v>1.2885068172276188</c:v>
                </c:pt>
                <c:pt idx="57" formatCode="0.00">
                  <c:v>1.2753405625008516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6B-4DD7-8F63-C373300A50D4}"/>
            </c:ext>
          </c:extLst>
        </c:ser>
        <c:ser>
          <c:idx val="5"/>
          <c:order val="4"/>
          <c:tx>
            <c:strRef>
              <c:f>'=&gt; EqVoyageurs'!$C$275</c:f>
              <c:strCache>
                <c:ptCount val="1"/>
                <c:pt idx="0">
                  <c:v>EE</c:v>
                </c:pt>
              </c:strCache>
            </c:strRef>
          </c:tx>
          <c:spPr>
            <a:ln w="44450">
              <a:solidFill>
                <a:srgbClr val="99CCFF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2.057870370370381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6B-4DD7-8F63-C373300A50D4}"/>
                </c:ext>
              </c:extLst>
            </c:dLbl>
            <c:spPr>
              <a:ln>
                <a:solidFill>
                  <a:srgbClr val="99CCFF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EqVoyageurs'!$H$275:$BM$275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0.97872535864539378</c:v>
                </c:pt>
                <c:pt idx="2">
                  <c:v>0.96799907598866664</c:v>
                </c:pt>
                <c:pt idx="3">
                  <c:v>0.96608665592957066</c:v>
                </c:pt>
                <c:pt idx="4">
                  <c:v>0.95464596535721635</c:v>
                </c:pt>
                <c:pt idx="5">
                  <c:v>0.93538976415649522</c:v>
                </c:pt>
                <c:pt idx="6">
                  <c:v>0.91839821469501681</c:v>
                </c:pt>
                <c:pt idx="7">
                  <c:v>0.90651997356821523</c:v>
                </c:pt>
                <c:pt idx="8">
                  <c:v>0.90367544456279025</c:v>
                </c:pt>
                <c:pt idx="9">
                  <c:v>0.89550339758702679</c:v>
                </c:pt>
                <c:pt idx="10">
                  <c:v>0.8904031435534373</c:v>
                </c:pt>
                <c:pt idx="11">
                  <c:v>0.88333022389104243</c:v>
                </c:pt>
                <c:pt idx="12">
                  <c:v>0.87314876093482774</c:v>
                </c:pt>
                <c:pt idx="13">
                  <c:v>0.86598669012070462</c:v>
                </c:pt>
                <c:pt idx="14">
                  <c:v>0.85602067255787917</c:v>
                </c:pt>
                <c:pt idx="15">
                  <c:v>0.84878155502206021</c:v>
                </c:pt>
                <c:pt idx="16">
                  <c:v>0.84053894788328165</c:v>
                </c:pt>
                <c:pt idx="17">
                  <c:v>0.83336516604993971</c:v>
                </c:pt>
                <c:pt idx="18">
                  <c:v>0.82818558311823909</c:v>
                </c:pt>
                <c:pt idx="19">
                  <c:v>0.82298072971113623</c:v>
                </c:pt>
                <c:pt idx="20">
                  <c:v>0.81540754982681629</c:v>
                </c:pt>
                <c:pt idx="21">
                  <c:v>0.80689730326758169</c:v>
                </c:pt>
                <c:pt idx="22">
                  <c:v>0.79983372401710784</c:v>
                </c:pt>
                <c:pt idx="23">
                  <c:v>0.7974812699179552</c:v>
                </c:pt>
                <c:pt idx="24">
                  <c:v>0.79324340711456465</c:v>
                </c:pt>
                <c:pt idx="25">
                  <c:v>0.792632648464629</c:v>
                </c:pt>
                <c:pt idx="26">
                  <c:v>0.79151713484160846</c:v>
                </c:pt>
                <c:pt idx="27">
                  <c:v>0.7859729134621195</c:v>
                </c:pt>
                <c:pt idx="28">
                  <c:v>0.77730375563435972</c:v>
                </c:pt>
                <c:pt idx="29">
                  <c:v>0.76620410228601243</c:v>
                </c:pt>
                <c:pt idx="30">
                  <c:v>0.76212865355669435</c:v>
                </c:pt>
                <c:pt idx="31">
                  <c:v>0.75752613275015768</c:v>
                </c:pt>
                <c:pt idx="32">
                  <c:v>0.75522103921316375</c:v>
                </c:pt>
                <c:pt idx="33">
                  <c:v>0.75206676346218948</c:v>
                </c:pt>
                <c:pt idx="34">
                  <c:v>0.74073989890009906</c:v>
                </c:pt>
                <c:pt idx="35">
                  <c:v>0.74151942643172963</c:v>
                </c:pt>
                <c:pt idx="36">
                  <c:v>0.73390273530425132</c:v>
                </c:pt>
                <c:pt idx="37">
                  <c:v>0.72765972832993187</c:v>
                </c:pt>
                <c:pt idx="38">
                  <c:v>0.72479453813237182</c:v>
                </c:pt>
                <c:pt idx="39">
                  <c:v>0.71997657447169949</c:v>
                </c:pt>
                <c:pt idx="40">
                  <c:v>0.71298977892541437</c:v>
                </c:pt>
                <c:pt idx="41">
                  <c:v>0.70705814177097392</c:v>
                </c:pt>
                <c:pt idx="42">
                  <c:v>0.70236582627411026</c:v>
                </c:pt>
                <c:pt idx="43">
                  <c:v>0.69480077702060239</c:v>
                </c:pt>
                <c:pt idx="44">
                  <c:v>0.68842249443309678</c:v>
                </c:pt>
                <c:pt idx="45">
                  <c:v>0.68354539766410838</c:v>
                </c:pt>
                <c:pt idx="46">
                  <c:v>0.67706896753323109</c:v>
                </c:pt>
                <c:pt idx="47">
                  <c:v>0.67445787564263759</c:v>
                </c:pt>
                <c:pt idx="48">
                  <c:v>0.6720730081181695</c:v>
                </c:pt>
                <c:pt idx="49">
                  <c:v>0.67086350220124802</c:v>
                </c:pt>
                <c:pt idx="50">
                  <c:v>0.67112368516068499</c:v>
                </c:pt>
                <c:pt idx="51">
                  <c:v>0.65914029932577456</c:v>
                </c:pt>
                <c:pt idx="52">
                  <c:v>0.65329381438255252</c:v>
                </c:pt>
                <c:pt idx="53">
                  <c:v>0.63941361365336136</c:v>
                </c:pt>
                <c:pt idx="54">
                  <c:v>0.636478476976298</c:v>
                </c:pt>
                <c:pt idx="55" formatCode="0.00">
                  <c:v>0.63414439937257072</c:v>
                </c:pt>
                <c:pt idx="56">
                  <c:v>0.62527764724871948</c:v>
                </c:pt>
                <c:pt idx="57" formatCode="0.00">
                  <c:v>0.62697777891411799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56B-4DD7-8F63-C373300A50D4}"/>
            </c:ext>
          </c:extLst>
        </c:ser>
        <c:ser>
          <c:idx val="6"/>
          <c:order val="5"/>
          <c:tx>
            <c:strRef>
              <c:f>'=&gt; EqVoyageurs'!$C$276</c:f>
              <c:strCache>
                <c:ptCount val="1"/>
                <c:pt idx="0">
                  <c:v>IC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CI</a:t>
                    </a:r>
                    <a:r>
                      <a:rPr lang="en-US" baseline="0" dirty="0"/>
                      <a:t>; </a:t>
                    </a:r>
                    <a:fld id="{E9EEBED7-F1B6-4F7C-8D41-ED7875961CB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56B-4DD7-8F63-C373300A50D4}"/>
                </c:ext>
              </c:extLst>
            </c:dLbl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EqVoyageurs'!$H$276:$BM$276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0.99635923159026085</c:v>
                </c:pt>
                <c:pt idx="2">
                  <c:v>0.99258210929476121</c:v>
                </c:pt>
                <c:pt idx="3">
                  <c:v>0.99032258245864291</c:v>
                </c:pt>
                <c:pt idx="4">
                  <c:v>0.98738912031750614</c:v>
                </c:pt>
                <c:pt idx="5">
                  <c:v>0.98177620988316772</c:v>
                </c:pt>
                <c:pt idx="6">
                  <c:v>0.97572290199082568</c:v>
                </c:pt>
                <c:pt idx="7">
                  <c:v>0.97056557357579742</c:v>
                </c:pt>
                <c:pt idx="8">
                  <c:v>0.96781317362577501</c:v>
                </c:pt>
                <c:pt idx="9">
                  <c:v>0.9634953850180038</c:v>
                </c:pt>
                <c:pt idx="10">
                  <c:v>0.95979671409153644</c:v>
                </c:pt>
                <c:pt idx="11">
                  <c:v>0.9557790326474096</c:v>
                </c:pt>
                <c:pt idx="12">
                  <c:v>0.95401007003297544</c:v>
                </c:pt>
                <c:pt idx="13">
                  <c:v>0.95395933576210035</c:v>
                </c:pt>
                <c:pt idx="14">
                  <c:v>0.95446477650681827</c:v>
                </c:pt>
                <c:pt idx="15">
                  <c:v>0.95434094402592806</c:v>
                </c:pt>
                <c:pt idx="16">
                  <c:v>0.95454075583109321</c:v>
                </c:pt>
                <c:pt idx="17">
                  <c:v>0.95468769758697958</c:v>
                </c:pt>
                <c:pt idx="18">
                  <c:v>0.95461253754745834</c:v>
                </c:pt>
                <c:pt idx="19">
                  <c:v>0.95464049497890724</c:v>
                </c:pt>
                <c:pt idx="20">
                  <c:v>0.95445967527391362</c:v>
                </c:pt>
                <c:pt idx="21">
                  <c:v>0.95429138742185982</c:v>
                </c:pt>
                <c:pt idx="22">
                  <c:v>0.95440900150258001</c:v>
                </c:pt>
                <c:pt idx="23">
                  <c:v>0.954182453254943</c:v>
                </c:pt>
                <c:pt idx="24">
                  <c:v>0.95394686270564244</c:v>
                </c:pt>
                <c:pt idx="25">
                  <c:v>0.95402260045060061</c:v>
                </c:pt>
                <c:pt idx="26">
                  <c:v>0.95410271766324273</c:v>
                </c:pt>
                <c:pt idx="27">
                  <c:v>0.95433458636595214</c:v>
                </c:pt>
                <c:pt idx="28">
                  <c:v>0.95479004851371896</c:v>
                </c:pt>
                <c:pt idx="29">
                  <c:v>0.95504252616724494</c:v>
                </c:pt>
                <c:pt idx="30">
                  <c:v>0.954158503204941</c:v>
                </c:pt>
                <c:pt idx="31">
                  <c:v>0.95362089025778896</c:v>
                </c:pt>
                <c:pt idx="32">
                  <c:v>0.953073588544607</c:v>
                </c:pt>
                <c:pt idx="33">
                  <c:v>0.95242108766632716</c:v>
                </c:pt>
                <c:pt idx="34">
                  <c:v>0.95126787586638717</c:v>
                </c:pt>
                <c:pt idx="35">
                  <c:v>0.95058074720162</c:v>
                </c:pt>
                <c:pt idx="36">
                  <c:v>0.9487115893965693</c:v>
                </c:pt>
                <c:pt idx="37">
                  <c:v>0.94741846419200459</c:v>
                </c:pt>
                <c:pt idx="38">
                  <c:v>0.94734325479268078</c:v>
                </c:pt>
                <c:pt idx="39">
                  <c:v>0.94717482846635803</c:v>
                </c:pt>
                <c:pt idx="40">
                  <c:v>0.94622935656555329</c:v>
                </c:pt>
                <c:pt idx="41">
                  <c:v>0.94552903809258382</c:v>
                </c:pt>
                <c:pt idx="42">
                  <c:v>0.94643979803041656</c:v>
                </c:pt>
                <c:pt idx="43">
                  <c:v>0.94721091399507007</c:v>
                </c:pt>
                <c:pt idx="44">
                  <c:v>0.9475247704397145</c:v>
                </c:pt>
                <c:pt idx="45">
                  <c:v>0.94277022844107083</c:v>
                </c:pt>
                <c:pt idx="46">
                  <c:v>0.94060285657297282</c:v>
                </c:pt>
                <c:pt idx="47">
                  <c:v>0.92639932097525479</c:v>
                </c:pt>
                <c:pt idx="48">
                  <c:v>0.90729159553725014</c:v>
                </c:pt>
                <c:pt idx="49">
                  <c:v>0.904400033169797</c:v>
                </c:pt>
                <c:pt idx="50">
                  <c:v>0.90656051018005468</c:v>
                </c:pt>
                <c:pt idx="51">
                  <c:v>0.907996947988154</c:v>
                </c:pt>
                <c:pt idx="52">
                  <c:v>0.90670947632913568</c:v>
                </c:pt>
                <c:pt idx="53">
                  <c:v>0.90680606542289055</c:v>
                </c:pt>
                <c:pt idx="54">
                  <c:v>0.90165234082789347</c:v>
                </c:pt>
                <c:pt idx="55" formatCode="0.00">
                  <c:v>0.90112770003376685</c:v>
                </c:pt>
                <c:pt idx="56">
                  <c:v>0.89875548021667373</c:v>
                </c:pt>
                <c:pt idx="57" formatCode="0.00">
                  <c:v>0.89500644621203751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56B-4DD7-8F63-C373300A50D4}"/>
            </c:ext>
          </c:extLst>
        </c:ser>
        <c:ser>
          <c:idx val="1"/>
          <c:order val="6"/>
          <c:tx>
            <c:v>CO2 Tot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57"/>
              <c:layout>
                <c:manualLayout>
                  <c:x val="-4.4097222222221144E-3"/>
                  <c:y val="-8.8194444444444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Total; 4,4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6B-4DD7-8F63-C373300A50D4}"/>
                </c:ext>
              </c:extLst>
            </c:dLbl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'=&gt; EqVoyageurs'!$H$631:$BM$631</c:f>
              <c:numCache>
                <c:formatCode>0.00</c:formatCode>
                <c:ptCount val="58"/>
                <c:pt idx="0">
                  <c:v>1</c:v>
                </c:pt>
                <c:pt idx="1">
                  <c:v>1.0549172652678884</c:v>
                </c:pt>
                <c:pt idx="2">
                  <c:v>1.1115279581286044</c:v>
                </c:pt>
                <c:pt idx="3">
                  <c:v>1.1968351099355721</c:v>
                </c:pt>
                <c:pt idx="4">
                  <c:v>1.2998998977324889</c:v>
                </c:pt>
                <c:pt idx="5">
                  <c:v>1.3756778623664878</c:v>
                </c:pt>
                <c:pt idx="6">
                  <c:v>1.4586320973390203</c:v>
                </c:pt>
                <c:pt idx="7">
                  <c:v>1.5656004514561597</c:v>
                </c:pt>
                <c:pt idx="8">
                  <c:v>1.6850539518645644</c:v>
                </c:pt>
                <c:pt idx="9">
                  <c:v>1.7860150416481588</c:v>
                </c:pt>
                <c:pt idx="10">
                  <c:v>1.9289782779694404</c:v>
                </c:pt>
                <c:pt idx="11">
                  <c:v>2.0756834833640934</c:v>
                </c:pt>
                <c:pt idx="12">
                  <c:v>2.2594907478209225</c:v>
                </c:pt>
                <c:pt idx="13">
                  <c:v>2.460592971555998</c:v>
                </c:pt>
                <c:pt idx="14">
                  <c:v>2.3897618974688006</c:v>
                </c:pt>
                <c:pt idx="15">
                  <c:v>2.5058178084438896</c:v>
                </c:pt>
                <c:pt idx="16">
                  <c:v>2.6506643414749811</c:v>
                </c:pt>
                <c:pt idx="17">
                  <c:v>2.7056061139904739</c:v>
                </c:pt>
                <c:pt idx="18">
                  <c:v>2.8357957471688673</c:v>
                </c:pt>
                <c:pt idx="19">
                  <c:v>2.8909756095526467</c:v>
                </c:pt>
                <c:pt idx="20">
                  <c:v>2.9261000858859054</c:v>
                </c:pt>
                <c:pt idx="21">
                  <c:v>3.0201822171250532</c:v>
                </c:pt>
                <c:pt idx="22">
                  <c:v>3.0679285940725691</c:v>
                </c:pt>
                <c:pt idx="23">
                  <c:v>3.1166166962096553</c:v>
                </c:pt>
                <c:pt idx="24">
                  <c:v>3.1641480711692522</c:v>
                </c:pt>
                <c:pt idx="25">
                  <c:v>3.1594033816375351</c:v>
                </c:pt>
                <c:pt idx="26">
                  <c:v>3.3007499181642541</c:v>
                </c:pt>
                <c:pt idx="27">
                  <c:v>3.3882203460810589</c:v>
                </c:pt>
                <c:pt idx="28">
                  <c:v>3.5702153333534512</c:v>
                </c:pt>
                <c:pt idx="29">
                  <c:v>3.6764919547136894</c:v>
                </c:pt>
                <c:pt idx="30">
                  <c:v>3.7766372729178892</c:v>
                </c:pt>
                <c:pt idx="31">
                  <c:v>3.827997003128198</c:v>
                </c:pt>
                <c:pt idx="32">
                  <c:v>3.976675159759377</c:v>
                </c:pt>
                <c:pt idx="33">
                  <c:v>3.9999089930384888</c:v>
                </c:pt>
                <c:pt idx="34">
                  <c:v>3.9963095915297573</c:v>
                </c:pt>
                <c:pt idx="35">
                  <c:v>4.049160641611155</c:v>
                </c:pt>
                <c:pt idx="36">
                  <c:v>4.1004113211255779</c:v>
                </c:pt>
                <c:pt idx="37">
                  <c:v>4.1495548626726606</c:v>
                </c:pt>
                <c:pt idx="38">
                  <c:v>4.2328714537291177</c:v>
                </c:pt>
                <c:pt idx="39">
                  <c:v>4.3196418278603792</c:v>
                </c:pt>
                <c:pt idx="40">
                  <c:v>4.2971293608348828</c:v>
                </c:pt>
                <c:pt idx="41">
                  <c:v>4.3959905659500524</c:v>
                </c:pt>
                <c:pt idx="42">
                  <c:v>4.4055032118389912</c:v>
                </c:pt>
                <c:pt idx="43">
                  <c:v>4.3981214536111848</c:v>
                </c:pt>
                <c:pt idx="44">
                  <c:v>4.3563265370088278</c:v>
                </c:pt>
                <c:pt idx="45">
                  <c:v>4.2800906284469553</c:v>
                </c:pt>
                <c:pt idx="46">
                  <c:v>4.2637845064941438</c:v>
                </c:pt>
                <c:pt idx="47">
                  <c:v>4.2806301267148612</c:v>
                </c:pt>
                <c:pt idx="48">
                  <c:v>4.2454378465468796</c:v>
                </c:pt>
                <c:pt idx="49">
                  <c:v>4.3136807985564012</c:v>
                </c:pt>
                <c:pt idx="50">
                  <c:v>4.356137768142446</c:v>
                </c:pt>
                <c:pt idx="51">
                  <c:v>4.3226278033789516</c:v>
                </c:pt>
                <c:pt idx="52">
                  <c:v>4.3383564379671764</c:v>
                </c:pt>
                <c:pt idx="53">
                  <c:v>4.3022709143574343</c:v>
                </c:pt>
                <c:pt idx="54">
                  <c:v>4.3407072086235416</c:v>
                </c:pt>
                <c:pt idx="55">
                  <c:v>4.405573417146802</c:v>
                </c:pt>
                <c:pt idx="56">
                  <c:v>4.435725250495409</c:v>
                </c:pt>
                <c:pt idx="57" formatCode="0.0">
                  <c:v>4.4266316202818068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56B-4DD7-8F63-C373300A5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337472"/>
        <c:axId val="95347456"/>
      </c:lineChart>
      <c:catAx>
        <c:axId val="953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347456"/>
        <c:crosses val="autoZero"/>
        <c:auto val="1"/>
        <c:lblAlgn val="ctr"/>
        <c:lblOffset val="100"/>
        <c:tickLblSkip val="5"/>
        <c:noMultiLvlLbl val="0"/>
      </c:catAx>
      <c:valAx>
        <c:axId val="95347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5337472"/>
        <c:crosses val="autoZero"/>
        <c:crossBetween val="between"/>
      </c:valAx>
      <c:spPr>
        <a:ln w="57150"/>
      </c:spPr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76481481481469E-2"/>
          <c:y val="3.0125694444444441E-2"/>
          <c:w val="0.76755416666666654"/>
          <c:h val="0.87420416666666667"/>
        </c:manualLayout>
      </c:layout>
      <c:lineChart>
        <c:grouping val="standard"/>
        <c:varyColors val="0"/>
        <c:ser>
          <c:idx val="0"/>
          <c:order val="0"/>
          <c:tx>
            <c:strRef>
              <c:f>'Décompo AMS'!$C$270</c:f>
              <c:strCache>
                <c:ptCount val="1"/>
                <c:pt idx="0">
                  <c:v>CO2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8-4966-A1EC-1BDEBE8CC8E4}"/>
                </c:ext>
              </c:extLst>
            </c:dLbl>
            <c:dLbl>
              <c:idx val="3"/>
              <c:spPr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78-4966-A1EC-1BDEBE8CC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/>
                      <a:t>CO</a:t>
                    </a:r>
                    <a:r>
                      <a:rPr lang="en-US" b="1" baseline="-25000"/>
                      <a:t>2</a:t>
                    </a:r>
                    <a:r>
                      <a:rPr lang="en-US" b="1"/>
                      <a:t>; 0,01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A78-4966-A1EC-1BDEBE8CC8E4}"/>
                </c:ext>
              </c:extLst>
            </c:dLbl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AMS'!$H$270:$O$270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0.92678028391980638</c:v>
                </c:pt>
                <c:pt idx="2">
                  <c:v>0.79511874772647662</c:v>
                </c:pt>
                <c:pt idx="3">
                  <c:v>0.61081052778136757</c:v>
                </c:pt>
                <c:pt idx="4">
                  <c:v>0.46034070252020826</c:v>
                </c:pt>
                <c:pt idx="5">
                  <c:v>0.30987087725904905</c:v>
                </c:pt>
                <c:pt idx="6">
                  <c:v>0.15940105199788979</c:v>
                </c:pt>
                <c:pt idx="7">
                  <c:v>8.9312267367305919E-3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78-4966-A1EC-1BDEBE8CC8E4}"/>
            </c:ext>
          </c:extLst>
        </c:ser>
        <c:ser>
          <c:idx val="2"/>
          <c:order val="1"/>
          <c:tx>
            <c:strRef>
              <c:f>'Décompo AMS'!$C$272</c:f>
              <c:strCache>
                <c:ptCount val="1"/>
                <c:pt idx="0">
                  <c:v>DT</c:v>
                </c:pt>
              </c:strCache>
            </c:strRef>
          </c:tx>
          <c:spPr>
            <a:ln w="44450"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78-4966-A1EC-1BDEBE8CC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TD; 1,26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A78-4966-A1EC-1BDEBE8CC8E4}"/>
                </c:ext>
              </c:extLst>
            </c:dLbl>
            <c:spPr>
              <a:ln>
                <a:solidFill>
                  <a:srgbClr val="C0504D"/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AMS'!$H$272:$O$272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1.0214298376766278</c:v>
                </c:pt>
                <c:pt idx="2">
                  <c:v>1.0564171941581624</c:v>
                </c:pt>
                <c:pt idx="3">
                  <c:v>1.0910537179660449</c:v>
                </c:pt>
                <c:pt idx="4">
                  <c:v>1.1357996118770306</c:v>
                </c:pt>
                <c:pt idx="5">
                  <c:v>1.1806683097764537</c:v>
                </c:pt>
                <c:pt idx="6">
                  <c:v>1.2256285313292443</c:v>
                </c:pt>
                <c:pt idx="7">
                  <c:v>1.254302213805004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A78-4966-A1EC-1BDEBE8CC8E4}"/>
            </c:ext>
          </c:extLst>
        </c:ser>
        <c:ser>
          <c:idx val="3"/>
          <c:order val="2"/>
          <c:tx>
            <c:strRef>
              <c:f>'Décompo AMS'!$C$273</c:f>
              <c:strCache>
                <c:ptCount val="1"/>
                <c:pt idx="0">
                  <c:v>RM</c:v>
                </c:pt>
              </c:strCache>
            </c:strRef>
          </c:tx>
          <c:spPr>
            <a:ln w="44450">
              <a:solidFill>
                <a:srgbClr val="F79646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78-4966-A1EC-1BDEBE8CC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aseline="0"/>
                      <a:t>MS; </a:t>
                    </a:r>
                    <a:fld id="{244CF8B6-F638-4D19-B5E3-31C30D46988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9E-4D7A-AF94-9F665766D06A}"/>
                </c:ext>
              </c:extLst>
            </c:dLbl>
            <c:spPr>
              <a:ln>
                <a:solidFill>
                  <a:schemeClr val="accent6"/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AMS'!$H$273:$O$273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0.98278561069502923</c:v>
                </c:pt>
                <c:pt idx="2">
                  <c:v>0.97129391145103117</c:v>
                </c:pt>
                <c:pt idx="3">
                  <c:v>0.95837231885110086</c:v>
                </c:pt>
                <c:pt idx="4">
                  <c:v>0.94798497011305471</c:v>
                </c:pt>
                <c:pt idx="5">
                  <c:v>0.93807515286148946</c:v>
                </c:pt>
                <c:pt idx="6">
                  <c:v>0.92837620929276454</c:v>
                </c:pt>
                <c:pt idx="7">
                  <c:v>0.91853635465071959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A78-4966-A1EC-1BDEBE8CC8E4}"/>
            </c:ext>
          </c:extLst>
        </c:ser>
        <c:ser>
          <c:idx val="4"/>
          <c:order val="3"/>
          <c:tx>
            <c:strRef>
              <c:f>'Décompo AMS'!$C$274</c:f>
              <c:strCache>
                <c:ptCount val="1"/>
                <c:pt idx="0">
                  <c:v>TR</c:v>
                </c:pt>
              </c:strCache>
            </c:strRef>
          </c:tx>
          <c:spPr>
            <a:ln w="44450">
              <a:solidFill>
                <a:srgbClr val="FFFF66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A78-4966-A1EC-1BDEBE8CC8E4}"/>
                </c:ext>
              </c:extLst>
            </c:dLbl>
            <c:dLbl>
              <c:idx val="7"/>
              <c:layout>
                <c:manualLayout>
                  <c:x val="0"/>
                  <c:y val="4.58611111111111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VO</a:t>
                    </a:r>
                    <a:r>
                      <a:rPr lang="en-US" baseline="0" dirty="0"/>
                      <a:t>; </a:t>
                    </a:r>
                    <a:fld id="{1AD39AC8-BA4D-4BBB-8546-5AF7076C64BE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AA78-4966-A1EC-1BDEBE8CC8E4}"/>
                </c:ext>
              </c:extLst>
            </c:dLbl>
            <c:spPr>
              <a:ln>
                <a:solidFill>
                  <a:srgbClr val="FFFF66"/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AMS'!$H$274:$O$274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1.0034899695579944</c:v>
                </c:pt>
                <c:pt idx="2">
                  <c:v>0.98261218441420739</c:v>
                </c:pt>
                <c:pt idx="3">
                  <c:v>0.96125102594687506</c:v>
                </c:pt>
                <c:pt idx="4">
                  <c:v>0.93960574154170817</c:v>
                </c:pt>
                <c:pt idx="5">
                  <c:v>0.91913424745993022</c:v>
                </c:pt>
                <c:pt idx="6">
                  <c:v>0.89993756885249798</c:v>
                </c:pt>
                <c:pt idx="7">
                  <c:v>0.89126257674461684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AA78-4966-A1EC-1BDEBE8CC8E4}"/>
            </c:ext>
          </c:extLst>
        </c:ser>
        <c:ser>
          <c:idx val="5"/>
          <c:order val="4"/>
          <c:tx>
            <c:strRef>
              <c:f>'Décompo AMS'!$C$275</c:f>
              <c:strCache>
                <c:ptCount val="1"/>
                <c:pt idx="0">
                  <c:v>EE</c:v>
                </c:pt>
              </c:strCache>
            </c:strRef>
          </c:tx>
          <c:spPr>
            <a:ln w="44450">
              <a:solidFill>
                <a:srgbClr val="99CC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78-4966-A1EC-1BDEBE8CC8E4}"/>
                </c:ext>
              </c:extLst>
            </c:dLbl>
            <c:dLbl>
              <c:idx val="7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A78-4966-A1EC-1BDEBE8CC8E4}"/>
                </c:ext>
              </c:extLst>
            </c:dLbl>
            <c:dLbl>
              <c:idx val="25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78-4966-A1EC-1BDEBE8CC8E4}"/>
                </c:ext>
              </c:extLst>
            </c:dLbl>
            <c:dLbl>
              <c:idx val="55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78-4966-A1EC-1BDEBE8CC8E4}"/>
                </c:ext>
              </c:extLst>
            </c:dLbl>
            <c:spPr>
              <a:ln>
                <a:solidFill>
                  <a:srgbClr val="99CCFF"/>
                </a:solidFill>
              </a:ln>
            </c:sp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AMS'!$H$275:$O$275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0.93357464133007562</c:v>
                </c:pt>
                <c:pt idx="2">
                  <c:v>0.83071895538049889</c:v>
                </c:pt>
                <c:pt idx="3">
                  <c:v>0.6910756379925832</c:v>
                </c:pt>
                <c:pt idx="4">
                  <c:v>0.58520556157774528</c:v>
                </c:pt>
                <c:pt idx="5">
                  <c:v>0.48031629342745463</c:v>
                </c:pt>
                <c:pt idx="6">
                  <c:v>0.37658704933528131</c:v>
                </c:pt>
                <c:pt idx="7">
                  <c:v>0.31856508438173053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AA78-4966-A1EC-1BDEBE8CC8E4}"/>
            </c:ext>
          </c:extLst>
        </c:ser>
        <c:ser>
          <c:idx val="6"/>
          <c:order val="5"/>
          <c:tx>
            <c:strRef>
              <c:f>'Décompo AMS'!$C$276</c:f>
              <c:strCache>
                <c:ptCount val="1"/>
                <c:pt idx="0">
                  <c:v>IC</c:v>
                </c:pt>
              </c:strCache>
            </c:strRef>
          </c:tx>
          <c:spPr>
            <a:ln w="44450">
              <a:solidFill>
                <a:srgbClr val="31859C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A78-4966-A1EC-1BDEBE8CC8E4}"/>
                </c:ext>
              </c:extLst>
            </c:dLbl>
            <c:dLbl>
              <c:idx val="7"/>
              <c:layout>
                <c:manualLayout>
                  <c:x val="2.204861111111111E-3"/>
                  <c:y val="-8.1138888888888885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A78-4966-A1EC-1BDEBE8CC8E4}"/>
                </c:ext>
              </c:extLst>
            </c:dLbl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AMS'!$H$276:$O$276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0.98547900076712813</c:v>
                </c:pt>
                <c:pt idx="2">
                  <c:v>0.94931337702249796</c:v>
                </c:pt>
                <c:pt idx="3">
                  <c:v>0.8793539510973265</c:v>
                </c:pt>
                <c:pt idx="4">
                  <c:v>0.77753885661428024</c:v>
                </c:pt>
                <c:pt idx="5">
                  <c:v>0.63373684103648298</c:v>
                </c:pt>
                <c:pt idx="6">
                  <c:v>0.41336200522247635</c:v>
                </c:pt>
                <c:pt idx="7">
                  <c:v>2.7302897003298916E-2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AA78-4966-A1EC-1BDEBE8CC8E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4197120"/>
        <c:axId val="164198656"/>
      </c:lineChart>
      <c:catAx>
        <c:axId val="1641971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64198656"/>
        <c:crosses val="autoZero"/>
        <c:auto val="1"/>
        <c:lblAlgn val="ctr"/>
        <c:lblOffset val="100"/>
        <c:noMultiLvlLbl val="0"/>
      </c:catAx>
      <c:valAx>
        <c:axId val="164198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BE"/>
          </a:p>
        </c:txPr>
        <c:crossAx val="164197120"/>
        <c:crosses val="autoZero"/>
        <c:crossBetween val="between"/>
      </c:valAx>
      <c:spPr>
        <a:ln w="57150"/>
      </c:spPr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8495370370372"/>
          <c:y val="2.7679861111111113E-2"/>
          <c:w val="0.84844305555555555"/>
          <c:h val="0.87417106481481477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'Décompo AMS'!$C$183</c:f>
              <c:strCache>
                <c:ptCount val="1"/>
                <c:pt idx="0">
                  <c:v>∆DT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val>
            <c:numRef>
              <c:f>'Décompo AMS'!$I$183:$O$183</c:f>
              <c:numCache>
                <c:formatCode>0.00</c:formatCode>
                <c:ptCount val="7"/>
                <c:pt idx="0">
                  <c:v>1.844731963817277</c:v>
                </c:pt>
                <c:pt idx="1">
                  <c:v>2.6147582337962247</c:v>
                </c:pt>
                <c:pt idx="2">
                  <c:v>2.0372078780496161</c:v>
                </c:pt>
                <c:pt idx="3">
                  <c:v>1.9320715699956375</c:v>
                </c:pt>
                <c:pt idx="4">
                  <c:v>1.3307504644070323</c:v>
                </c:pt>
                <c:pt idx="5">
                  <c:v>0.76435689457195821</c:v>
                </c:pt>
                <c:pt idx="6">
                  <c:v>0.10909432023098778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4F9D-8290-C54FF6919E63}"/>
            </c:ext>
          </c:extLst>
        </c:ser>
        <c:ser>
          <c:idx val="3"/>
          <c:order val="2"/>
          <c:tx>
            <c:strRef>
              <c:f>'Décompo AMS'!$C$184</c:f>
              <c:strCache>
                <c:ptCount val="1"/>
                <c:pt idx="0">
                  <c:v>∆RM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val>
            <c:numRef>
              <c:f>'Décompo AMS'!$I$184:$O$184</c:f>
              <c:numCache>
                <c:formatCode>0.00</c:formatCode>
                <c:ptCount val="7"/>
                <c:pt idx="0">
                  <c:v>-1.5107185665023652</c:v>
                </c:pt>
                <c:pt idx="1">
                  <c:v>-0.91314544297813083</c:v>
                </c:pt>
                <c:pt idx="2">
                  <c:v>-0.84572859162679803</c:v>
                </c:pt>
                <c:pt idx="3">
                  <c:v>-0.52385113080217205</c:v>
                </c:pt>
                <c:pt idx="4">
                  <c:v>-0.3609435112795682</c:v>
                </c:pt>
                <c:pt idx="5">
                  <c:v>-0.21255829805798496</c:v>
                </c:pt>
                <c:pt idx="6">
                  <c:v>-5.0267272823938537E-2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1-4F9D-8290-C54FF6919E63}"/>
            </c:ext>
          </c:extLst>
        </c:ser>
        <c:ser>
          <c:idx val="4"/>
          <c:order val="3"/>
          <c:tx>
            <c:strRef>
              <c:f>'Décompo AMS'!$C$185</c:f>
              <c:strCache>
                <c:ptCount val="1"/>
                <c:pt idx="0">
                  <c:v>∆TR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'Décompo AMS'!$I$185:$O$185</c:f>
              <c:numCache>
                <c:formatCode>0.00</c:formatCode>
                <c:ptCount val="7"/>
                <c:pt idx="0">
                  <c:v>0.30310402131856323</c:v>
                </c:pt>
                <c:pt idx="1">
                  <c:v>-1.6322691426110361</c:v>
                </c:pt>
                <c:pt idx="2">
                  <c:v>-1.3879290251765335</c:v>
                </c:pt>
                <c:pt idx="3">
                  <c:v>-1.0948026748220903</c:v>
                </c:pt>
                <c:pt idx="4">
                  <c:v>-0.75661263259689926</c:v>
                </c:pt>
                <c:pt idx="5">
                  <c:v>-0.43167686196397409</c:v>
                </c:pt>
                <c:pt idx="6">
                  <c:v>-4.5694847845296746E-2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1-4F9D-8290-C54FF6919E63}"/>
            </c:ext>
          </c:extLst>
        </c:ser>
        <c:ser>
          <c:idx val="5"/>
          <c:order val="4"/>
          <c:tx>
            <c:strRef>
              <c:f>'Décompo AMS'!$C$186</c:f>
              <c:strCache>
                <c:ptCount val="1"/>
                <c:pt idx="0">
                  <c:v>∆EE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val>
            <c:numRef>
              <c:f>'Décompo AMS'!$I$186:$O$186</c:f>
              <c:numCache>
                <c:formatCode>0.00</c:formatCode>
                <c:ptCount val="7"/>
                <c:pt idx="0">
                  <c:v>-5.9799932557328646</c:v>
                </c:pt>
                <c:pt idx="1">
                  <c:v>-9.0623977458245673</c:v>
                </c:pt>
                <c:pt idx="2">
                  <c:v>-11.621929342458872</c:v>
                </c:pt>
                <c:pt idx="3">
                  <c:v>-7.9933557804556843</c:v>
                </c:pt>
                <c:pt idx="4">
                  <c:v>-6.7842612525440948</c:v>
                </c:pt>
                <c:pt idx="5">
                  <c:v>-4.97588880023428</c:v>
                </c:pt>
                <c:pt idx="6">
                  <c:v>-0.78933802732587854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1-4F9D-8290-C54FF6919E63}"/>
            </c:ext>
          </c:extLst>
        </c:ser>
        <c:ser>
          <c:idx val="6"/>
          <c:order val="5"/>
          <c:tx>
            <c:strRef>
              <c:f>'Décompo AMS'!$C$187</c:f>
              <c:strCache>
                <c:ptCount val="1"/>
                <c:pt idx="0">
                  <c:v>∆IC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'Décompo AMS'!$I$187:$O$187</c:f>
              <c:numCache>
                <c:formatCode>0.00</c:formatCode>
                <c:ptCount val="7"/>
                <c:pt idx="0">
                  <c:v>-1.2726111983911896</c:v>
                </c:pt>
                <c:pt idx="1">
                  <c:v>-2.9027197784486178</c:v>
                </c:pt>
                <c:pt idx="2">
                  <c:v>-4.8340842832423156</c:v>
                </c:pt>
                <c:pt idx="3">
                  <c:v>-5.9151867882441893</c:v>
                </c:pt>
                <c:pt idx="4">
                  <c:v>-7.0240578723149634</c:v>
                </c:pt>
                <c:pt idx="5">
                  <c:v>-8.7393577386442214</c:v>
                </c:pt>
                <c:pt idx="6">
                  <c:v>-12.818918976564374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1-4F9D-8290-C54FF6919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296192"/>
        <c:axId val="164298112"/>
      </c:barChart>
      <c:lineChart>
        <c:grouping val="standard"/>
        <c:varyColors val="0"/>
        <c:ser>
          <c:idx val="0"/>
          <c:order val="0"/>
          <c:tx>
            <c:strRef>
              <c:f>'Décompo AMS'!$C$181</c:f>
              <c:strCache>
                <c:ptCount val="1"/>
                <c:pt idx="0">
                  <c:v>∆CO2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numRef>
              <c:f>'Décompo AMS'!$I$3:$O$3</c:f>
              <c:numCache>
                <c:formatCode>0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'Décompo AMS'!$I$181:$O$181</c:f>
              <c:numCache>
                <c:formatCode>0.00</c:formatCode>
                <c:ptCount val="7"/>
                <c:pt idx="0">
                  <c:v>-6.6154870354905775</c:v>
                </c:pt>
                <c:pt idx="1">
                  <c:v>-11.895773876066107</c:v>
                </c:pt>
                <c:pt idx="2">
                  <c:v>-16.652463364454906</c:v>
                </c:pt>
                <c:pt idx="3">
                  <c:v>-13.595124804328504</c:v>
                </c:pt>
                <c:pt idx="4">
                  <c:v>-13.595124804328497</c:v>
                </c:pt>
                <c:pt idx="5">
                  <c:v>-13.595124804328504</c:v>
                </c:pt>
                <c:pt idx="6">
                  <c:v>-13.595124804328501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41-4F9D-8290-C54FF6919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96192"/>
        <c:axId val="164298112"/>
      </c:lineChart>
      <c:catAx>
        <c:axId val="1642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4298112"/>
        <c:crosses val="autoZero"/>
        <c:auto val="1"/>
        <c:lblAlgn val="ctr"/>
        <c:lblOffset val="100"/>
        <c:noMultiLvlLbl val="0"/>
      </c:catAx>
      <c:valAx>
        <c:axId val="16429811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fr-FR" sz="1200" dirty="0"/>
                  <a:t>Emissions variation</a:t>
                </a:r>
                <a:r>
                  <a:rPr lang="fr-FR" sz="1200" baseline="0" dirty="0"/>
                  <a:t> </a:t>
                </a:r>
                <a:r>
                  <a:rPr lang="fr-FR" sz="1200" dirty="0"/>
                  <a:t>(MtCO</a:t>
                </a:r>
                <a:r>
                  <a:rPr lang="fr-FR" sz="1200" baseline="-25000" dirty="0"/>
                  <a:t>2</a:t>
                </a:r>
                <a:r>
                  <a:rPr lang="fr-FR" sz="1200" dirty="0"/>
                  <a:t>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BE"/>
          </a:p>
        </c:txPr>
        <c:crossAx val="16429619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14444444444441E-2"/>
          <c:y val="2.3602454840169273E-2"/>
          <c:w val="0.67476583333333329"/>
          <c:h val="0.802599074074074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Voy!$CF$6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Voy!$CF$7:$CF$11</c:f>
              <c:numCache>
                <c:formatCode>0%</c:formatCode>
                <c:ptCount val="5"/>
                <c:pt idx="0">
                  <c:v>0.78727058094291691</c:v>
                </c:pt>
                <c:pt idx="1">
                  <c:v>0.7891669608479619</c:v>
                </c:pt>
                <c:pt idx="2">
                  <c:v>0.81019275623260711</c:v>
                </c:pt>
                <c:pt idx="3">
                  <c:v>0.26521000326541988</c:v>
                </c:pt>
                <c:pt idx="4">
                  <c:v>6.5285875097353951E-5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1-4053-9D5A-FA7C3C97FA02}"/>
            </c:ext>
          </c:extLst>
        </c:ser>
        <c:ser>
          <c:idx val="2"/>
          <c:order val="2"/>
          <c:tx>
            <c:strRef>
              <c:f>Voy!$CG$6</c:f>
              <c:strCache>
                <c:ptCount val="1"/>
                <c:pt idx="0">
                  <c:v>Ambitieux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Voy!$CG$7:$CG$11</c:f>
              <c:numCache>
                <c:formatCode>0%</c:formatCode>
                <c:ptCount val="5"/>
                <c:pt idx="0">
                  <c:v>0.12604876687902211</c:v>
                </c:pt>
                <c:pt idx="1">
                  <c:v>1.5539215109368953E-2</c:v>
                </c:pt>
                <c:pt idx="2">
                  <c:v>2.8732112149168265E-2</c:v>
                </c:pt>
                <c:pt idx="3">
                  <c:v>9.56129554919809E-2</c:v>
                </c:pt>
                <c:pt idx="4">
                  <c:v>0.14601834571993377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1-4053-9D5A-FA7C3C97FA02}"/>
            </c:ext>
          </c:extLst>
        </c:ser>
        <c:ser>
          <c:idx val="3"/>
          <c:order val="3"/>
          <c:tx>
            <c:strRef>
              <c:f>Voy!$CH$6</c:f>
              <c:strCache>
                <c:ptCount val="1"/>
                <c:pt idx="0">
                  <c:v>Tendanciel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rgbClr val="FCDE04"/>
                </a:gs>
                <a:gs pos="100000">
                  <a:srgbClr val="00B050"/>
                </a:gs>
              </a:gsLst>
              <a:lin ang="5400000" scaled="0"/>
            </a:gradFill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Voy!$CH$7:$CH$11</c:f>
              <c:numCache>
                <c:formatCode>0%</c:formatCode>
                <c:ptCount val="5"/>
                <c:pt idx="0">
                  <c:v>0.30552928509825206</c:v>
                </c:pt>
                <c:pt idx="1">
                  <c:v>0.17622538422151257</c:v>
                </c:pt>
                <c:pt idx="2">
                  <c:v>0.14178179709195038</c:v>
                </c:pt>
                <c:pt idx="3">
                  <c:v>0.23556247655553819</c:v>
                </c:pt>
                <c:pt idx="4">
                  <c:v>0.65981365870761222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1-4053-9D5A-FA7C3C97FA02}"/>
            </c:ext>
          </c:extLst>
        </c:ser>
        <c:ser>
          <c:idx val="4"/>
          <c:order val="4"/>
          <c:tx>
            <c:strRef>
              <c:f>Voy!$CI$6</c:f>
              <c:strCache>
                <c:ptCount val="1"/>
                <c:pt idx="0">
                  <c:v>Max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Voy!$CI$7:$CI$11</c:f>
              <c:numCache>
                <c:formatCode>0%</c:formatCode>
                <c:ptCount val="5"/>
                <c:pt idx="0">
                  <c:v>8.0510485252109243E-2</c:v>
                </c:pt>
                <c:pt idx="1">
                  <c:v>1.7288204479547598E-2</c:v>
                </c:pt>
                <c:pt idx="2">
                  <c:v>8.3118157031628837E-2</c:v>
                </c:pt>
                <c:pt idx="3">
                  <c:v>4.8032025073236118E-2</c:v>
                </c:pt>
                <c:pt idx="4">
                  <c:v>0.16300280137994116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1-4053-9D5A-FA7C3C97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880320"/>
        <c:axId val="161878784"/>
      </c:barChart>
      <c:lineChart>
        <c:grouping val="standard"/>
        <c:varyColors val="0"/>
        <c:ser>
          <c:idx val="0"/>
          <c:order val="0"/>
          <c:tx>
            <c:strRef>
              <c:f>Voy!$CE$6</c:f>
              <c:strCache>
                <c:ptCount val="1"/>
                <c:pt idx="0">
                  <c:v>SNBC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+26%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91-4053-9D5A-FA7C3C97F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Voy!$CE$7:$CE$11</c:f>
              <c:numCache>
                <c:formatCode>0%</c:formatCode>
                <c:ptCount val="5"/>
                <c:pt idx="0">
                  <c:v>0.25504743764926002</c:v>
                </c:pt>
                <c:pt idx="1">
                  <c:v>-8.1463645349280411E-2</c:v>
                </c:pt>
                <c:pt idx="2">
                  <c:v>-0.10873742325538316</c:v>
                </c:pt>
                <c:pt idx="3">
                  <c:v>-0.68143491561826952</c:v>
                </c:pt>
                <c:pt idx="4">
                  <c:v>-0.97269710299670109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91-4053-9D5A-FA7C3C97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87136"/>
        <c:axId val="162188672"/>
      </c:lineChart>
      <c:catAx>
        <c:axId val="16218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2188672"/>
        <c:crosses val="autoZero"/>
        <c:auto val="1"/>
        <c:lblAlgn val="ctr"/>
        <c:lblOffset val="100"/>
        <c:noMultiLvlLbl val="0"/>
      </c:catAx>
      <c:valAx>
        <c:axId val="162188672"/>
        <c:scaling>
          <c:orientation val="minMax"/>
          <c:min val="-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E</a:t>
                </a:r>
                <a:r>
                  <a:rPr lang="fr-FR" baseline="0" dirty="0"/>
                  <a:t>volution of emissions due to </a:t>
                </a:r>
                <a:r>
                  <a:rPr lang="fr-FR" baseline="0" dirty="0" err="1"/>
                  <a:t>each</a:t>
                </a:r>
                <a:r>
                  <a:rPr lang="fr-FR" baseline="0" dirty="0"/>
                  <a:t> factor(%)</a:t>
                </a:r>
                <a:endParaRPr lang="fr-FR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62187136"/>
        <c:crosses val="autoZero"/>
        <c:crossBetween val="between"/>
      </c:valAx>
      <c:valAx>
        <c:axId val="1618787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BE"/>
          </a:p>
        </c:txPr>
        <c:crossAx val="161880320"/>
        <c:crosses val="max"/>
        <c:crossBetween val="between"/>
      </c:valAx>
      <c:catAx>
        <c:axId val="16188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8787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1475013888888892"/>
          <c:y val="0.3370185185185185"/>
          <c:w val="0.12527763888888888"/>
          <c:h val="0.29068518518518516"/>
        </c:manualLayout>
      </c:layout>
      <c:overlay val="0"/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02547519862417"/>
          <c:y val="4.6953195018135066E-2"/>
          <c:w val="0.86304486111111112"/>
          <c:h val="0.85055795847909155"/>
        </c:manualLayout>
      </c:layout>
      <c:lineChart>
        <c:grouping val="standard"/>
        <c:varyColors val="0"/>
        <c:ser>
          <c:idx val="0"/>
          <c:order val="0"/>
          <c:tx>
            <c:strRef>
              <c:f>Transports!$B$2</c:f>
              <c:strCache>
                <c:ptCount val="1"/>
                <c:pt idx="0">
                  <c:v>Transports intérieurs</c:v>
                </c:pt>
              </c:strCache>
            </c:strRef>
          </c:tx>
          <c:spPr>
            <a:ln w="57150">
              <a:solidFill>
                <a:srgbClr val="727CA3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Transports!$C$1:$CO$1</c:f>
              <c:numCache>
                <c:formatCode>General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Transports!$C$2:$CO$2</c:f>
              <c:numCache>
                <c:formatCode>#,##0.0</c:formatCode>
                <c:ptCount val="91"/>
                <c:pt idx="0">
                  <c:v>34.195738693987593</c:v>
                </c:pt>
                <c:pt idx="1">
                  <c:v>35.767674607444768</c:v>
                </c:pt>
                <c:pt idx="2">
                  <c:v>37.69309738862033</c:v>
                </c:pt>
                <c:pt idx="3">
                  <c:v>40.409984388796154</c:v>
                </c:pt>
                <c:pt idx="4">
                  <c:v>43.440154211005925</c:v>
                </c:pt>
                <c:pt idx="5">
                  <c:v>45.080110981800793</c:v>
                </c:pt>
                <c:pt idx="6">
                  <c:v>47.155106719573709</c:v>
                </c:pt>
                <c:pt idx="7">
                  <c:v>49.900092852823718</c:v>
                </c:pt>
                <c:pt idx="8">
                  <c:v>53.492483434446868</c:v>
                </c:pt>
                <c:pt idx="9">
                  <c:v>56.778059384750065</c:v>
                </c:pt>
                <c:pt idx="10">
                  <c:v>61.077907714394598</c:v>
                </c:pt>
                <c:pt idx="11">
                  <c:v>65.366825499765469</c:v>
                </c:pt>
                <c:pt idx="12">
                  <c:v>71.316610430312323</c:v>
                </c:pt>
                <c:pt idx="13">
                  <c:v>78.84923397912064</c:v>
                </c:pt>
                <c:pt idx="14">
                  <c:v>77.835473254238025</c:v>
                </c:pt>
                <c:pt idx="15">
                  <c:v>80.895363228104088</c:v>
                </c:pt>
                <c:pt idx="16">
                  <c:v>85.909543113253434</c:v>
                </c:pt>
                <c:pt idx="17">
                  <c:v>88.2491082893455</c:v>
                </c:pt>
                <c:pt idx="18">
                  <c:v>92.549875994820226</c:v>
                </c:pt>
                <c:pt idx="19">
                  <c:v>94.986106828714412</c:v>
                </c:pt>
                <c:pt idx="20">
                  <c:v>95.967179038959586</c:v>
                </c:pt>
                <c:pt idx="21">
                  <c:v>97.780306488780099</c:v>
                </c:pt>
                <c:pt idx="22">
                  <c:v>98.46149995612717</c:v>
                </c:pt>
                <c:pt idx="23">
                  <c:v>99.495542163063078</c:v>
                </c:pt>
                <c:pt idx="24">
                  <c:v>101.24528372399163</c:v>
                </c:pt>
                <c:pt idx="25">
                  <c:v>101.19998361560849</c:v>
                </c:pt>
                <c:pt idx="26">
                  <c:v>106.08907482358512</c:v>
                </c:pt>
                <c:pt idx="27">
                  <c:v>109.66831361949752</c:v>
                </c:pt>
                <c:pt idx="28">
                  <c:v>116.26401534567495</c:v>
                </c:pt>
                <c:pt idx="29">
                  <c:v>120.58750842413566</c:v>
                </c:pt>
                <c:pt idx="30">
                  <c:v>124.20625552062944</c:v>
                </c:pt>
                <c:pt idx="31">
                  <c:v>126.89483213619285</c:v>
                </c:pt>
                <c:pt idx="32">
                  <c:v>131.31921547446851</c:v>
                </c:pt>
                <c:pt idx="33">
                  <c:v>131.50343326412877</c:v>
                </c:pt>
                <c:pt idx="34">
                  <c:v>132.40450590489272</c:v>
                </c:pt>
                <c:pt idx="35">
                  <c:v>134.27276101695753</c:v>
                </c:pt>
                <c:pt idx="36">
                  <c:v>135.93626427631182</c:v>
                </c:pt>
                <c:pt idx="37">
                  <c:v>138.68317100101956</c:v>
                </c:pt>
                <c:pt idx="38">
                  <c:v>141.03368654509748</c:v>
                </c:pt>
                <c:pt idx="39">
                  <c:v>143.59002697039739</c:v>
                </c:pt>
                <c:pt idx="40">
                  <c:v>143.34515195793389</c:v>
                </c:pt>
                <c:pt idx="41">
                  <c:v>146.61127998455856</c:v>
                </c:pt>
                <c:pt idx="42">
                  <c:v>147.72965891756726</c:v>
                </c:pt>
                <c:pt idx="43">
                  <c:v>147.36318475979004</c:v>
                </c:pt>
                <c:pt idx="44">
                  <c:v>147.90037536318735</c:v>
                </c:pt>
                <c:pt idx="45">
                  <c:v>145.83882564598704</c:v>
                </c:pt>
                <c:pt idx="46">
                  <c:v>145.37375551117572</c:v>
                </c:pt>
                <c:pt idx="47">
                  <c:v>144.38185231685492</c:v>
                </c:pt>
                <c:pt idx="48">
                  <c:v>137.8884875565227</c:v>
                </c:pt>
                <c:pt idx="49">
                  <c:v>136.27450676355645</c:v>
                </c:pt>
                <c:pt idx="50">
                  <c:v>139.24007034459063</c:v>
                </c:pt>
                <c:pt idx="51">
                  <c:v>139.43877365066746</c:v>
                </c:pt>
                <c:pt idx="52">
                  <c:v>137.7043495098915</c:v>
                </c:pt>
                <c:pt idx="53">
                  <c:v>137.01655008017519</c:v>
                </c:pt>
                <c:pt idx="54">
                  <c:v>136.8951442040767</c:v>
                </c:pt>
                <c:pt idx="55">
                  <c:v>138.01026081802468</c:v>
                </c:pt>
                <c:pt idx="56">
                  <c:v>138.73525621664081</c:v>
                </c:pt>
                <c:pt idx="57">
                  <c:v>138.86012288389026</c:v>
                </c:pt>
                <c:pt idx="58">
                  <c:v>136.16876102537049</c:v>
                </c:pt>
                <c:pt idx="59" formatCode="#,##0">
                  <c:v>135.92492812901881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8-414B-80F3-ADBFD96F5429}"/>
            </c:ext>
          </c:extLst>
        </c:ser>
        <c:ser>
          <c:idx val="3"/>
          <c:order val="1"/>
          <c:tx>
            <c:strRef>
              <c:f>Transports!$B$5</c:f>
              <c:strCache>
                <c:ptCount val="1"/>
                <c:pt idx="0">
                  <c:v>SNBC transports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Transports!$C$1:$CO$1</c:f>
              <c:numCache>
                <c:formatCode>General</c:formatCode>
                <c:ptCount val="9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  <c:pt idx="81">
                  <c:v>2041</c:v>
                </c:pt>
                <c:pt idx="82">
                  <c:v>2042</c:v>
                </c:pt>
                <c:pt idx="83">
                  <c:v>2043</c:v>
                </c:pt>
                <c:pt idx="84">
                  <c:v>2044</c:v>
                </c:pt>
                <c:pt idx="85">
                  <c:v>2045</c:v>
                </c:pt>
                <c:pt idx="86">
                  <c:v>2046</c:v>
                </c:pt>
                <c:pt idx="87">
                  <c:v>2047</c:v>
                </c:pt>
                <c:pt idx="88">
                  <c:v>2048</c:v>
                </c:pt>
                <c:pt idx="89">
                  <c:v>2049</c:v>
                </c:pt>
                <c:pt idx="90">
                  <c:v>2050</c:v>
                </c:pt>
              </c:numCache>
            </c:numRef>
          </c:cat>
          <c:val>
            <c:numRef>
              <c:f>Transports!$C$5:$CO$5</c:f>
              <c:numCache>
                <c:formatCode>General</c:formatCode>
                <c:ptCount val="91"/>
                <c:pt idx="55">
                  <c:v>137</c:v>
                </c:pt>
                <c:pt idx="56">
                  <c:v>136</c:v>
                </c:pt>
                <c:pt idx="57">
                  <c:v>135</c:v>
                </c:pt>
                <c:pt idx="58">
                  <c:v>134</c:v>
                </c:pt>
                <c:pt idx="59">
                  <c:v>133</c:v>
                </c:pt>
                <c:pt idx="60">
                  <c:v>132</c:v>
                </c:pt>
                <c:pt idx="61">
                  <c:v>129</c:v>
                </c:pt>
                <c:pt idx="62">
                  <c:v>125</c:v>
                </c:pt>
                <c:pt idx="63">
                  <c:v>122</c:v>
                </c:pt>
                <c:pt idx="64">
                  <c:v>119</c:v>
                </c:pt>
                <c:pt idx="65">
                  <c:v>116</c:v>
                </c:pt>
                <c:pt idx="66">
                  <c:v>112</c:v>
                </c:pt>
                <c:pt idx="67">
                  <c:v>109</c:v>
                </c:pt>
                <c:pt idx="68">
                  <c:v>106</c:v>
                </c:pt>
                <c:pt idx="69">
                  <c:v>102</c:v>
                </c:pt>
                <c:pt idx="70">
                  <c:v>99</c:v>
                </c:pt>
                <c:pt idx="71">
                  <c:v>94</c:v>
                </c:pt>
                <c:pt idx="72">
                  <c:v>89</c:v>
                </c:pt>
                <c:pt idx="73">
                  <c:v>84</c:v>
                </c:pt>
                <c:pt idx="74">
                  <c:v>80</c:v>
                </c:pt>
                <c:pt idx="75">
                  <c:v>75</c:v>
                </c:pt>
                <c:pt idx="76">
                  <c:v>70</c:v>
                </c:pt>
                <c:pt idx="77">
                  <c:v>65</c:v>
                </c:pt>
                <c:pt idx="78">
                  <c:v>61</c:v>
                </c:pt>
                <c:pt idx="79">
                  <c:v>56</c:v>
                </c:pt>
                <c:pt idx="80">
                  <c:v>51</c:v>
                </c:pt>
                <c:pt idx="81">
                  <c:v>46</c:v>
                </c:pt>
                <c:pt idx="82">
                  <c:v>42</c:v>
                </c:pt>
                <c:pt idx="83">
                  <c:v>37</c:v>
                </c:pt>
                <c:pt idx="84">
                  <c:v>32</c:v>
                </c:pt>
                <c:pt idx="85">
                  <c:v>27</c:v>
                </c:pt>
                <c:pt idx="86">
                  <c:v>23</c:v>
                </c:pt>
                <c:pt idx="87">
                  <c:v>18</c:v>
                </c:pt>
                <c:pt idx="88">
                  <c:v>13</c:v>
                </c:pt>
                <c:pt idx="89">
                  <c:v>8</c:v>
                </c:pt>
                <c:pt idx="9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E8-414B-80F3-ADBFD96F5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13920"/>
        <c:axId val="170515456"/>
      </c:lineChart>
      <c:catAx>
        <c:axId val="1705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15456"/>
        <c:crosses val="autoZero"/>
        <c:auto val="1"/>
        <c:lblAlgn val="ctr"/>
        <c:lblOffset val="100"/>
        <c:tickLblSkip val="10"/>
        <c:noMultiLvlLbl val="0"/>
      </c:catAx>
      <c:valAx>
        <c:axId val="170515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Emissions de </a:t>
                </a:r>
                <a:r>
                  <a:rPr lang="en-US" dirty="0" err="1"/>
                  <a:t>gaz</a:t>
                </a:r>
                <a:r>
                  <a:rPr lang="en-US" dirty="0"/>
                  <a:t> à </a:t>
                </a:r>
                <a:r>
                  <a:rPr lang="en-US" dirty="0" err="1"/>
                  <a:t>effet</a:t>
                </a:r>
                <a:r>
                  <a:rPr lang="en-US" dirty="0"/>
                  <a:t> de </a:t>
                </a:r>
                <a:r>
                  <a:rPr lang="en-US" dirty="0" err="1"/>
                  <a:t>serre</a:t>
                </a:r>
                <a:r>
                  <a:rPr lang="en-US" dirty="0"/>
                  <a:t> (MtCO</a:t>
                </a:r>
                <a:r>
                  <a:rPr lang="en-US" baseline="-25000" dirty="0"/>
                  <a:t>2</a:t>
                </a:r>
                <a:r>
                  <a:rPr lang="en-US" dirty="0"/>
                  <a:t>eq)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705139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31545926533443652"/>
          <c:y val="0.71004074074074075"/>
          <c:w val="0.40919447465306258"/>
          <c:h val="0.18389305555555555"/>
        </c:manualLayout>
      </c:layout>
      <c:overlay val="1"/>
      <c:txPr>
        <a:bodyPr/>
        <a:lstStyle/>
        <a:p>
          <a:pPr>
            <a:defRPr b="1"/>
          </a:pPr>
          <a:endParaRPr lang="en-BE"/>
        </a:p>
      </c:txPr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231712962962971E-2"/>
          <c:y val="2.5120601851851852E-2"/>
          <c:w val="0.83264780092592594"/>
          <c:h val="0.89410324074074077"/>
        </c:manualLayout>
      </c:layout>
      <c:lineChart>
        <c:grouping val="standard"/>
        <c:varyColors val="0"/>
        <c:ser>
          <c:idx val="0"/>
          <c:order val="0"/>
          <c:tx>
            <c:strRef>
              <c:f>'=&gt; EqVoyageurs'!$C$270</c:f>
              <c:strCache>
                <c:ptCount val="1"/>
                <c:pt idx="0">
                  <c:v>CO2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5.87962962962965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; 4,2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6B-4DD7-8F63-C373300A50D4}"/>
                </c:ext>
              </c:extLst>
            </c:dLbl>
            <c:spPr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EqVoyageurs'!$H$270:$BM$270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1.0549172652678884</c:v>
                </c:pt>
                <c:pt idx="2">
                  <c:v>1.1115279581286044</c:v>
                </c:pt>
                <c:pt idx="3">
                  <c:v>1.1968351099355721</c:v>
                </c:pt>
                <c:pt idx="4">
                  <c:v>1.2998998977324892</c:v>
                </c:pt>
                <c:pt idx="5">
                  <c:v>1.3756778623664878</c:v>
                </c:pt>
                <c:pt idx="6">
                  <c:v>1.4586320973390203</c:v>
                </c:pt>
                <c:pt idx="7">
                  <c:v>1.5656004514561599</c:v>
                </c:pt>
                <c:pt idx="8">
                  <c:v>1.6850539518645644</c:v>
                </c:pt>
                <c:pt idx="9">
                  <c:v>1.7860150416481588</c:v>
                </c:pt>
                <c:pt idx="10">
                  <c:v>1.9289782779694404</c:v>
                </c:pt>
                <c:pt idx="11">
                  <c:v>2.0756834833640934</c:v>
                </c:pt>
                <c:pt idx="12">
                  <c:v>2.2594907478209225</c:v>
                </c:pt>
                <c:pt idx="13">
                  <c:v>2.460592971555998</c:v>
                </c:pt>
                <c:pt idx="14">
                  <c:v>2.3897618974688006</c:v>
                </c:pt>
                <c:pt idx="15">
                  <c:v>2.5058178084438896</c:v>
                </c:pt>
                <c:pt idx="16">
                  <c:v>2.6506643414749815</c:v>
                </c:pt>
                <c:pt idx="17">
                  <c:v>2.7056061139904739</c:v>
                </c:pt>
                <c:pt idx="18">
                  <c:v>2.8357957471688677</c:v>
                </c:pt>
                <c:pt idx="19">
                  <c:v>2.8909756095526471</c:v>
                </c:pt>
                <c:pt idx="20">
                  <c:v>2.9261000858859054</c:v>
                </c:pt>
                <c:pt idx="21">
                  <c:v>3.0201822171250536</c:v>
                </c:pt>
                <c:pt idx="22">
                  <c:v>3.0679285940725691</c:v>
                </c:pt>
                <c:pt idx="23">
                  <c:v>3.1166166962096549</c:v>
                </c:pt>
                <c:pt idx="24">
                  <c:v>3.1641480711692518</c:v>
                </c:pt>
                <c:pt idx="25">
                  <c:v>3.1594033816375346</c:v>
                </c:pt>
                <c:pt idx="26">
                  <c:v>3.3007499181642541</c:v>
                </c:pt>
                <c:pt idx="27">
                  <c:v>3.3882203460810589</c:v>
                </c:pt>
                <c:pt idx="28">
                  <c:v>3.5702153333534512</c:v>
                </c:pt>
                <c:pt idx="29">
                  <c:v>3.6764919547136898</c:v>
                </c:pt>
                <c:pt idx="30">
                  <c:v>3.7766372729178892</c:v>
                </c:pt>
                <c:pt idx="31">
                  <c:v>3.8279970031281985</c:v>
                </c:pt>
                <c:pt idx="32">
                  <c:v>3.9763141867488949</c:v>
                </c:pt>
                <c:pt idx="33">
                  <c:v>3.9967665360402607</c:v>
                </c:pt>
                <c:pt idx="34">
                  <c:v>3.9890192216639062</c:v>
                </c:pt>
                <c:pt idx="35">
                  <c:v>4.0366505021796311</c:v>
                </c:pt>
                <c:pt idx="36">
                  <c:v>4.0818083186435468</c:v>
                </c:pt>
                <c:pt idx="37">
                  <c:v>4.1260353149328663</c:v>
                </c:pt>
                <c:pt idx="38">
                  <c:v>4.2098808289341161</c:v>
                </c:pt>
                <c:pt idx="39">
                  <c:v>4.2959468937385896</c:v>
                </c:pt>
                <c:pt idx="40">
                  <c:v>4.2693011068826152</c:v>
                </c:pt>
                <c:pt idx="41">
                  <c:v>4.3677881608325437</c:v>
                </c:pt>
                <c:pt idx="42">
                  <c:v>4.3771847165643587</c:v>
                </c:pt>
                <c:pt idx="43">
                  <c:v>4.3697958876971832</c:v>
                </c:pt>
                <c:pt idx="44">
                  <c:v>4.327568414990913</c:v>
                </c:pt>
                <c:pt idx="45">
                  <c:v>4.2299514302412717</c:v>
                </c:pt>
                <c:pt idx="46">
                  <c:v>4.2018350837132479</c:v>
                </c:pt>
                <c:pt idx="47">
                  <c:v>4.1562712793416008</c:v>
                </c:pt>
                <c:pt idx="48">
                  <c:v>4.0395407818485376</c:v>
                </c:pt>
                <c:pt idx="49">
                  <c:v>4.0915727897876293</c:v>
                </c:pt>
                <c:pt idx="50">
                  <c:v>4.1390978123226549</c:v>
                </c:pt>
                <c:pt idx="51">
                  <c:v>4.1114875185357223</c:v>
                </c:pt>
                <c:pt idx="52">
                  <c:v>4.1201952164614859</c:v>
                </c:pt>
                <c:pt idx="53">
                  <c:v>4.0857198368234977</c:v>
                </c:pt>
                <c:pt idx="54">
                  <c:v>4.1020531770757422</c:v>
                </c:pt>
                <c:pt idx="55" formatCode="0.00">
                  <c:v>4.1612632227256343</c:v>
                </c:pt>
                <c:pt idx="56" formatCode="0.00">
                  <c:v>4.1814468763181507</c:v>
                </c:pt>
                <c:pt idx="57" formatCode="0.0">
                  <c:v>4.1559409184761229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6B-4DD7-8F63-C373300A50D4}"/>
            </c:ext>
          </c:extLst>
        </c:ser>
        <c:ser>
          <c:idx val="2"/>
          <c:order val="1"/>
          <c:tx>
            <c:strRef>
              <c:f>'=&gt; EqVoyageurs'!$C$272</c:f>
              <c:strCache>
                <c:ptCount val="1"/>
                <c:pt idx="0">
                  <c:v>DT</c:v>
                </c:pt>
              </c:strCache>
            </c:strRef>
          </c:tx>
          <c:spPr>
            <a:ln w="44450"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-1.7638888888888888E-2"/>
                </c:manualLayout>
              </c:layout>
              <c:spPr>
                <a:ln>
                  <a:solidFill>
                    <a:srgbClr val="C0504D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en-BE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6B-4DD7-8F63-C373300A50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EqVoyageurs'!$H$272:$BM$272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1.0659692523630018</c:v>
                </c:pt>
                <c:pt idx="2">
                  <c:v>1.130111557467701</c:v>
                </c:pt>
                <c:pt idx="3">
                  <c:v>1.2060703297121964</c:v>
                </c:pt>
                <c:pt idx="4">
                  <c:v>1.3054807875629608</c:v>
                </c:pt>
                <c:pt idx="5">
                  <c:v>1.3913770264111396</c:v>
                </c:pt>
                <c:pt idx="6">
                  <c:v>1.4810726263377403</c:v>
                </c:pt>
                <c:pt idx="7">
                  <c:v>1.5821112888399493</c:v>
                </c:pt>
                <c:pt idx="8">
                  <c:v>1.6716299185765366</c:v>
                </c:pt>
                <c:pt idx="9">
                  <c:v>1.7750046315415118</c:v>
                </c:pt>
                <c:pt idx="10">
                  <c:v>1.9046246374156841</c:v>
                </c:pt>
                <c:pt idx="11">
                  <c:v>2.0325987628919133</c:v>
                </c:pt>
                <c:pt idx="12">
                  <c:v>2.2025490880758474</c:v>
                </c:pt>
                <c:pt idx="13">
                  <c:v>2.383263332382862</c:v>
                </c:pt>
                <c:pt idx="14">
                  <c:v>2.3330182274324094</c:v>
                </c:pt>
                <c:pt idx="15">
                  <c:v>2.4368037362507495</c:v>
                </c:pt>
                <c:pt idx="16">
                  <c:v>2.4855882634765911</c:v>
                </c:pt>
                <c:pt idx="17">
                  <c:v>2.5492976007473129</c:v>
                </c:pt>
                <c:pt idx="18">
                  <c:v>2.628106049121075</c:v>
                </c:pt>
                <c:pt idx="19">
                  <c:v>2.6890516884203008</c:v>
                </c:pt>
                <c:pt idx="20">
                  <c:v>2.7885711057465081</c:v>
                </c:pt>
                <c:pt idx="21">
                  <c:v>2.8764114475700246</c:v>
                </c:pt>
                <c:pt idx="22">
                  <c:v>2.9046366969931006</c:v>
                </c:pt>
                <c:pt idx="23">
                  <c:v>2.9717425716800641</c:v>
                </c:pt>
                <c:pt idx="24">
                  <c:v>3.0184502681964838</c:v>
                </c:pt>
                <c:pt idx="25">
                  <c:v>3.0563316948332648</c:v>
                </c:pt>
                <c:pt idx="26">
                  <c:v>3.1906169685610437</c:v>
                </c:pt>
                <c:pt idx="27">
                  <c:v>3.2922689603721844</c:v>
                </c:pt>
                <c:pt idx="28">
                  <c:v>3.4447733142550194</c:v>
                </c:pt>
                <c:pt idx="29">
                  <c:v>3.5463203968326202</c:v>
                </c:pt>
                <c:pt idx="30">
                  <c:v>3.6478767387692317</c:v>
                </c:pt>
                <c:pt idx="31">
                  <c:v>3.6914411245785481</c:v>
                </c:pt>
                <c:pt idx="32">
                  <c:v>3.7655056900077315</c:v>
                </c:pt>
                <c:pt idx="33">
                  <c:v>3.773999978109738</c:v>
                </c:pt>
                <c:pt idx="34">
                  <c:v>3.831527241852192</c:v>
                </c:pt>
                <c:pt idx="35">
                  <c:v>3.8583276661849224</c:v>
                </c:pt>
                <c:pt idx="36">
                  <c:v>3.9072454724400139</c:v>
                </c:pt>
                <c:pt idx="37">
                  <c:v>3.9786226617739859</c:v>
                </c:pt>
                <c:pt idx="38">
                  <c:v>4.093270830579228</c:v>
                </c:pt>
                <c:pt idx="39">
                  <c:v>4.1834639132072198</c:v>
                </c:pt>
                <c:pt idx="40">
                  <c:v>4.2127761050269772</c:v>
                </c:pt>
                <c:pt idx="41">
                  <c:v>4.3311604716847008</c:v>
                </c:pt>
                <c:pt idx="42">
                  <c:v>4.3739670526473224</c:v>
                </c:pt>
                <c:pt idx="43">
                  <c:v>4.3754672545499602</c:v>
                </c:pt>
                <c:pt idx="44">
                  <c:v>4.3922288095694606</c:v>
                </c:pt>
                <c:pt idx="45">
                  <c:v>4.3637797450340567</c:v>
                </c:pt>
                <c:pt idx="46">
                  <c:v>4.3782813718582139</c:v>
                </c:pt>
                <c:pt idx="47">
                  <c:v>4.4175576580587395</c:v>
                </c:pt>
                <c:pt idx="48">
                  <c:v>4.3750300906729045</c:v>
                </c:pt>
                <c:pt idx="49">
                  <c:v>4.3834611871868425</c:v>
                </c:pt>
                <c:pt idx="50">
                  <c:v>4.4353387627775946</c:v>
                </c:pt>
                <c:pt idx="51">
                  <c:v>4.4708566696826031</c:v>
                </c:pt>
                <c:pt idx="52">
                  <c:v>4.4783947234305828</c:v>
                </c:pt>
                <c:pt idx="53">
                  <c:v>4.4989183037068186</c:v>
                </c:pt>
                <c:pt idx="54">
                  <c:v>4.5339989980798219</c:v>
                </c:pt>
                <c:pt idx="55" formatCode="0.00">
                  <c:v>4.6194517758344569</c:v>
                </c:pt>
                <c:pt idx="56">
                  <c:v>4.6995330297073359</c:v>
                </c:pt>
                <c:pt idx="57" formatCode="0.0">
                  <c:v>4.748350516937891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6B-4DD7-8F63-C373300A50D4}"/>
            </c:ext>
          </c:extLst>
        </c:ser>
        <c:ser>
          <c:idx val="3"/>
          <c:order val="2"/>
          <c:tx>
            <c:strRef>
              <c:f>'=&gt; EqVoyageurs'!$C$273</c:f>
              <c:strCache>
                <c:ptCount val="1"/>
                <c:pt idx="0">
                  <c:v>RM</c:v>
                </c:pt>
              </c:strCache>
            </c:strRef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2.9398148148148148E-3"/>
                  <c:y val="-8.819444444444444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6B-4DD7-8F63-C373300A50D4}"/>
                </c:ext>
              </c:extLst>
            </c:dLbl>
            <c:spPr>
              <a:ln>
                <a:solidFill>
                  <a:schemeClr val="accent6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EqVoyageurs'!$H$273:$BM$273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1.0150373382294764</c:v>
                </c:pt>
                <c:pt idx="2">
                  <c:v>1.0272366037782259</c:v>
                </c:pt>
                <c:pt idx="3">
                  <c:v>1.0395485747263387</c:v>
                </c:pt>
                <c:pt idx="4">
                  <c:v>1.055071407568835</c:v>
                </c:pt>
                <c:pt idx="5">
                  <c:v>1.069340666827262</c:v>
                </c:pt>
                <c:pt idx="6">
                  <c:v>1.0855920141844644</c:v>
                </c:pt>
                <c:pt idx="7">
                  <c:v>1.1027329897213354</c:v>
                </c:pt>
                <c:pt idx="8">
                  <c:v>1.1202611284133452</c:v>
                </c:pt>
                <c:pt idx="9">
                  <c:v>1.1286630316874096</c:v>
                </c:pt>
                <c:pt idx="10">
                  <c:v>1.1406699994748273</c:v>
                </c:pt>
                <c:pt idx="11">
                  <c:v>1.1566648102954837</c:v>
                </c:pt>
                <c:pt idx="12">
                  <c:v>1.1696777965758114</c:v>
                </c:pt>
                <c:pt idx="13">
                  <c:v>1.1786157858281261</c:v>
                </c:pt>
                <c:pt idx="14">
                  <c:v>1.1707602525464238</c:v>
                </c:pt>
                <c:pt idx="15">
                  <c:v>1.1759846351824144</c:v>
                </c:pt>
                <c:pt idx="16">
                  <c:v>1.1772737837546365</c:v>
                </c:pt>
                <c:pt idx="17">
                  <c:v>1.1812774367018137</c:v>
                </c:pt>
                <c:pt idx="18">
                  <c:v>1.1832396446829387</c:v>
                </c:pt>
                <c:pt idx="19">
                  <c:v>1.1885187977042135</c:v>
                </c:pt>
                <c:pt idx="20">
                  <c:v>1.1971020198468398</c:v>
                </c:pt>
                <c:pt idx="21">
                  <c:v>1.2012519373232551</c:v>
                </c:pt>
                <c:pt idx="22">
                  <c:v>1.2013459372725981</c:v>
                </c:pt>
                <c:pt idx="23">
                  <c:v>1.2057912876426125</c:v>
                </c:pt>
                <c:pt idx="24">
                  <c:v>1.2063479967176587</c:v>
                </c:pt>
                <c:pt idx="25">
                  <c:v>1.207375093658102</c:v>
                </c:pt>
                <c:pt idx="26">
                  <c:v>1.2206180137938138</c:v>
                </c:pt>
                <c:pt idx="27">
                  <c:v>1.2272376083798748</c:v>
                </c:pt>
                <c:pt idx="28">
                  <c:v>1.2290244847391156</c:v>
                </c:pt>
                <c:pt idx="29">
                  <c:v>1.2315405948866858</c:v>
                </c:pt>
                <c:pt idx="30">
                  <c:v>1.231914584555531</c:v>
                </c:pt>
                <c:pt idx="31">
                  <c:v>1.2350783252303188</c:v>
                </c:pt>
                <c:pt idx="32">
                  <c:v>1.2388121053920016</c:v>
                </c:pt>
                <c:pt idx="33">
                  <c:v>1.2461430073743198</c:v>
                </c:pt>
                <c:pt idx="34">
                  <c:v>1.2477665774008129</c:v>
                </c:pt>
                <c:pt idx="35">
                  <c:v>1.2595005846487939</c:v>
                </c:pt>
                <c:pt idx="36">
                  <c:v>1.2544757455871998</c:v>
                </c:pt>
                <c:pt idx="37">
                  <c:v>1.2540366777347225</c:v>
                </c:pt>
                <c:pt idx="38">
                  <c:v>1.2529960170849197</c:v>
                </c:pt>
                <c:pt idx="39">
                  <c:v>1.2549985678522346</c:v>
                </c:pt>
                <c:pt idx="40">
                  <c:v>1.2480908607921859</c:v>
                </c:pt>
                <c:pt idx="41">
                  <c:v>1.2501777004060346</c:v>
                </c:pt>
                <c:pt idx="42">
                  <c:v>1.2483217592015754</c:v>
                </c:pt>
                <c:pt idx="43">
                  <c:v>1.2501473494679833</c:v>
                </c:pt>
                <c:pt idx="44">
                  <c:v>1.244206933906431</c:v>
                </c:pt>
                <c:pt idx="45">
                  <c:v>1.2397205157934714</c:v>
                </c:pt>
                <c:pt idx="46">
                  <c:v>1.2331226373536353</c:v>
                </c:pt>
                <c:pt idx="47">
                  <c:v>1.2313744045528319</c:v>
                </c:pt>
                <c:pt idx="48">
                  <c:v>1.2208247338217941</c:v>
                </c:pt>
                <c:pt idx="49">
                  <c:v>1.2224812487201924</c:v>
                </c:pt>
                <c:pt idx="50">
                  <c:v>1.2237054071902018</c:v>
                </c:pt>
                <c:pt idx="51">
                  <c:v>1.2203791171090927</c:v>
                </c:pt>
                <c:pt idx="52">
                  <c:v>1.2196063459539508</c:v>
                </c:pt>
                <c:pt idx="53">
                  <c:v>1.2209458267368811</c:v>
                </c:pt>
                <c:pt idx="54">
                  <c:v>1.2222054298457314</c:v>
                </c:pt>
                <c:pt idx="55" formatCode="0.00">
                  <c:v>1.2248043514301843</c:v>
                </c:pt>
                <c:pt idx="56">
                  <c:v>1.2287702882582525</c:v>
                </c:pt>
                <c:pt idx="57" formatCode="0.00">
                  <c:v>1.2229877567383918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6B-4DD7-8F63-C373300A50D4}"/>
            </c:ext>
          </c:extLst>
        </c:ser>
        <c:ser>
          <c:idx val="4"/>
          <c:order val="3"/>
          <c:tx>
            <c:strRef>
              <c:f>'=&gt; EqVoyageurs'!$C$274</c:f>
              <c:strCache>
                <c:ptCount val="1"/>
                <c:pt idx="0">
                  <c:v>TR</c:v>
                </c:pt>
              </c:strCache>
            </c:strRef>
          </c:tx>
          <c:spPr>
            <a:ln w="44450">
              <a:solidFill>
                <a:srgbClr val="FFFF66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-1.462962962962963E-3"/>
                  <c:y val="-6.467592592592592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RV; </a:t>
                    </a:r>
                    <a:fld id="{BAC6803F-2328-4510-820E-E1CC0EC50CC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6B-4DD7-8F63-C373300A50D4}"/>
                </c:ext>
              </c:extLst>
            </c:dLbl>
            <c:spPr>
              <a:ln>
                <a:solidFill>
                  <a:srgbClr val="FFFF99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EqVoyageurs'!$H$274:$BM$274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0.99980410233929362</c:v>
                </c:pt>
                <c:pt idx="2">
                  <c:v>0.99652271465209163</c:v>
                </c:pt>
                <c:pt idx="3">
                  <c:v>0.99775550861359619</c:v>
                </c:pt>
                <c:pt idx="4">
                  <c:v>1.0012139498208046</c:v>
                </c:pt>
                <c:pt idx="5">
                  <c:v>1.0068174166671675</c:v>
                </c:pt>
                <c:pt idx="6">
                  <c:v>1.0123839264149381</c:v>
                </c:pt>
                <c:pt idx="7">
                  <c:v>1.0199321487711439</c:v>
                </c:pt>
                <c:pt idx="8">
                  <c:v>1.0288460572611371</c:v>
                </c:pt>
                <c:pt idx="9">
                  <c:v>1.0332476934481285</c:v>
                </c:pt>
                <c:pt idx="10">
                  <c:v>1.0389436103852856</c:v>
                </c:pt>
                <c:pt idx="11">
                  <c:v>1.0457343170863198</c:v>
                </c:pt>
                <c:pt idx="12">
                  <c:v>1.0528767222227633</c:v>
                </c:pt>
                <c:pt idx="13">
                  <c:v>1.0603626327289253</c:v>
                </c:pt>
                <c:pt idx="14">
                  <c:v>1.0708394743342231</c:v>
                </c:pt>
                <c:pt idx="15">
                  <c:v>1.0795128142899559</c:v>
                </c:pt>
                <c:pt idx="16">
                  <c:v>1.1290047131972967</c:v>
                </c:pt>
                <c:pt idx="17">
                  <c:v>1.1292639292814872</c:v>
                </c:pt>
                <c:pt idx="18">
                  <c:v>1.1534653385914473</c:v>
                </c:pt>
                <c:pt idx="19">
                  <c:v>1.1513561986462046</c:v>
                </c:pt>
                <c:pt idx="20">
                  <c:v>1.126273789264409</c:v>
                </c:pt>
                <c:pt idx="21">
                  <c:v>1.1351382765663014</c:v>
                </c:pt>
                <c:pt idx="22">
                  <c:v>1.1517311283605067</c:v>
                </c:pt>
                <c:pt idx="23">
                  <c:v>1.1430050464830246</c:v>
                </c:pt>
                <c:pt idx="24">
                  <c:v>1.1483374047059511</c:v>
                </c:pt>
                <c:pt idx="25">
                  <c:v>1.1322224467336317</c:v>
                </c:pt>
                <c:pt idx="26">
                  <c:v>1.1222838719469206</c:v>
                </c:pt>
                <c:pt idx="27">
                  <c:v>1.1179939153919225</c:v>
                </c:pt>
                <c:pt idx="28">
                  <c:v>1.1362517832400847</c:v>
                </c:pt>
                <c:pt idx="29">
                  <c:v>1.1503757943307347</c:v>
                </c:pt>
                <c:pt idx="30">
                  <c:v>1.1556749721012785</c:v>
                </c:pt>
                <c:pt idx="31">
                  <c:v>1.1622719772302952</c:v>
                </c:pt>
                <c:pt idx="32">
                  <c:v>1.1842719123999097</c:v>
                </c:pt>
                <c:pt idx="33">
                  <c:v>1.1864613729518896</c:v>
                </c:pt>
                <c:pt idx="34">
                  <c:v>1.1841106684096687</c:v>
                </c:pt>
                <c:pt idx="35">
                  <c:v>1.1784526073638844</c:v>
                </c:pt>
                <c:pt idx="36">
                  <c:v>1.1960433716866385</c:v>
                </c:pt>
                <c:pt idx="37">
                  <c:v>1.1995538960470458</c:v>
                </c:pt>
                <c:pt idx="38">
                  <c:v>1.1954388122333282</c:v>
                </c:pt>
                <c:pt idx="39">
                  <c:v>1.1998615390507594</c:v>
                </c:pt>
                <c:pt idx="40">
                  <c:v>1.2035454145978215</c:v>
                </c:pt>
                <c:pt idx="41">
                  <c:v>1.2065783971500241</c:v>
                </c:pt>
                <c:pt idx="42">
                  <c:v>1.2059698747444429</c:v>
                </c:pt>
                <c:pt idx="43">
                  <c:v>1.2138597759135901</c:v>
                </c:pt>
                <c:pt idx="44">
                  <c:v>1.2140057507940063</c:v>
                </c:pt>
                <c:pt idx="45">
                  <c:v>1.2133205328738086</c:v>
                </c:pt>
                <c:pt idx="46">
                  <c:v>1.222052494524059</c:v>
                </c:pt>
                <c:pt idx="47">
                  <c:v>1.2228648986563566</c:v>
                </c:pt>
                <c:pt idx="48">
                  <c:v>1.2403215563685135</c:v>
                </c:pt>
                <c:pt idx="49">
                  <c:v>1.2584506089721161</c:v>
                </c:pt>
                <c:pt idx="50">
                  <c:v>1.2534374057978048</c:v>
                </c:pt>
                <c:pt idx="51">
                  <c:v>1.2590738612998882</c:v>
                </c:pt>
                <c:pt idx="52">
                  <c:v>1.2735002888813161</c:v>
                </c:pt>
                <c:pt idx="53">
                  <c:v>1.2828260979470223</c:v>
                </c:pt>
                <c:pt idx="54">
                  <c:v>1.2898904301281588</c:v>
                </c:pt>
                <c:pt idx="55" formatCode="0.00">
                  <c:v>1.2870443985616904</c:v>
                </c:pt>
                <c:pt idx="56">
                  <c:v>1.2885068172276188</c:v>
                </c:pt>
                <c:pt idx="57" formatCode="0.00">
                  <c:v>1.2753405625008516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56B-4DD7-8F63-C373300A50D4}"/>
            </c:ext>
          </c:extLst>
        </c:ser>
        <c:ser>
          <c:idx val="5"/>
          <c:order val="4"/>
          <c:tx>
            <c:strRef>
              <c:f>'=&gt; EqVoyageurs'!$C$275</c:f>
              <c:strCache>
                <c:ptCount val="1"/>
                <c:pt idx="0">
                  <c:v>EE</c:v>
                </c:pt>
              </c:strCache>
            </c:strRef>
          </c:tx>
          <c:spPr>
            <a:ln w="44450">
              <a:solidFill>
                <a:srgbClr val="99CCFF"/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2.057870370370381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CE; </a:t>
                    </a:r>
                    <a:fld id="{444C20A8-D4A5-4DDC-9295-F7275237D233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56B-4DD7-8F63-C373300A50D4}"/>
                </c:ext>
              </c:extLst>
            </c:dLbl>
            <c:spPr>
              <a:ln>
                <a:solidFill>
                  <a:srgbClr val="99CCFF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EqVoyageurs'!$H$275:$BM$275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0.97872535864539378</c:v>
                </c:pt>
                <c:pt idx="2">
                  <c:v>0.96799907598866664</c:v>
                </c:pt>
                <c:pt idx="3">
                  <c:v>0.96608665592957066</c:v>
                </c:pt>
                <c:pt idx="4">
                  <c:v>0.95464596535721635</c:v>
                </c:pt>
                <c:pt idx="5">
                  <c:v>0.93538976415649522</c:v>
                </c:pt>
                <c:pt idx="6">
                  <c:v>0.91839821469501681</c:v>
                </c:pt>
                <c:pt idx="7">
                  <c:v>0.90651997356821523</c:v>
                </c:pt>
                <c:pt idx="8">
                  <c:v>0.90367544456279025</c:v>
                </c:pt>
                <c:pt idx="9">
                  <c:v>0.89550339758702679</c:v>
                </c:pt>
                <c:pt idx="10">
                  <c:v>0.8904031435534373</c:v>
                </c:pt>
                <c:pt idx="11">
                  <c:v>0.88333022389104243</c:v>
                </c:pt>
                <c:pt idx="12">
                  <c:v>0.87314876093482774</c:v>
                </c:pt>
                <c:pt idx="13">
                  <c:v>0.86598669012070462</c:v>
                </c:pt>
                <c:pt idx="14">
                  <c:v>0.85602067255787917</c:v>
                </c:pt>
                <c:pt idx="15">
                  <c:v>0.84878155502206021</c:v>
                </c:pt>
                <c:pt idx="16">
                  <c:v>0.84053894788328165</c:v>
                </c:pt>
                <c:pt idx="17">
                  <c:v>0.83336516604993971</c:v>
                </c:pt>
                <c:pt idx="18">
                  <c:v>0.82818558311823909</c:v>
                </c:pt>
                <c:pt idx="19">
                  <c:v>0.82298072971113623</c:v>
                </c:pt>
                <c:pt idx="20">
                  <c:v>0.81540754982681629</c:v>
                </c:pt>
                <c:pt idx="21">
                  <c:v>0.80689730326758169</c:v>
                </c:pt>
                <c:pt idx="22">
                  <c:v>0.79983372401710784</c:v>
                </c:pt>
                <c:pt idx="23">
                  <c:v>0.7974812699179552</c:v>
                </c:pt>
                <c:pt idx="24">
                  <c:v>0.79324340711456465</c:v>
                </c:pt>
                <c:pt idx="25">
                  <c:v>0.792632648464629</c:v>
                </c:pt>
                <c:pt idx="26">
                  <c:v>0.79151713484160846</c:v>
                </c:pt>
                <c:pt idx="27">
                  <c:v>0.7859729134621195</c:v>
                </c:pt>
                <c:pt idx="28">
                  <c:v>0.77730375563435972</c:v>
                </c:pt>
                <c:pt idx="29">
                  <c:v>0.76620410228601243</c:v>
                </c:pt>
                <c:pt idx="30">
                  <c:v>0.76212865355669435</c:v>
                </c:pt>
                <c:pt idx="31">
                  <c:v>0.75752613275015768</c:v>
                </c:pt>
                <c:pt idx="32">
                  <c:v>0.75522103921316375</c:v>
                </c:pt>
                <c:pt idx="33">
                  <c:v>0.75206676346218948</c:v>
                </c:pt>
                <c:pt idx="34">
                  <c:v>0.74073989890009906</c:v>
                </c:pt>
                <c:pt idx="35">
                  <c:v>0.74151942643172963</c:v>
                </c:pt>
                <c:pt idx="36">
                  <c:v>0.73390273530425132</c:v>
                </c:pt>
                <c:pt idx="37">
                  <c:v>0.72765972832993187</c:v>
                </c:pt>
                <c:pt idx="38">
                  <c:v>0.72479453813237182</c:v>
                </c:pt>
                <c:pt idx="39">
                  <c:v>0.71997657447169949</c:v>
                </c:pt>
                <c:pt idx="40">
                  <c:v>0.71298977892541437</c:v>
                </c:pt>
                <c:pt idx="41">
                  <c:v>0.70705814177097392</c:v>
                </c:pt>
                <c:pt idx="42">
                  <c:v>0.70236582627411026</c:v>
                </c:pt>
                <c:pt idx="43">
                  <c:v>0.69480077702060239</c:v>
                </c:pt>
                <c:pt idx="44">
                  <c:v>0.68842249443309678</c:v>
                </c:pt>
                <c:pt idx="45">
                  <c:v>0.68354539766410838</c:v>
                </c:pt>
                <c:pt idx="46">
                  <c:v>0.67706896753323109</c:v>
                </c:pt>
                <c:pt idx="47">
                  <c:v>0.67445787564263759</c:v>
                </c:pt>
                <c:pt idx="48">
                  <c:v>0.6720730081181695</c:v>
                </c:pt>
                <c:pt idx="49">
                  <c:v>0.67086350220124802</c:v>
                </c:pt>
                <c:pt idx="50">
                  <c:v>0.67112368516068499</c:v>
                </c:pt>
                <c:pt idx="51">
                  <c:v>0.65914029932577456</c:v>
                </c:pt>
                <c:pt idx="52">
                  <c:v>0.65329381438255252</c:v>
                </c:pt>
                <c:pt idx="53">
                  <c:v>0.63941361365336136</c:v>
                </c:pt>
                <c:pt idx="54">
                  <c:v>0.636478476976298</c:v>
                </c:pt>
                <c:pt idx="55" formatCode="0.00">
                  <c:v>0.63414439937257072</c:v>
                </c:pt>
                <c:pt idx="56">
                  <c:v>0.62527764724871948</c:v>
                </c:pt>
                <c:pt idx="57" formatCode="0.00">
                  <c:v>0.62697777891411799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56B-4DD7-8F63-C373300A50D4}"/>
            </c:ext>
          </c:extLst>
        </c:ser>
        <c:ser>
          <c:idx val="6"/>
          <c:order val="5"/>
          <c:tx>
            <c:strRef>
              <c:f>'=&gt; EqVoyageurs'!$C$276</c:f>
              <c:strCache>
                <c:ptCount val="1"/>
                <c:pt idx="0">
                  <c:v>IC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5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6B-4DD7-8F63-C373300A50D4}"/>
                </c:ext>
              </c:extLst>
            </c:dLbl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'=&gt; EqVoyageurs'!$H$1:$BM$1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'=&gt; EqVoyageurs'!$H$276:$BM$276</c:f>
              <c:numCache>
                <c:formatCode>0.000</c:formatCode>
                <c:ptCount val="58"/>
                <c:pt idx="0" formatCode="General">
                  <c:v>1</c:v>
                </c:pt>
                <c:pt idx="1">
                  <c:v>0.99635923159026085</c:v>
                </c:pt>
                <c:pt idx="2">
                  <c:v>0.99258210929476121</c:v>
                </c:pt>
                <c:pt idx="3">
                  <c:v>0.99032258245864291</c:v>
                </c:pt>
                <c:pt idx="4">
                  <c:v>0.98738912031750614</c:v>
                </c:pt>
                <c:pt idx="5">
                  <c:v>0.98177620988316772</c:v>
                </c:pt>
                <c:pt idx="6">
                  <c:v>0.97572290199082568</c:v>
                </c:pt>
                <c:pt idx="7">
                  <c:v>0.97056557357579742</c:v>
                </c:pt>
                <c:pt idx="8">
                  <c:v>0.96781317362577501</c:v>
                </c:pt>
                <c:pt idx="9">
                  <c:v>0.9634953850180038</c:v>
                </c:pt>
                <c:pt idx="10">
                  <c:v>0.95979671409153644</c:v>
                </c:pt>
                <c:pt idx="11">
                  <c:v>0.9557790326474096</c:v>
                </c:pt>
                <c:pt idx="12">
                  <c:v>0.95401007003297544</c:v>
                </c:pt>
                <c:pt idx="13">
                  <c:v>0.95395933576210035</c:v>
                </c:pt>
                <c:pt idx="14">
                  <c:v>0.95446477650681827</c:v>
                </c:pt>
                <c:pt idx="15">
                  <c:v>0.95434094402592806</c:v>
                </c:pt>
                <c:pt idx="16">
                  <c:v>0.95454075583109321</c:v>
                </c:pt>
                <c:pt idx="17">
                  <c:v>0.95468769758697958</c:v>
                </c:pt>
                <c:pt idx="18">
                  <c:v>0.95461253754745834</c:v>
                </c:pt>
                <c:pt idx="19">
                  <c:v>0.95464049497890724</c:v>
                </c:pt>
                <c:pt idx="20">
                  <c:v>0.95445967527391362</c:v>
                </c:pt>
                <c:pt idx="21">
                  <c:v>0.95429138742185982</c:v>
                </c:pt>
                <c:pt idx="22">
                  <c:v>0.95440900150258001</c:v>
                </c:pt>
                <c:pt idx="23">
                  <c:v>0.954182453254943</c:v>
                </c:pt>
                <c:pt idx="24">
                  <c:v>0.95394686270564244</c:v>
                </c:pt>
                <c:pt idx="25">
                  <c:v>0.95402260045060061</c:v>
                </c:pt>
                <c:pt idx="26">
                  <c:v>0.95410271766324273</c:v>
                </c:pt>
                <c:pt idx="27">
                  <c:v>0.95433458636595214</c:v>
                </c:pt>
                <c:pt idx="28">
                  <c:v>0.95479004851371896</c:v>
                </c:pt>
                <c:pt idx="29">
                  <c:v>0.95504252616724494</c:v>
                </c:pt>
                <c:pt idx="30">
                  <c:v>0.954158503204941</c:v>
                </c:pt>
                <c:pt idx="31">
                  <c:v>0.95362089025778896</c:v>
                </c:pt>
                <c:pt idx="32">
                  <c:v>0.953073588544607</c:v>
                </c:pt>
                <c:pt idx="33">
                  <c:v>0.95242108766632716</c:v>
                </c:pt>
                <c:pt idx="34">
                  <c:v>0.95126787586638717</c:v>
                </c:pt>
                <c:pt idx="35">
                  <c:v>0.95058074720162</c:v>
                </c:pt>
                <c:pt idx="36">
                  <c:v>0.9487115893965693</c:v>
                </c:pt>
                <c:pt idx="37">
                  <c:v>0.94741846419200459</c:v>
                </c:pt>
                <c:pt idx="38">
                  <c:v>0.94734325479268078</c:v>
                </c:pt>
                <c:pt idx="39">
                  <c:v>0.94717482846635803</c:v>
                </c:pt>
                <c:pt idx="40">
                  <c:v>0.94622935656555329</c:v>
                </c:pt>
                <c:pt idx="41">
                  <c:v>0.94552903809258382</c:v>
                </c:pt>
                <c:pt idx="42">
                  <c:v>0.94643979803041656</c:v>
                </c:pt>
                <c:pt idx="43">
                  <c:v>0.94721091399507007</c:v>
                </c:pt>
                <c:pt idx="44">
                  <c:v>0.9475247704397145</c:v>
                </c:pt>
                <c:pt idx="45">
                  <c:v>0.94277022844107083</c:v>
                </c:pt>
                <c:pt idx="46">
                  <c:v>0.94060285657297282</c:v>
                </c:pt>
                <c:pt idx="47">
                  <c:v>0.92639932097525479</c:v>
                </c:pt>
                <c:pt idx="48">
                  <c:v>0.90729159553725014</c:v>
                </c:pt>
                <c:pt idx="49">
                  <c:v>0.904400033169797</c:v>
                </c:pt>
                <c:pt idx="50">
                  <c:v>0.90656051018005468</c:v>
                </c:pt>
                <c:pt idx="51">
                  <c:v>0.907996947988154</c:v>
                </c:pt>
                <c:pt idx="52">
                  <c:v>0.90670947632913568</c:v>
                </c:pt>
                <c:pt idx="53">
                  <c:v>0.90680606542289055</c:v>
                </c:pt>
                <c:pt idx="54">
                  <c:v>0.90165234082789347</c:v>
                </c:pt>
                <c:pt idx="55" formatCode="0.00">
                  <c:v>0.90112770003376685</c:v>
                </c:pt>
                <c:pt idx="56">
                  <c:v>0.89875548021667373</c:v>
                </c:pt>
                <c:pt idx="57" formatCode="0.00">
                  <c:v>0.89500644621203751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56B-4DD7-8F63-C373300A50D4}"/>
            </c:ext>
          </c:extLst>
        </c:ser>
        <c:ser>
          <c:idx val="1"/>
          <c:order val="6"/>
          <c:tx>
            <c:v>CO2 Tot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57"/>
              <c:layout>
                <c:manualLayout>
                  <c:x val="-4.4097222222221144E-3"/>
                  <c:y val="-8.8194444444444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</a:t>
                    </a:r>
                    <a:r>
                      <a:rPr lang="en-US" baseline="-25000" dirty="0"/>
                      <a:t>2</a:t>
                    </a:r>
                    <a:r>
                      <a:rPr lang="en-US" dirty="0"/>
                      <a:t> Total; 4,4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6B-4DD7-8F63-C373300A50D4}"/>
                </c:ext>
              </c:extLst>
            </c:dLbl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'=&gt; EqVoyageurs'!$H$631:$BM$631</c:f>
              <c:numCache>
                <c:formatCode>0.00</c:formatCode>
                <c:ptCount val="58"/>
                <c:pt idx="0">
                  <c:v>1</c:v>
                </c:pt>
                <c:pt idx="1">
                  <c:v>1.0549172652678884</c:v>
                </c:pt>
                <c:pt idx="2">
                  <c:v>1.1115279581286044</c:v>
                </c:pt>
                <c:pt idx="3">
                  <c:v>1.1968351099355721</c:v>
                </c:pt>
                <c:pt idx="4">
                  <c:v>1.2998998977324889</c:v>
                </c:pt>
                <c:pt idx="5">
                  <c:v>1.3756778623664878</c:v>
                </c:pt>
                <c:pt idx="6">
                  <c:v>1.4586320973390203</c:v>
                </c:pt>
                <c:pt idx="7">
                  <c:v>1.5656004514561597</c:v>
                </c:pt>
                <c:pt idx="8">
                  <c:v>1.6850539518645644</c:v>
                </c:pt>
                <c:pt idx="9">
                  <c:v>1.7860150416481588</c:v>
                </c:pt>
                <c:pt idx="10">
                  <c:v>1.9289782779694404</c:v>
                </c:pt>
                <c:pt idx="11">
                  <c:v>2.0756834833640934</c:v>
                </c:pt>
                <c:pt idx="12">
                  <c:v>2.2594907478209225</c:v>
                </c:pt>
                <c:pt idx="13">
                  <c:v>2.460592971555998</c:v>
                </c:pt>
                <c:pt idx="14">
                  <c:v>2.3897618974688006</c:v>
                </c:pt>
                <c:pt idx="15">
                  <c:v>2.5058178084438896</c:v>
                </c:pt>
                <c:pt idx="16">
                  <c:v>2.6506643414749811</c:v>
                </c:pt>
                <c:pt idx="17">
                  <c:v>2.7056061139904739</c:v>
                </c:pt>
                <c:pt idx="18">
                  <c:v>2.8357957471688673</c:v>
                </c:pt>
                <c:pt idx="19">
                  <c:v>2.8909756095526467</c:v>
                </c:pt>
                <c:pt idx="20">
                  <c:v>2.9261000858859054</c:v>
                </c:pt>
                <c:pt idx="21">
                  <c:v>3.0201822171250532</c:v>
                </c:pt>
                <c:pt idx="22">
                  <c:v>3.0679285940725691</c:v>
                </c:pt>
                <c:pt idx="23">
                  <c:v>3.1166166962096553</c:v>
                </c:pt>
                <c:pt idx="24">
                  <c:v>3.1641480711692522</c:v>
                </c:pt>
                <c:pt idx="25">
                  <c:v>3.1594033816375351</c:v>
                </c:pt>
                <c:pt idx="26">
                  <c:v>3.3007499181642541</c:v>
                </c:pt>
                <c:pt idx="27">
                  <c:v>3.3882203460810589</c:v>
                </c:pt>
                <c:pt idx="28">
                  <c:v>3.5702153333534512</c:v>
                </c:pt>
                <c:pt idx="29">
                  <c:v>3.6764919547136894</c:v>
                </c:pt>
                <c:pt idx="30">
                  <c:v>3.7766372729178892</c:v>
                </c:pt>
                <c:pt idx="31">
                  <c:v>3.827997003128198</c:v>
                </c:pt>
                <c:pt idx="32">
                  <c:v>3.976675159759377</c:v>
                </c:pt>
                <c:pt idx="33">
                  <c:v>3.9999089930384888</c:v>
                </c:pt>
                <c:pt idx="34">
                  <c:v>3.9963095915297573</c:v>
                </c:pt>
                <c:pt idx="35">
                  <c:v>4.049160641611155</c:v>
                </c:pt>
                <c:pt idx="36">
                  <c:v>4.1004113211255779</c:v>
                </c:pt>
                <c:pt idx="37">
                  <c:v>4.1495548626726606</c:v>
                </c:pt>
                <c:pt idx="38">
                  <c:v>4.2328714537291177</c:v>
                </c:pt>
                <c:pt idx="39">
                  <c:v>4.3196418278603792</c:v>
                </c:pt>
                <c:pt idx="40">
                  <c:v>4.2971293608348828</c:v>
                </c:pt>
                <c:pt idx="41">
                  <c:v>4.3959905659500524</c:v>
                </c:pt>
                <c:pt idx="42">
                  <c:v>4.4055032118389912</c:v>
                </c:pt>
                <c:pt idx="43">
                  <c:v>4.3981214536111848</c:v>
                </c:pt>
                <c:pt idx="44">
                  <c:v>4.3563265370088278</c:v>
                </c:pt>
                <c:pt idx="45">
                  <c:v>4.2800906284469553</c:v>
                </c:pt>
                <c:pt idx="46">
                  <c:v>4.2637845064941438</c:v>
                </c:pt>
                <c:pt idx="47">
                  <c:v>4.2806301267148612</c:v>
                </c:pt>
                <c:pt idx="48">
                  <c:v>4.2454378465468796</c:v>
                </c:pt>
                <c:pt idx="49">
                  <c:v>4.3136807985564012</c:v>
                </c:pt>
                <c:pt idx="50">
                  <c:v>4.356137768142446</c:v>
                </c:pt>
                <c:pt idx="51">
                  <c:v>4.3226278033789516</c:v>
                </c:pt>
                <c:pt idx="52">
                  <c:v>4.3383564379671764</c:v>
                </c:pt>
                <c:pt idx="53">
                  <c:v>4.3022709143574343</c:v>
                </c:pt>
                <c:pt idx="54">
                  <c:v>4.3407072086235416</c:v>
                </c:pt>
                <c:pt idx="55">
                  <c:v>4.405573417146802</c:v>
                </c:pt>
                <c:pt idx="56">
                  <c:v>4.435725250495409</c:v>
                </c:pt>
                <c:pt idx="57" formatCode="0.0">
                  <c:v>4.4266316202818068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56B-4DD7-8F63-C373300A5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337472"/>
        <c:axId val="95347456"/>
      </c:lineChart>
      <c:catAx>
        <c:axId val="953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347456"/>
        <c:crosses val="autoZero"/>
        <c:auto val="1"/>
        <c:lblAlgn val="ctr"/>
        <c:lblOffset val="100"/>
        <c:tickLblSkip val="5"/>
        <c:noMultiLvlLbl val="0"/>
      </c:catAx>
      <c:valAx>
        <c:axId val="95347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5337472"/>
        <c:crosses val="autoZero"/>
        <c:crossBetween val="between"/>
      </c:valAx>
      <c:spPr>
        <a:ln w="57150"/>
      </c:spPr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76481481481469E-2"/>
          <c:y val="3.0125694444444441E-2"/>
          <c:w val="0.76755416666666654"/>
          <c:h val="0.87420416666666667"/>
        </c:manualLayout>
      </c:layout>
      <c:lineChart>
        <c:grouping val="standard"/>
        <c:varyColors val="0"/>
        <c:ser>
          <c:idx val="0"/>
          <c:order val="0"/>
          <c:tx>
            <c:strRef>
              <c:f>'Décompo AMS'!$C$270</c:f>
              <c:strCache>
                <c:ptCount val="1"/>
                <c:pt idx="0">
                  <c:v>CO2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78-4966-A1EC-1BDEBE8CC8E4}"/>
                </c:ext>
              </c:extLst>
            </c:dLbl>
            <c:dLbl>
              <c:idx val="3"/>
              <c:spPr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0"/>
                  </a:pPr>
                  <a:endParaRPr lang="en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78-4966-A1EC-1BDEBE8CC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b="1"/>
                      <a:t>CO</a:t>
                    </a:r>
                    <a:r>
                      <a:rPr lang="en-US" b="1" baseline="-25000"/>
                      <a:t>2</a:t>
                    </a:r>
                    <a:r>
                      <a:rPr lang="en-US" b="1"/>
                      <a:t>; 0,01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A78-4966-A1EC-1BDEBE8CC8E4}"/>
                </c:ext>
              </c:extLst>
            </c:dLbl>
            <c:spPr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BE"/>
              </a:p>
            </c:tx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AMS'!$H$270:$O$270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0.92678028391980638</c:v>
                </c:pt>
                <c:pt idx="2">
                  <c:v>0.79511874772647662</c:v>
                </c:pt>
                <c:pt idx="3">
                  <c:v>0.61081052778136757</c:v>
                </c:pt>
                <c:pt idx="4">
                  <c:v>0.46034070252020826</c:v>
                </c:pt>
                <c:pt idx="5">
                  <c:v>0.30987087725904905</c:v>
                </c:pt>
                <c:pt idx="6">
                  <c:v>0.15940105199788979</c:v>
                </c:pt>
                <c:pt idx="7">
                  <c:v>8.9312267367305919E-3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78-4966-A1EC-1BDEBE8CC8E4}"/>
            </c:ext>
          </c:extLst>
        </c:ser>
        <c:ser>
          <c:idx val="2"/>
          <c:order val="1"/>
          <c:tx>
            <c:strRef>
              <c:f>'Décompo AMS'!$C$272</c:f>
              <c:strCache>
                <c:ptCount val="1"/>
                <c:pt idx="0">
                  <c:v>DT</c:v>
                </c:pt>
              </c:strCache>
            </c:strRef>
          </c:tx>
          <c:spPr>
            <a:ln w="44450">
              <a:solidFill>
                <a:srgbClr val="C0504D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78-4966-A1EC-1BDEBE8CC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DT; 1,26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AA78-4966-A1EC-1BDEBE8CC8E4}"/>
                </c:ext>
              </c:extLst>
            </c:dLbl>
            <c:spPr>
              <a:ln>
                <a:solidFill>
                  <a:srgbClr val="C0504D"/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AMS'!$H$272:$O$272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1.0214298376766278</c:v>
                </c:pt>
                <c:pt idx="2">
                  <c:v>1.0564171941581624</c:v>
                </c:pt>
                <c:pt idx="3">
                  <c:v>1.0910537179660449</c:v>
                </c:pt>
                <c:pt idx="4">
                  <c:v>1.1357996118770306</c:v>
                </c:pt>
                <c:pt idx="5">
                  <c:v>1.1806683097764537</c:v>
                </c:pt>
                <c:pt idx="6">
                  <c:v>1.2256285313292443</c:v>
                </c:pt>
                <c:pt idx="7">
                  <c:v>1.254302213805004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A78-4966-A1EC-1BDEBE8CC8E4}"/>
            </c:ext>
          </c:extLst>
        </c:ser>
        <c:ser>
          <c:idx val="3"/>
          <c:order val="2"/>
          <c:tx>
            <c:strRef>
              <c:f>'Décompo AMS'!$C$273</c:f>
              <c:strCache>
                <c:ptCount val="1"/>
                <c:pt idx="0">
                  <c:v>RM</c:v>
                </c:pt>
              </c:strCache>
            </c:strRef>
          </c:tx>
          <c:spPr>
            <a:ln w="44450">
              <a:solidFill>
                <a:srgbClr val="F79646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78-4966-A1EC-1BDEBE8CC8E4}"/>
                </c:ext>
              </c:extLst>
            </c:dLbl>
            <c:spPr>
              <a:ln>
                <a:solidFill>
                  <a:schemeClr val="accent6"/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AMS'!$H$273:$O$273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0.98278561069502923</c:v>
                </c:pt>
                <c:pt idx="2">
                  <c:v>0.97129391145103117</c:v>
                </c:pt>
                <c:pt idx="3">
                  <c:v>0.95837231885110086</c:v>
                </c:pt>
                <c:pt idx="4">
                  <c:v>0.94798497011305471</c:v>
                </c:pt>
                <c:pt idx="5">
                  <c:v>0.93807515286148946</c:v>
                </c:pt>
                <c:pt idx="6">
                  <c:v>0.92837620929276454</c:v>
                </c:pt>
                <c:pt idx="7">
                  <c:v>0.91853635465071959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A78-4966-A1EC-1BDEBE8CC8E4}"/>
            </c:ext>
          </c:extLst>
        </c:ser>
        <c:ser>
          <c:idx val="4"/>
          <c:order val="3"/>
          <c:tx>
            <c:strRef>
              <c:f>'Décompo AMS'!$C$274</c:f>
              <c:strCache>
                <c:ptCount val="1"/>
                <c:pt idx="0">
                  <c:v>TR</c:v>
                </c:pt>
              </c:strCache>
            </c:strRef>
          </c:tx>
          <c:spPr>
            <a:ln w="44450">
              <a:solidFill>
                <a:srgbClr val="FFFF66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A78-4966-A1EC-1BDEBE8CC8E4}"/>
                </c:ext>
              </c:extLst>
            </c:dLbl>
            <c:dLbl>
              <c:idx val="7"/>
              <c:layout>
                <c:manualLayout>
                  <c:x val="0"/>
                  <c:y val="4.586111111111110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RV; </a:t>
                    </a:r>
                    <a:fld id="{9344538F-0FD2-411F-9439-EF9F17E2F8C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AA78-4966-A1EC-1BDEBE8CC8E4}"/>
                </c:ext>
              </c:extLst>
            </c:dLbl>
            <c:spPr>
              <a:ln>
                <a:solidFill>
                  <a:srgbClr val="FFFF66"/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AMS'!$H$274:$O$274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1.0034899695579944</c:v>
                </c:pt>
                <c:pt idx="2">
                  <c:v>0.98261218441420739</c:v>
                </c:pt>
                <c:pt idx="3">
                  <c:v>0.96125102594687506</c:v>
                </c:pt>
                <c:pt idx="4">
                  <c:v>0.93960574154170817</c:v>
                </c:pt>
                <c:pt idx="5">
                  <c:v>0.91913424745993022</c:v>
                </c:pt>
                <c:pt idx="6">
                  <c:v>0.89993756885249798</c:v>
                </c:pt>
                <c:pt idx="7">
                  <c:v>0.89126257674461684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AA78-4966-A1EC-1BDEBE8CC8E4}"/>
            </c:ext>
          </c:extLst>
        </c:ser>
        <c:ser>
          <c:idx val="5"/>
          <c:order val="4"/>
          <c:tx>
            <c:strRef>
              <c:f>'Décompo AMS'!$C$275</c:f>
              <c:strCache>
                <c:ptCount val="1"/>
                <c:pt idx="0">
                  <c:v>EE</c:v>
                </c:pt>
              </c:strCache>
            </c:strRef>
          </c:tx>
          <c:spPr>
            <a:ln w="44450">
              <a:solidFill>
                <a:srgbClr val="99CCF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78-4966-A1EC-1BDEBE8CC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CE</a:t>
                    </a:r>
                    <a:r>
                      <a:rPr lang="en-US" baseline="0" dirty="0"/>
                      <a:t>; </a:t>
                    </a:r>
                    <a:fld id="{CA836465-2E35-4B2C-AD9D-035C88FB5817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AA78-4966-A1EC-1BDEBE8CC8E4}"/>
                </c:ext>
              </c:extLst>
            </c:dLbl>
            <c:dLbl>
              <c:idx val="25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78-4966-A1EC-1BDEBE8CC8E4}"/>
                </c:ext>
              </c:extLst>
            </c:dLbl>
            <c:dLbl>
              <c:idx val="55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78-4966-A1EC-1BDEBE8CC8E4}"/>
                </c:ext>
              </c:extLst>
            </c:dLbl>
            <c:spPr>
              <a:ln>
                <a:solidFill>
                  <a:srgbClr val="99CCFF"/>
                </a:solidFill>
              </a:ln>
            </c:sp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AMS'!$H$275:$O$275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0.93357464133007562</c:v>
                </c:pt>
                <c:pt idx="2">
                  <c:v>0.83071895538049889</c:v>
                </c:pt>
                <c:pt idx="3">
                  <c:v>0.6910756379925832</c:v>
                </c:pt>
                <c:pt idx="4">
                  <c:v>0.58520556157774528</c:v>
                </c:pt>
                <c:pt idx="5">
                  <c:v>0.48031629342745463</c:v>
                </c:pt>
                <c:pt idx="6">
                  <c:v>0.37658704933528131</c:v>
                </c:pt>
                <c:pt idx="7">
                  <c:v>0.31856508438173053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AA78-4966-A1EC-1BDEBE8CC8E4}"/>
            </c:ext>
          </c:extLst>
        </c:ser>
        <c:ser>
          <c:idx val="6"/>
          <c:order val="5"/>
          <c:tx>
            <c:strRef>
              <c:f>'Décompo AMS'!$C$276</c:f>
              <c:strCache>
                <c:ptCount val="1"/>
                <c:pt idx="0">
                  <c:v>IC</c:v>
                </c:pt>
              </c:strCache>
            </c:strRef>
          </c:tx>
          <c:spPr>
            <a:ln w="44450">
              <a:solidFill>
                <a:srgbClr val="31859C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A78-4966-A1EC-1BDEBE8CC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78-4966-A1EC-1BDEBE8CC8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A78-4966-A1EC-1BDEBE8CC8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A78-4966-A1EC-1BDEBE8CC8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A78-4966-A1EC-1BDEBE8CC8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A78-4966-A1EC-1BDEBE8CC8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A78-4966-A1EC-1BDEBE8CC8E4}"/>
                </c:ext>
              </c:extLst>
            </c:dLbl>
            <c:dLbl>
              <c:idx val="7"/>
              <c:layout>
                <c:manualLayout>
                  <c:x val="2.204861111111111E-3"/>
                  <c:y val="-8.1138888888888885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A78-4966-A1EC-1BDEBE8CC8E4}"/>
                </c:ext>
              </c:extLst>
            </c:dLbl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dLblPos val="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'Décompo AMS'!$H$3:$O$3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'Décompo AMS'!$H$276:$O$276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0.98547900076712813</c:v>
                </c:pt>
                <c:pt idx="2">
                  <c:v>0.94931337702249796</c:v>
                </c:pt>
                <c:pt idx="3">
                  <c:v>0.8793539510973265</c:v>
                </c:pt>
                <c:pt idx="4">
                  <c:v>0.77753885661428024</c:v>
                </c:pt>
                <c:pt idx="5">
                  <c:v>0.63373684103648298</c:v>
                </c:pt>
                <c:pt idx="6">
                  <c:v>0.41336200522247635</c:v>
                </c:pt>
                <c:pt idx="7">
                  <c:v>2.7302897003298916E-2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AA78-4966-A1EC-1BDEBE8CC8E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4197120"/>
        <c:axId val="164198656"/>
      </c:lineChart>
      <c:catAx>
        <c:axId val="1641971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64198656"/>
        <c:crosses val="autoZero"/>
        <c:auto val="1"/>
        <c:lblAlgn val="ctr"/>
        <c:lblOffset val="100"/>
        <c:noMultiLvlLbl val="0"/>
      </c:catAx>
      <c:valAx>
        <c:axId val="164198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BE"/>
          </a:p>
        </c:txPr>
        <c:crossAx val="164197120"/>
        <c:crosses val="autoZero"/>
        <c:crossBetween val="between"/>
      </c:valAx>
      <c:spPr>
        <a:ln w="57150"/>
      </c:spPr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8495370370372"/>
          <c:y val="2.7679861111111113E-2"/>
          <c:w val="0.84844305555555555"/>
          <c:h val="0.87417106481481477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'Décompo AMS'!$C$183</c:f>
              <c:strCache>
                <c:ptCount val="1"/>
                <c:pt idx="0">
                  <c:v>∆DT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val>
            <c:numRef>
              <c:f>'Décompo AMS'!$I$183:$O$183</c:f>
              <c:numCache>
                <c:formatCode>0.00</c:formatCode>
                <c:ptCount val="7"/>
                <c:pt idx="0">
                  <c:v>1.844731963817277</c:v>
                </c:pt>
                <c:pt idx="1">
                  <c:v>2.6147582337962247</c:v>
                </c:pt>
                <c:pt idx="2">
                  <c:v>2.0372078780496161</c:v>
                </c:pt>
                <c:pt idx="3">
                  <c:v>1.9320715699956375</c:v>
                </c:pt>
                <c:pt idx="4">
                  <c:v>1.3307504644070323</c:v>
                </c:pt>
                <c:pt idx="5">
                  <c:v>0.76435689457195821</c:v>
                </c:pt>
                <c:pt idx="6">
                  <c:v>0.10909432023098778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4F9D-8290-C54FF6919E63}"/>
            </c:ext>
          </c:extLst>
        </c:ser>
        <c:ser>
          <c:idx val="3"/>
          <c:order val="2"/>
          <c:tx>
            <c:strRef>
              <c:f>'Décompo AMS'!$C$184</c:f>
              <c:strCache>
                <c:ptCount val="1"/>
                <c:pt idx="0">
                  <c:v>∆RM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val>
            <c:numRef>
              <c:f>'Décompo AMS'!$I$184:$O$184</c:f>
              <c:numCache>
                <c:formatCode>0.00</c:formatCode>
                <c:ptCount val="7"/>
                <c:pt idx="0">
                  <c:v>-1.5107185665023652</c:v>
                </c:pt>
                <c:pt idx="1">
                  <c:v>-0.91314544297813083</c:v>
                </c:pt>
                <c:pt idx="2">
                  <c:v>-0.84572859162679803</c:v>
                </c:pt>
                <c:pt idx="3">
                  <c:v>-0.52385113080217205</c:v>
                </c:pt>
                <c:pt idx="4">
                  <c:v>-0.3609435112795682</c:v>
                </c:pt>
                <c:pt idx="5">
                  <c:v>-0.21255829805798496</c:v>
                </c:pt>
                <c:pt idx="6">
                  <c:v>-5.0267272823938537E-2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1-4F9D-8290-C54FF6919E63}"/>
            </c:ext>
          </c:extLst>
        </c:ser>
        <c:ser>
          <c:idx val="4"/>
          <c:order val="3"/>
          <c:tx>
            <c:strRef>
              <c:f>'Décompo AMS'!$C$185</c:f>
              <c:strCache>
                <c:ptCount val="1"/>
                <c:pt idx="0">
                  <c:v>∆TR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'Décompo AMS'!$I$185:$O$185</c:f>
              <c:numCache>
                <c:formatCode>0.00</c:formatCode>
                <c:ptCount val="7"/>
                <c:pt idx="0">
                  <c:v>0.30310402131856323</c:v>
                </c:pt>
                <c:pt idx="1">
                  <c:v>-1.6322691426110361</c:v>
                </c:pt>
                <c:pt idx="2">
                  <c:v>-1.3879290251765335</c:v>
                </c:pt>
                <c:pt idx="3">
                  <c:v>-1.0948026748220903</c:v>
                </c:pt>
                <c:pt idx="4">
                  <c:v>-0.75661263259689926</c:v>
                </c:pt>
                <c:pt idx="5">
                  <c:v>-0.43167686196397409</c:v>
                </c:pt>
                <c:pt idx="6">
                  <c:v>-4.5694847845296746E-2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1-4F9D-8290-C54FF6919E63}"/>
            </c:ext>
          </c:extLst>
        </c:ser>
        <c:ser>
          <c:idx val="5"/>
          <c:order val="4"/>
          <c:tx>
            <c:strRef>
              <c:f>'Décompo AMS'!$C$186</c:f>
              <c:strCache>
                <c:ptCount val="1"/>
                <c:pt idx="0">
                  <c:v>∆EE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val>
            <c:numRef>
              <c:f>'Décompo AMS'!$I$186:$O$186</c:f>
              <c:numCache>
                <c:formatCode>0.00</c:formatCode>
                <c:ptCount val="7"/>
                <c:pt idx="0">
                  <c:v>-5.9799932557328646</c:v>
                </c:pt>
                <c:pt idx="1">
                  <c:v>-9.0623977458245673</c:v>
                </c:pt>
                <c:pt idx="2">
                  <c:v>-11.621929342458872</c:v>
                </c:pt>
                <c:pt idx="3">
                  <c:v>-7.9933557804556843</c:v>
                </c:pt>
                <c:pt idx="4">
                  <c:v>-6.7842612525440948</c:v>
                </c:pt>
                <c:pt idx="5">
                  <c:v>-4.97588880023428</c:v>
                </c:pt>
                <c:pt idx="6">
                  <c:v>-0.78933802732587854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1-4F9D-8290-C54FF6919E63}"/>
            </c:ext>
          </c:extLst>
        </c:ser>
        <c:ser>
          <c:idx val="6"/>
          <c:order val="5"/>
          <c:tx>
            <c:strRef>
              <c:f>'Décompo AMS'!$C$187</c:f>
              <c:strCache>
                <c:ptCount val="1"/>
                <c:pt idx="0">
                  <c:v>∆IC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'Décompo AMS'!$I$187:$O$187</c:f>
              <c:numCache>
                <c:formatCode>0.00</c:formatCode>
                <c:ptCount val="7"/>
                <c:pt idx="0">
                  <c:v>-1.2726111983911896</c:v>
                </c:pt>
                <c:pt idx="1">
                  <c:v>-2.9027197784486178</c:v>
                </c:pt>
                <c:pt idx="2">
                  <c:v>-4.8340842832423156</c:v>
                </c:pt>
                <c:pt idx="3">
                  <c:v>-5.9151867882441893</c:v>
                </c:pt>
                <c:pt idx="4">
                  <c:v>-7.0240578723149634</c:v>
                </c:pt>
                <c:pt idx="5">
                  <c:v>-8.7393577386442214</c:v>
                </c:pt>
                <c:pt idx="6">
                  <c:v>-12.818918976564374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1-4F9D-8290-C54FF6919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296192"/>
        <c:axId val="164298112"/>
      </c:barChart>
      <c:lineChart>
        <c:grouping val="standard"/>
        <c:varyColors val="0"/>
        <c:ser>
          <c:idx val="0"/>
          <c:order val="0"/>
          <c:tx>
            <c:strRef>
              <c:f>'Décompo AMS'!$C$181</c:f>
              <c:strCache>
                <c:ptCount val="1"/>
                <c:pt idx="0">
                  <c:v>∆CO2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numRef>
              <c:f>'Décompo AMS'!$I$3:$O$3</c:f>
              <c:numCache>
                <c:formatCode>0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'Décompo AMS'!$I$181:$O$181</c:f>
              <c:numCache>
                <c:formatCode>0.00</c:formatCode>
                <c:ptCount val="7"/>
                <c:pt idx="0">
                  <c:v>-6.6154870354905775</c:v>
                </c:pt>
                <c:pt idx="1">
                  <c:v>-11.895773876066107</c:v>
                </c:pt>
                <c:pt idx="2">
                  <c:v>-16.652463364454906</c:v>
                </c:pt>
                <c:pt idx="3">
                  <c:v>-13.595124804328504</c:v>
                </c:pt>
                <c:pt idx="4">
                  <c:v>-13.595124804328497</c:v>
                </c:pt>
                <c:pt idx="5">
                  <c:v>-13.595124804328504</c:v>
                </c:pt>
                <c:pt idx="6">
                  <c:v>-13.595124804328501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41-4F9D-8290-C54FF6919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96192"/>
        <c:axId val="164298112"/>
      </c:lineChart>
      <c:catAx>
        <c:axId val="1642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64298112"/>
        <c:crosses val="autoZero"/>
        <c:auto val="1"/>
        <c:lblAlgn val="ctr"/>
        <c:lblOffset val="100"/>
        <c:noMultiLvlLbl val="0"/>
      </c:catAx>
      <c:valAx>
        <c:axId val="16429811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fr-FR" sz="1200"/>
                  <a:t>Variation des émissions (MtCO</a:t>
                </a:r>
                <a:r>
                  <a:rPr lang="fr-FR" sz="1200" baseline="-25000"/>
                  <a:t>2</a:t>
                </a:r>
                <a:r>
                  <a:rPr lang="fr-FR" sz="1200"/>
                  <a:t>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BE"/>
          </a:p>
        </c:txPr>
        <c:crossAx val="164296192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400"/>
      </a:pPr>
      <a:endParaRPr lang="en-B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14444444444441E-2"/>
          <c:y val="2.3602454840169273E-2"/>
          <c:w val="0.68005749999999998"/>
          <c:h val="0.802599074074074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Voy!$CF$6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Voy!$CF$7:$CF$11</c:f>
              <c:numCache>
                <c:formatCode>0%</c:formatCode>
                <c:ptCount val="5"/>
                <c:pt idx="0">
                  <c:v>0.78727058094291691</c:v>
                </c:pt>
                <c:pt idx="1">
                  <c:v>0.7891669608479619</c:v>
                </c:pt>
                <c:pt idx="2">
                  <c:v>0.81019275623260711</c:v>
                </c:pt>
                <c:pt idx="3">
                  <c:v>0.26521000326541988</c:v>
                </c:pt>
                <c:pt idx="4">
                  <c:v>6.5285875097353951E-5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1-4053-9D5A-FA7C3C97FA02}"/>
            </c:ext>
          </c:extLst>
        </c:ser>
        <c:ser>
          <c:idx val="2"/>
          <c:order val="2"/>
          <c:tx>
            <c:strRef>
              <c:f>Voy!$CG$6</c:f>
              <c:strCache>
                <c:ptCount val="1"/>
                <c:pt idx="0">
                  <c:v>Ambitieux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Voy!$CG$7:$CG$11</c:f>
              <c:numCache>
                <c:formatCode>0%</c:formatCode>
                <c:ptCount val="5"/>
                <c:pt idx="0">
                  <c:v>0.12604876687902211</c:v>
                </c:pt>
                <c:pt idx="1">
                  <c:v>1.5539215109368953E-2</c:v>
                </c:pt>
                <c:pt idx="2">
                  <c:v>2.8732112149168265E-2</c:v>
                </c:pt>
                <c:pt idx="3">
                  <c:v>9.56129554919809E-2</c:v>
                </c:pt>
                <c:pt idx="4">
                  <c:v>0.14601834571993377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1-4053-9D5A-FA7C3C97FA02}"/>
            </c:ext>
          </c:extLst>
        </c:ser>
        <c:ser>
          <c:idx val="3"/>
          <c:order val="3"/>
          <c:tx>
            <c:strRef>
              <c:f>Voy!$CH$6</c:f>
              <c:strCache>
                <c:ptCount val="1"/>
                <c:pt idx="0">
                  <c:v>Tendanciel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rgbClr val="FCDE04"/>
                </a:gs>
                <a:gs pos="100000">
                  <a:srgbClr val="00B050"/>
                </a:gs>
              </a:gsLst>
              <a:lin ang="5400000" scaled="0"/>
            </a:gradFill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Voy!$CH$7:$CH$11</c:f>
              <c:numCache>
                <c:formatCode>0%</c:formatCode>
                <c:ptCount val="5"/>
                <c:pt idx="0">
                  <c:v>0.30552928509825206</c:v>
                </c:pt>
                <c:pt idx="1">
                  <c:v>0.17622538422151257</c:v>
                </c:pt>
                <c:pt idx="2">
                  <c:v>0.14178179709195038</c:v>
                </c:pt>
                <c:pt idx="3">
                  <c:v>0.23556247655553819</c:v>
                </c:pt>
                <c:pt idx="4">
                  <c:v>0.65981365870761222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1-4053-9D5A-FA7C3C97FA02}"/>
            </c:ext>
          </c:extLst>
        </c:ser>
        <c:ser>
          <c:idx val="4"/>
          <c:order val="4"/>
          <c:tx>
            <c:strRef>
              <c:f>Voy!$CI$6</c:f>
              <c:strCache>
                <c:ptCount val="1"/>
                <c:pt idx="0">
                  <c:v>Max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</c:spPr>
          <c:invertIfNegative val="0"/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Voy!$CI$7:$CI$11</c:f>
              <c:numCache>
                <c:formatCode>0%</c:formatCode>
                <c:ptCount val="5"/>
                <c:pt idx="0">
                  <c:v>8.0510485252109243E-2</c:v>
                </c:pt>
                <c:pt idx="1">
                  <c:v>1.7288204479547598E-2</c:v>
                </c:pt>
                <c:pt idx="2">
                  <c:v>8.3118157031628837E-2</c:v>
                </c:pt>
                <c:pt idx="3">
                  <c:v>4.8032025073236118E-2</c:v>
                </c:pt>
                <c:pt idx="4">
                  <c:v>0.16300280137994116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1-4053-9D5A-FA7C3C97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880320"/>
        <c:axId val="161878784"/>
      </c:barChart>
      <c:lineChart>
        <c:grouping val="standard"/>
        <c:varyColors val="0"/>
        <c:ser>
          <c:idx val="0"/>
          <c:order val="0"/>
          <c:tx>
            <c:strRef>
              <c:f>Voy!$CE$6</c:f>
              <c:strCache>
                <c:ptCount val="1"/>
                <c:pt idx="0">
                  <c:v>SNBC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+26%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91-4053-9D5A-FA7C3C97F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Voy!$CD$7:$CD$11</c:f>
              <c:strCache>
                <c:ptCount val="5"/>
                <c:pt idx="0">
                  <c:v>Demande de transport</c:v>
                </c:pt>
                <c:pt idx="1">
                  <c:v>Report modal</c:v>
                </c:pt>
                <c:pt idx="2">
                  <c:v>Taux de remplissage</c:v>
                </c:pt>
                <c:pt idx="3">
                  <c:v>Efficacité énergétique</c:v>
                </c:pt>
                <c:pt idx="4">
                  <c:v>Intensité carbone de l'énergie</c:v>
                </c:pt>
              </c:strCache>
            </c:strRef>
          </c:cat>
          <c:val>
            <c:numRef>
              <c:f>Voy!$CE$7:$CE$11</c:f>
              <c:numCache>
                <c:formatCode>0%</c:formatCode>
                <c:ptCount val="5"/>
                <c:pt idx="0">
                  <c:v>0.25504743764926002</c:v>
                </c:pt>
                <c:pt idx="1">
                  <c:v>-8.1463645349280411E-2</c:v>
                </c:pt>
                <c:pt idx="2">
                  <c:v>-0.10873742325538316</c:v>
                </c:pt>
                <c:pt idx="3">
                  <c:v>-0.68143491561826952</c:v>
                </c:pt>
                <c:pt idx="4">
                  <c:v>-0.97269710299670109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91-4053-9D5A-FA7C3C97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87136"/>
        <c:axId val="162188672"/>
      </c:lineChart>
      <c:catAx>
        <c:axId val="16218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2188672"/>
        <c:crosses val="autoZero"/>
        <c:auto val="1"/>
        <c:lblAlgn val="ctr"/>
        <c:lblOffset val="100"/>
        <c:noMultiLvlLbl val="0"/>
      </c:catAx>
      <c:valAx>
        <c:axId val="162188672"/>
        <c:scaling>
          <c:orientation val="minMax"/>
          <c:min val="-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E</a:t>
                </a:r>
                <a:r>
                  <a:rPr lang="fr-FR" baseline="0" dirty="0"/>
                  <a:t>vol. des émissions liées à chaque facteur (%)</a:t>
                </a:r>
                <a:endParaRPr lang="fr-FR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62187136"/>
        <c:crosses val="autoZero"/>
        <c:crossBetween val="between"/>
      </c:valAx>
      <c:valAx>
        <c:axId val="1618787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BE"/>
          </a:p>
        </c:txPr>
        <c:crossAx val="161880320"/>
        <c:crosses val="max"/>
        <c:crossBetween val="between"/>
      </c:valAx>
      <c:catAx>
        <c:axId val="16188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8787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1475013888888892"/>
          <c:y val="0.3370185185185185"/>
          <c:w val="0.12527763888888888"/>
          <c:h val="0.29068518518518516"/>
        </c:manualLayout>
      </c:layout>
      <c:overlay val="0"/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 modal S2'!$B$4</c:f>
              <c:strCache>
                <c:ptCount val="1"/>
                <c:pt idx="0">
                  <c:v>Marche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'Report modal S2'!$C$3:$J$3</c:f>
              <c:strCache>
                <c:ptCount val="8"/>
                <c:pt idx="0">
                  <c:v>2015</c:v>
                </c:pt>
                <c:pt idx="1">
                  <c:v>S2</c:v>
                </c:pt>
                <c:pt idx="3">
                  <c:v>2015</c:v>
                </c:pt>
                <c:pt idx="4">
                  <c:v>S2</c:v>
                </c:pt>
                <c:pt idx="6">
                  <c:v>2015</c:v>
                </c:pt>
                <c:pt idx="7">
                  <c:v>S2</c:v>
                </c:pt>
              </c:strCache>
            </c:strRef>
          </c:cat>
          <c:val>
            <c:numRef>
              <c:f>'Report modal S2'!$C$4:$J$4</c:f>
              <c:numCache>
                <c:formatCode>0.00</c:formatCode>
                <c:ptCount val="8"/>
                <c:pt idx="0">
                  <c:v>0.85223610775247216</c:v>
                </c:pt>
                <c:pt idx="1">
                  <c:v>1.0615588126189461</c:v>
                </c:pt>
                <c:pt idx="2" formatCode="General">
                  <c:v>0</c:v>
                </c:pt>
                <c:pt idx="3" formatCode="0.0">
                  <c:v>14.203935129207871</c:v>
                </c:pt>
                <c:pt idx="4" formatCode="0.0">
                  <c:v>17.692646876982437</c:v>
                </c:pt>
                <c:pt idx="5" formatCode="General">
                  <c:v>0</c:v>
                </c:pt>
                <c:pt idx="6">
                  <c:v>0.58591232407982474</c:v>
                </c:pt>
                <c:pt idx="7">
                  <c:v>0.79616910946420949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B-489A-804B-72C2D34B6A87}"/>
            </c:ext>
          </c:extLst>
        </c:ser>
        <c:ser>
          <c:idx val="1"/>
          <c:order val="1"/>
          <c:tx>
            <c:strRef>
              <c:f>'Report modal S2'!$B$5</c:f>
              <c:strCache>
                <c:ptCount val="1"/>
                <c:pt idx="0">
                  <c:v>Vélo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'Report modal S2'!$C$3:$J$3</c:f>
              <c:strCache>
                <c:ptCount val="8"/>
                <c:pt idx="0">
                  <c:v>2015</c:v>
                </c:pt>
                <c:pt idx="1">
                  <c:v>S2</c:v>
                </c:pt>
                <c:pt idx="3">
                  <c:v>2015</c:v>
                </c:pt>
                <c:pt idx="4">
                  <c:v>S2</c:v>
                </c:pt>
                <c:pt idx="6">
                  <c:v>2015</c:v>
                </c:pt>
                <c:pt idx="7">
                  <c:v>S2</c:v>
                </c:pt>
              </c:strCache>
            </c:strRef>
          </c:cat>
          <c:val>
            <c:numRef>
              <c:f>'Report modal S2'!$C$5:$J$5</c:f>
              <c:numCache>
                <c:formatCode>0.0</c:formatCode>
                <c:ptCount val="8"/>
                <c:pt idx="0">
                  <c:v>0.30680499879089002</c:v>
                </c:pt>
                <c:pt idx="1">
                  <c:v>3.3969882003806275</c:v>
                </c:pt>
                <c:pt idx="2" formatCode="General">
                  <c:v>0</c:v>
                </c:pt>
                <c:pt idx="3">
                  <c:v>1.5340249939544501</c:v>
                </c:pt>
                <c:pt idx="4">
                  <c:v>13.587952801522512</c:v>
                </c:pt>
                <c:pt idx="5" formatCode="General">
                  <c:v>0</c:v>
                </c:pt>
                <c:pt idx="6" formatCode="0.00">
                  <c:v>9.0236764350261761E-2</c:v>
                </c:pt>
                <c:pt idx="7" formatCode="0.00">
                  <c:v>0.67939764007612546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B-489A-804B-72C2D34B6A87}"/>
            </c:ext>
          </c:extLst>
        </c:ser>
        <c:ser>
          <c:idx val="2"/>
          <c:order val="2"/>
          <c:tx>
            <c:strRef>
              <c:f>'Report modal S2'!$B$6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'Report modal S2'!$C$3:$J$3</c:f>
              <c:strCache>
                <c:ptCount val="8"/>
                <c:pt idx="0">
                  <c:v>2015</c:v>
                </c:pt>
                <c:pt idx="1">
                  <c:v>S2</c:v>
                </c:pt>
                <c:pt idx="3">
                  <c:v>2015</c:v>
                </c:pt>
                <c:pt idx="4">
                  <c:v>S2</c:v>
                </c:pt>
                <c:pt idx="6">
                  <c:v>2015</c:v>
                </c:pt>
                <c:pt idx="7">
                  <c:v>S2</c:v>
                </c:pt>
              </c:strCache>
            </c:strRef>
          </c:cat>
          <c:val>
            <c:numRef>
              <c:f>'Report modal S2'!$C$6:$J$6</c:f>
              <c:numCache>
                <c:formatCode>0.0</c:formatCode>
                <c:ptCount val="8"/>
                <c:pt idx="0">
                  <c:v>4.6020749818633506</c:v>
                </c:pt>
                <c:pt idx="1">
                  <c:v>7.9122696343657255</c:v>
                </c:pt>
                <c:pt idx="2" formatCode="General">
                  <c:v>0</c:v>
                </c:pt>
                <c:pt idx="3">
                  <c:v>3.8186080531253808</c:v>
                </c:pt>
                <c:pt idx="4">
                  <c:v>6.3979510187365412</c:v>
                </c:pt>
                <c:pt idx="5" formatCode="General">
                  <c:v>0</c:v>
                </c:pt>
                <c:pt idx="6" formatCode="0.00">
                  <c:v>0.20393132170974251</c:v>
                </c:pt>
                <c:pt idx="7" formatCode="0.00">
                  <c:v>0.29903100848666087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B-489A-804B-72C2D34B6A87}"/>
            </c:ext>
          </c:extLst>
        </c:ser>
        <c:ser>
          <c:idx val="3"/>
          <c:order val="3"/>
          <c:tx>
            <c:strRef>
              <c:f>'Report modal S2'!$B$7</c:f>
              <c:strCache>
                <c:ptCount val="1"/>
                <c:pt idx="0">
                  <c:v>Bus et cars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'Report modal S2'!$C$3:$J$3</c:f>
              <c:strCache>
                <c:ptCount val="8"/>
                <c:pt idx="0">
                  <c:v>2015</c:v>
                </c:pt>
                <c:pt idx="1">
                  <c:v>S2</c:v>
                </c:pt>
                <c:pt idx="3">
                  <c:v>2015</c:v>
                </c:pt>
                <c:pt idx="4">
                  <c:v>S2</c:v>
                </c:pt>
                <c:pt idx="6">
                  <c:v>2015</c:v>
                </c:pt>
                <c:pt idx="7">
                  <c:v>S2</c:v>
                </c:pt>
              </c:strCache>
            </c:strRef>
          </c:cat>
          <c:val>
            <c:numRef>
              <c:f>'Report modal S2'!$C$7:$J$7</c:f>
              <c:numCache>
                <c:formatCode>0.0</c:formatCode>
                <c:ptCount val="8"/>
                <c:pt idx="0">
                  <c:v>2.3479104768580612</c:v>
                </c:pt>
                <c:pt idx="1">
                  <c:v>2.5556045488974628</c:v>
                </c:pt>
                <c:pt idx="2" formatCode="General">
                  <c:v>0</c:v>
                </c:pt>
                <c:pt idx="3">
                  <c:v>3.9530169026982427</c:v>
                </c:pt>
                <c:pt idx="4">
                  <c:v>4.5300013742998502</c:v>
                </c:pt>
                <c:pt idx="5" formatCode="General">
                  <c:v>0</c:v>
                </c:pt>
                <c:pt idx="6" formatCode="0.00">
                  <c:v>0.20539518380697791</c:v>
                </c:pt>
                <c:pt idx="7" formatCode="0.00">
                  <c:v>0.24875001751695205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CB-489A-804B-72C2D34B6A87}"/>
            </c:ext>
          </c:extLst>
        </c:ser>
        <c:ser>
          <c:idx val="4"/>
          <c:order val="4"/>
          <c:tx>
            <c:strRef>
              <c:f>'Report modal S2'!$B$8</c:f>
              <c:strCache>
                <c:ptCount val="1"/>
                <c:pt idx="0">
                  <c:v>Voitures et 2RM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'Report modal S2'!$C$3:$J$3</c:f>
              <c:strCache>
                <c:ptCount val="8"/>
                <c:pt idx="0">
                  <c:v>2015</c:v>
                </c:pt>
                <c:pt idx="1">
                  <c:v>S2</c:v>
                </c:pt>
                <c:pt idx="3">
                  <c:v>2015</c:v>
                </c:pt>
                <c:pt idx="4">
                  <c:v>S2</c:v>
                </c:pt>
                <c:pt idx="6">
                  <c:v>2015</c:v>
                </c:pt>
                <c:pt idx="7">
                  <c:v>S2</c:v>
                </c:pt>
              </c:strCache>
            </c:strRef>
          </c:cat>
          <c:val>
            <c:numRef>
              <c:f>'Report modal S2'!$C$8:$J$8</c:f>
              <c:numCache>
                <c:formatCode>0.0</c:formatCode>
                <c:ptCount val="8"/>
                <c:pt idx="0">
                  <c:v>31.846662526219578</c:v>
                </c:pt>
                <c:pt idx="1">
                  <c:v>19.177006160383058</c:v>
                </c:pt>
                <c:pt idx="2" formatCode="General">
                  <c:v>0</c:v>
                </c:pt>
                <c:pt idx="3">
                  <c:v>36.358557573188513</c:v>
                </c:pt>
                <c:pt idx="4">
                  <c:v>24.007298277450452</c:v>
                </c:pt>
                <c:pt idx="5" formatCode="General">
                  <c:v>0</c:v>
                </c:pt>
                <c:pt idx="6" formatCode="0.00">
                  <c:v>1.9874006364611387</c:v>
                </c:pt>
                <c:pt idx="7" formatCode="0.00">
                  <c:v>1.1412879651339525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B-489A-804B-72C2D34B6A87}"/>
            </c:ext>
          </c:extLst>
        </c:ser>
        <c:ser>
          <c:idx val="5"/>
          <c:order val="5"/>
          <c:tx>
            <c:strRef>
              <c:f>'Report modal S2'!$B$9</c:f>
              <c:strCache>
                <c:ptCount val="1"/>
                <c:pt idx="0">
                  <c:v>Avion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invertIfNegative val="0"/>
          <c:cat>
            <c:strRef>
              <c:f>'Report modal S2'!$C$3:$J$3</c:f>
              <c:strCache>
                <c:ptCount val="8"/>
                <c:pt idx="0">
                  <c:v>2015</c:v>
                </c:pt>
                <c:pt idx="1">
                  <c:v>S2</c:v>
                </c:pt>
                <c:pt idx="3">
                  <c:v>2015</c:v>
                </c:pt>
                <c:pt idx="4">
                  <c:v>S2</c:v>
                </c:pt>
                <c:pt idx="6">
                  <c:v>2015</c:v>
                </c:pt>
                <c:pt idx="7">
                  <c:v>S2</c:v>
                </c:pt>
              </c:strCache>
            </c:strRef>
          </c:cat>
          <c:val>
            <c:numRef>
              <c:f>'Report modal S2'!$C$9:$J$9</c:f>
              <c:numCache>
                <c:formatCode>0.0</c:formatCode>
                <c:ptCount val="8"/>
                <c:pt idx="0">
                  <c:v>8.4825190394872951</c:v>
                </c:pt>
                <c:pt idx="1">
                  <c:v>6.0983801595444254</c:v>
                </c:pt>
                <c:pt idx="2" formatCode="General">
                  <c:v>0</c:v>
                </c:pt>
                <c:pt idx="3" formatCode="0.00">
                  <c:v>0.67860152315898348</c:v>
                </c:pt>
                <c:pt idx="4" formatCode="0.00">
                  <c:v>0.48787041276355403</c:v>
                </c:pt>
                <c:pt idx="5" formatCode="General">
                  <c:v>0</c:v>
                </c:pt>
                <c:pt idx="6" formatCode="0.00">
                  <c:v>4.0392947807082347E-3</c:v>
                </c:pt>
                <c:pt idx="7" formatCode="0.00">
                  <c:v>3.0491900797722129E-3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CB-489A-804B-72C2D34B6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9074008"/>
        <c:axId val="679074336"/>
      </c:barChart>
      <c:catAx>
        <c:axId val="679074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9074336"/>
        <c:crosses val="autoZero"/>
        <c:auto val="1"/>
        <c:lblAlgn val="ctr"/>
        <c:lblOffset val="100"/>
        <c:noMultiLvlLbl val="0"/>
      </c:catAx>
      <c:valAx>
        <c:axId val="679074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679074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 dirty="0"/>
              <a:t>Distances</a:t>
            </a:r>
          </a:p>
        </c:rich>
      </c:tx>
      <c:layout>
        <c:manualLayout>
          <c:xMode val="edge"/>
          <c:yMode val="edge"/>
          <c:x val="0.41199166666666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>
        <c:manualLayout>
          <c:layoutTarget val="inner"/>
          <c:xMode val="edge"/>
          <c:yMode val="edge"/>
          <c:x val="0.23501698112606983"/>
          <c:y val="8.2579398148148159E-2"/>
          <c:w val="0.73676071625233286"/>
          <c:h val="0.849221990740740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'Report modal S2'!$B$4</c:f>
              <c:strCache>
                <c:ptCount val="1"/>
                <c:pt idx="0">
                  <c:v>Marche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333333333333334E-2"/>
                  <c:y val="1.077919646545692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59-4303-AC92-4AA9807AD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S2'!$C$3:$D$3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S2'!$C$4:$D$4</c:f>
              <c:numCache>
                <c:formatCode>0.00</c:formatCode>
                <c:ptCount val="2"/>
                <c:pt idx="0">
                  <c:v>0.85223610775247216</c:v>
                </c:pt>
                <c:pt idx="1">
                  <c:v>1.0615588126189461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9-4303-AC92-4AA9807AD4C6}"/>
            </c:ext>
          </c:extLst>
        </c:ser>
        <c:ser>
          <c:idx val="1"/>
          <c:order val="1"/>
          <c:tx>
            <c:strRef>
              <c:f>'Report modal S2'!$B$5</c:f>
              <c:strCache>
                <c:ptCount val="1"/>
                <c:pt idx="0">
                  <c:v>Vélo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333333333333334E-2"/>
                  <c:y val="-2.93981481481470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59-4303-AC92-4AA9807AD4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S2'!$C$3:$D$3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S2'!$C$5:$D$5</c:f>
              <c:numCache>
                <c:formatCode>0.0</c:formatCode>
                <c:ptCount val="2"/>
                <c:pt idx="0">
                  <c:v>0.30680499879089002</c:v>
                </c:pt>
                <c:pt idx="1">
                  <c:v>3.3969882003806275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59-4303-AC92-4AA9807AD4C6}"/>
            </c:ext>
          </c:extLst>
        </c:ser>
        <c:ser>
          <c:idx val="2"/>
          <c:order val="2"/>
          <c:tx>
            <c:strRef>
              <c:f>'Report modal S2'!$B$6</c:f>
              <c:strCache>
                <c:ptCount val="1"/>
                <c:pt idx="0">
                  <c:v>Train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S2'!$C$3:$D$3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S2'!$C$6:$D$6</c:f>
              <c:numCache>
                <c:formatCode>0.0</c:formatCode>
                <c:ptCount val="2"/>
                <c:pt idx="0">
                  <c:v>4.6020749818633506</c:v>
                </c:pt>
                <c:pt idx="1">
                  <c:v>7.9122696343657255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9-4303-AC92-4AA9807AD4C6}"/>
            </c:ext>
          </c:extLst>
        </c:ser>
        <c:ser>
          <c:idx val="3"/>
          <c:order val="3"/>
          <c:tx>
            <c:strRef>
              <c:f>'Report modal S2'!$B$7</c:f>
              <c:strCache>
                <c:ptCount val="1"/>
                <c:pt idx="0">
                  <c:v>Bus et cars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S2'!$C$3:$D$3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S2'!$C$7:$D$7</c:f>
              <c:numCache>
                <c:formatCode>0.0</c:formatCode>
                <c:ptCount val="2"/>
                <c:pt idx="0">
                  <c:v>2.3479104768580612</c:v>
                </c:pt>
                <c:pt idx="1">
                  <c:v>2.5556045488974628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59-4303-AC92-4AA9807AD4C6}"/>
            </c:ext>
          </c:extLst>
        </c:ser>
        <c:ser>
          <c:idx val="4"/>
          <c:order val="4"/>
          <c:tx>
            <c:strRef>
              <c:f>'Report modal S2'!$B$8</c:f>
              <c:strCache>
                <c:ptCount val="1"/>
                <c:pt idx="0">
                  <c:v>Voitures et 2RM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S2'!$C$3:$D$3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S2'!$C$8:$D$8</c:f>
              <c:numCache>
                <c:formatCode>0.0</c:formatCode>
                <c:ptCount val="2"/>
                <c:pt idx="0">
                  <c:v>31.846662526219578</c:v>
                </c:pt>
                <c:pt idx="1">
                  <c:v>19.177006160383058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59-4303-AC92-4AA9807AD4C6}"/>
            </c:ext>
          </c:extLst>
        </c:ser>
        <c:ser>
          <c:idx val="5"/>
          <c:order val="5"/>
          <c:tx>
            <c:strRef>
              <c:f>'Report modal S2'!$B$9</c:f>
              <c:strCache>
                <c:ptCount val="1"/>
                <c:pt idx="0">
                  <c:v>Avion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modal S2'!$C$3:$D$3</c:f>
              <c:strCache>
                <c:ptCount val="2"/>
                <c:pt idx="0">
                  <c:v>2015</c:v>
                </c:pt>
                <c:pt idx="1">
                  <c:v>S2</c:v>
                </c:pt>
              </c:strCache>
            </c:strRef>
          </c:cat>
          <c:val>
            <c:numRef>
              <c:f>'Report modal S2'!$C$9:$D$9</c:f>
              <c:numCache>
                <c:formatCode>0.0</c:formatCode>
                <c:ptCount val="2"/>
                <c:pt idx="0">
                  <c:v>8.4825190394872951</c:v>
                </c:pt>
                <c:pt idx="1">
                  <c:v>6.0983801595444254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59-4303-AC92-4AA9807AD4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9074008"/>
        <c:axId val="679074336"/>
      </c:barChart>
      <c:catAx>
        <c:axId val="67907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9074336"/>
        <c:crosses val="autoZero"/>
        <c:auto val="1"/>
        <c:lblAlgn val="ctr"/>
        <c:lblOffset val="100"/>
        <c:noMultiLvlLbl val="0"/>
      </c:catAx>
      <c:valAx>
        <c:axId val="67907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Km/jour/personne en moyenne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B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79074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0.41086</cdr:x>
      <cdr:y>0.49545</cdr:y>
    </cdr:from>
    <cdr:to>
      <cdr:x>0.48897</cdr:x>
      <cdr:y>0.66552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CFECFCB5-CD7F-E746-BA24-A544CD991251}"/>
            </a:ext>
          </a:extLst>
        </cdr:cNvPr>
        <cdr:cNvSpPr txBox="1"/>
      </cdr:nvSpPr>
      <cdr:spPr>
        <a:xfrm xmlns:a="http://schemas.openxmlformats.org/drawingml/2006/main">
          <a:off x="4809270" y="26638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0.25769</cdr:x>
      <cdr:y>0.875</cdr:y>
    </cdr:from>
    <cdr:to>
      <cdr:x>0.99573</cdr:x>
      <cdr:y>0.99299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FFE717B3-4B2B-E27F-83DC-E5E659AFBB40}"/>
            </a:ext>
          </a:extLst>
        </cdr:cNvPr>
        <cdr:cNvSpPr txBox="1"/>
      </cdr:nvSpPr>
      <cdr:spPr>
        <a:xfrm xmlns:a="http://schemas.openxmlformats.org/drawingml/2006/main">
          <a:off x="2411978" y="4410000"/>
          <a:ext cx="6908055" cy="594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 rtl="0"/>
          <a:r>
            <a:rPr lang="fr-FR" sz="1050" b="0" i="0" baseline="0" dirty="0">
              <a:effectLst/>
              <a:latin typeface="+mn-lt"/>
              <a:ea typeface="+mn-ea"/>
              <a:cs typeface="+mn-cs"/>
            </a:rPr>
            <a:t>Sources : LPG Conseil et A. Bigo ; données Groupe Renault, Trek Bicycle Corporation, ADEME, Modèle GREET. </a:t>
          </a:r>
          <a:endParaRPr lang="fr-FR" sz="1050" dirty="0">
            <a:effectLst/>
          </a:endParaRPr>
        </a:p>
        <a:p xmlns:a="http://schemas.openxmlformats.org/drawingml/2006/main">
          <a:pPr algn="r" rtl="0"/>
          <a:r>
            <a:rPr lang="fr-FR" sz="1050" b="0" i="0" baseline="0" dirty="0">
              <a:effectLst/>
              <a:latin typeface="+mn-lt"/>
              <a:ea typeface="+mn-ea"/>
              <a:cs typeface="+mn-cs"/>
            </a:rPr>
            <a:t>Modèles et durée de vie : voitures Renault Clio et Zoé 150 000 km (</a:t>
          </a:r>
          <a:r>
            <a:rPr lang="fr-FR" sz="1050" b="0" i="0" baseline="0" dirty="0" err="1">
              <a:effectLst/>
              <a:latin typeface="+mn-lt"/>
              <a:ea typeface="+mn-ea"/>
              <a:cs typeface="+mn-cs"/>
            </a:rPr>
            <a:t>modif</a:t>
          </a:r>
          <a:r>
            <a:rPr lang="fr-FR" sz="1050" b="0" i="0" baseline="0" dirty="0">
              <a:effectLst/>
              <a:latin typeface="+mn-lt"/>
              <a:ea typeface="+mn-ea"/>
              <a:cs typeface="+mn-cs"/>
            </a:rPr>
            <a:t>. 300 000 km), quadricycle Renault </a:t>
          </a:r>
          <a:r>
            <a:rPr lang="fr-FR" sz="1050" b="0" i="0" baseline="0" dirty="0" err="1">
              <a:effectLst/>
              <a:latin typeface="+mn-lt"/>
              <a:ea typeface="+mn-ea"/>
              <a:cs typeface="+mn-cs"/>
            </a:rPr>
            <a:t>Twizy</a:t>
          </a:r>
          <a:r>
            <a:rPr lang="fr-FR" sz="1050" b="0" i="0" baseline="0" dirty="0">
              <a:effectLst/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algn="r" rtl="0"/>
          <a:r>
            <a:rPr lang="fr-FR" sz="1050" b="0" i="0" baseline="0" dirty="0">
              <a:effectLst/>
              <a:latin typeface="+mn-lt"/>
              <a:ea typeface="+mn-ea"/>
              <a:cs typeface="+mn-cs"/>
            </a:rPr>
            <a:t>150 000 km (75 000) ; vélomobile 80 000 km (40 000) ; VAE et vélo 30 000 km (60 000 km). Mix élec. : 60 gCO</a:t>
          </a:r>
          <a:r>
            <a:rPr lang="fr-FR" sz="1050" b="0" i="0" baseline="-25000" dirty="0">
              <a:effectLst/>
              <a:latin typeface="+mn-lt"/>
              <a:ea typeface="+mn-ea"/>
              <a:cs typeface="+mn-cs"/>
            </a:rPr>
            <a:t>2</a:t>
          </a:r>
          <a:r>
            <a:rPr lang="fr-FR" sz="1050" b="0" i="0" baseline="0" dirty="0">
              <a:effectLst/>
              <a:latin typeface="+mn-lt"/>
              <a:ea typeface="+mn-ea"/>
              <a:cs typeface="+mn-cs"/>
            </a:rPr>
            <a:t>/kWh. </a:t>
          </a:r>
          <a:endParaRPr lang="fr-FR" sz="105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0.09411</cdr:x>
      <cdr:y>0.92477</cdr:y>
    </cdr:from>
    <cdr:to>
      <cdr:x>0.31432</cdr:x>
      <cdr:y>1</cdr:y>
    </cdr:to>
    <cdr:sp macro="" textlink="">
      <cdr:nvSpPr>
        <cdr:cNvPr id="7" name="ZoneTexte 1">
          <a:extLst xmlns:a="http://schemas.openxmlformats.org/drawingml/2006/main">
            <a:ext uri="{FF2B5EF4-FFF2-40B4-BE49-F238E27FC236}">
              <a16:creationId xmlns:a16="http://schemas.microsoft.com/office/drawing/2014/main" id="{6B87E52F-2D7C-8F36-58E6-87DC9E0DC31C}"/>
            </a:ext>
          </a:extLst>
        </cdr:cNvPr>
        <cdr:cNvSpPr txBox="1"/>
      </cdr:nvSpPr>
      <cdr:spPr>
        <a:xfrm xmlns:a="http://schemas.openxmlformats.org/drawingml/2006/main">
          <a:off x="542100" y="4161447"/>
          <a:ext cx="1268357" cy="338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/>
            <a:t>Train</a:t>
          </a:r>
        </a:p>
      </cdr:txBody>
    </cdr:sp>
  </cdr:relSizeAnchor>
  <cdr:relSizeAnchor xmlns:cdr="http://schemas.openxmlformats.org/drawingml/2006/chartDrawing">
    <cdr:from>
      <cdr:x>0.61353</cdr:x>
      <cdr:y>0.92477</cdr:y>
    </cdr:from>
    <cdr:to>
      <cdr:x>0.85188</cdr:x>
      <cdr:y>1</cdr:y>
    </cdr:to>
    <cdr:sp macro="" textlink="">
      <cdr:nvSpPr>
        <cdr:cNvPr id="8" name="ZoneTexte 1">
          <a:extLst xmlns:a="http://schemas.openxmlformats.org/drawingml/2006/main">
            <a:ext uri="{FF2B5EF4-FFF2-40B4-BE49-F238E27FC236}">
              <a16:creationId xmlns:a16="http://schemas.microsoft.com/office/drawing/2014/main" id="{1B9AA8F9-7C3A-1442-9972-518BC3FD576A}"/>
            </a:ext>
          </a:extLst>
        </cdr:cNvPr>
        <cdr:cNvSpPr txBox="1"/>
      </cdr:nvSpPr>
      <cdr:spPr>
        <a:xfrm xmlns:a="http://schemas.openxmlformats.org/drawingml/2006/main">
          <a:off x="3533959" y="4161446"/>
          <a:ext cx="137284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/>
            <a:t>Voiture</a:t>
          </a:r>
        </a:p>
      </cdr:txBody>
    </cdr:sp>
  </cdr:relSizeAnchor>
  <cdr:relSizeAnchor xmlns:cdr="http://schemas.openxmlformats.org/drawingml/2006/chartDrawing">
    <cdr:from>
      <cdr:x>0.37111</cdr:x>
      <cdr:y>0.92477</cdr:y>
    </cdr:from>
    <cdr:to>
      <cdr:x>0.56434</cdr:x>
      <cdr:y>1</cdr:y>
    </cdr:to>
    <cdr:sp macro="" textlink="">
      <cdr:nvSpPr>
        <cdr:cNvPr id="9" name="ZoneTexte 1">
          <a:extLst xmlns:a="http://schemas.openxmlformats.org/drawingml/2006/main">
            <a:ext uri="{FF2B5EF4-FFF2-40B4-BE49-F238E27FC236}">
              <a16:creationId xmlns:a16="http://schemas.microsoft.com/office/drawing/2014/main" id="{65D8ECE3-2322-21A4-8AE6-7036243F5BB2}"/>
            </a:ext>
          </a:extLst>
        </cdr:cNvPr>
        <cdr:cNvSpPr txBox="1"/>
      </cdr:nvSpPr>
      <cdr:spPr>
        <a:xfrm xmlns:a="http://schemas.openxmlformats.org/drawingml/2006/main">
          <a:off x="2137619" y="4161447"/>
          <a:ext cx="1112997" cy="338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/>
            <a:t>Bus &amp; car</a:t>
          </a:r>
        </a:p>
      </cdr:txBody>
    </cdr:sp>
  </cdr:relSizeAnchor>
  <cdr:relSizeAnchor xmlns:cdr="http://schemas.openxmlformats.org/drawingml/2006/chartDrawing">
    <cdr:from>
      <cdr:x>0.8461</cdr:x>
      <cdr:y>0.92074</cdr:y>
    </cdr:from>
    <cdr:to>
      <cdr:x>0.98463</cdr:x>
      <cdr:y>0.95954</cdr:y>
    </cdr:to>
    <cdr:sp macro="" textlink="">
      <cdr:nvSpPr>
        <cdr:cNvPr id="10" name="ZoneTexte 1">
          <a:extLst xmlns:a="http://schemas.openxmlformats.org/drawingml/2006/main">
            <a:ext uri="{FF2B5EF4-FFF2-40B4-BE49-F238E27FC236}">
              <a16:creationId xmlns:a16="http://schemas.microsoft.com/office/drawing/2014/main" id="{1235BD02-05F6-46F2-9B17-FB720D18CB32}"/>
            </a:ext>
          </a:extLst>
        </cdr:cNvPr>
        <cdr:cNvSpPr txBox="1"/>
      </cdr:nvSpPr>
      <cdr:spPr>
        <a:xfrm xmlns:a="http://schemas.openxmlformats.org/drawingml/2006/main">
          <a:off x="4873508" y="4143325"/>
          <a:ext cx="797933" cy="17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 err="1"/>
            <a:t>Avion</a:t>
          </a:r>
          <a:endParaRPr lang="fr-FR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0.10067</cdr:x>
      <cdr:y>0.92477</cdr:y>
    </cdr:from>
    <cdr:to>
      <cdr:x>0.32087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FF17B9C5-E570-1E59-6533-7D6F71D67B40}"/>
            </a:ext>
          </a:extLst>
        </cdr:cNvPr>
        <cdr:cNvSpPr txBox="1"/>
      </cdr:nvSpPr>
      <cdr:spPr>
        <a:xfrm xmlns:a="http://schemas.openxmlformats.org/drawingml/2006/main">
          <a:off x="579859" y="4161447"/>
          <a:ext cx="1268357" cy="338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/>
            <a:t>Train</a:t>
          </a:r>
        </a:p>
      </cdr:txBody>
    </cdr:sp>
  </cdr:relSizeAnchor>
  <cdr:relSizeAnchor xmlns:cdr="http://schemas.openxmlformats.org/drawingml/2006/chartDrawing">
    <cdr:from>
      <cdr:x>0.62009</cdr:x>
      <cdr:y>0.91872</cdr:y>
    </cdr:from>
    <cdr:to>
      <cdr:x>0.85843</cdr:x>
      <cdr:y>1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96723EB8-8236-DDE6-D63D-3760D35262F9}"/>
            </a:ext>
          </a:extLst>
        </cdr:cNvPr>
        <cdr:cNvSpPr txBox="1"/>
      </cdr:nvSpPr>
      <cdr:spPr>
        <a:xfrm xmlns:a="http://schemas.openxmlformats.org/drawingml/2006/main">
          <a:off x="3571718" y="4134240"/>
          <a:ext cx="1372842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/>
            <a:t>Voiture</a:t>
          </a:r>
        </a:p>
      </cdr:txBody>
    </cdr:sp>
  </cdr:relSizeAnchor>
  <cdr:relSizeAnchor xmlns:cdr="http://schemas.openxmlformats.org/drawingml/2006/chartDrawing">
    <cdr:from>
      <cdr:x>0.37767</cdr:x>
      <cdr:y>0.92477</cdr:y>
    </cdr:from>
    <cdr:to>
      <cdr:x>0.5709</cdr:x>
      <cdr:y>1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34311EDE-21D3-BCBE-1FF1-7B64EB96AB0C}"/>
            </a:ext>
          </a:extLst>
        </cdr:cNvPr>
        <cdr:cNvSpPr txBox="1"/>
      </cdr:nvSpPr>
      <cdr:spPr>
        <a:xfrm xmlns:a="http://schemas.openxmlformats.org/drawingml/2006/main">
          <a:off x="2175378" y="4161447"/>
          <a:ext cx="1112997" cy="338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/>
            <a:t>Bus &amp; car</a:t>
          </a:r>
        </a:p>
      </cdr:txBody>
    </cdr:sp>
  </cdr:relSizeAnchor>
  <cdr:relSizeAnchor xmlns:cdr="http://schemas.openxmlformats.org/drawingml/2006/chartDrawing">
    <cdr:from>
      <cdr:x>0.86147</cdr:x>
      <cdr:y>0.90945</cdr:y>
    </cdr:from>
    <cdr:to>
      <cdr:x>1</cdr:x>
      <cdr:y>0.94825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6810400C-1DAD-B6E8-987B-E3D972DE3A1D}"/>
            </a:ext>
          </a:extLst>
        </cdr:cNvPr>
        <cdr:cNvSpPr txBox="1"/>
      </cdr:nvSpPr>
      <cdr:spPr>
        <a:xfrm xmlns:a="http://schemas.openxmlformats.org/drawingml/2006/main">
          <a:off x="4993619" y="3928836"/>
          <a:ext cx="803024" cy="167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600" b="1" dirty="0" err="1"/>
            <a:t>Avion</a:t>
          </a:r>
          <a:endParaRPr lang="fr-FR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5F6E-DBE0-4876-B704-1DF4A6D0EC02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B508-ABFA-490A-83EE-1A9712D55B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2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5B8DFF0-D3DB-41CA-9B2C-41BC1BFEE070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C7F7D2E-1A8E-4199-9A31-15F573E032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7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99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50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39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57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40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Temps : appréciation + sensibl</a:t>
            </a:r>
            <a:r>
              <a:rPr lang="fr-FR" baseline="0" dirty="0"/>
              <a:t>e des déplacements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E7C6-442A-44A2-B7D8-85EC95EB714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046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925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Données liées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0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Temps : appréciation + sensibl</a:t>
            </a:r>
            <a:r>
              <a:rPr lang="fr-FR" baseline="0" dirty="0"/>
              <a:t>e des déplacements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E7C6-442A-44A2-B7D8-85EC95EB71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04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5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80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92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Données liées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5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F7D2E-1A8E-4199-9A31-15F573E032A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75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3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13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F7D2E-1A8E-4199-9A31-15F573E032A0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5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fr-FR"/>
              <a:t>12/12/2022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12/12/2022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Aurélien Bigo  SNCF, Chaire Energie et Prospérité, CREST – Polytechnique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B8656E-A64D-4224-BA07-37D0C347CFBD}" type="slidenum">
              <a:rPr lang="fr-FR" smtClean="0"/>
              <a:t>‹#›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ir-energy-prosperity.org/publications/travail-de-these-decarboner-transports-dici-2050/" TargetMode="External"/><Relationship Id="rId5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chair-energy-prosperity.org/publications/travail-de-these-decarboner-transports-dici-2050/" TargetMode="Externa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chair-energy-prosperity.org/publications/travail-de-these-decarboner-transports-dici-2050/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9.xml"/><Relationship Id="rId7" Type="http://schemas.openxmlformats.org/officeDocument/2006/relationships/chart" Target="../charts/chart11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transitions2050.ademe.fr/" TargetMode="Externa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www.chair-energy-prosperity.org/publications/travail-de-these-decarboner-transports-dici-205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conversation.com/malus-poids-emissions-de-co-interessons-nous-enfin-aux-vehicules-intermediaires-14865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s://ilnousfautunplan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en.bigo@hotmail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air-energy-prosperity.org/publications/travail-de-these-decarboner-transports-dici-205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irn.info/revue-transports-urbains-2022-1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rn.info/revue-transports-urbains-2022-1.htm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-auto.info/products/passenger_cars_electri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ir-energy-prosperity.org/wp-content/uploads/2019/01/emissions-de-co2-par-mode-de-transport.pdf" TargetMode="External"/><Relationship Id="rId2" Type="http://schemas.openxmlformats.org/officeDocument/2006/relationships/hyperlink" Target="https://theconversation.com/impact-du-transport-aerien-sur-le-climat-pourquoi-il-faut-refaire-les-calculs-116534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ir-energy-prosperity.org/wp-content/uploads/2019/01/emissions-de-co2-par-mode-de-transport.pdf" TargetMode="External"/><Relationship Id="rId2" Type="http://schemas.openxmlformats.org/officeDocument/2006/relationships/hyperlink" Target="https://theconversation.com/impact-du-transport-aerien-sur-le-climat-pourquoi-il-faut-refaire-les-calculs-116534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e.gouv.fr/strategie-nationale-bas-carbone-snbc" TargetMode="External"/><Relationship Id="rId2" Type="http://schemas.openxmlformats.org/officeDocument/2006/relationships/hyperlink" Target="https://www.citepa.org/fr/sect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ir-energy-prosperity.org/publications/travail-de-these-decarboner-transports-dici-2050/" TargetMode="External"/><Relationship Id="rId5" Type="http://schemas.openxmlformats.org/officeDocument/2006/relationships/image" Target="../media/image12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chair-energy-prosperity.org/publications/travail-de-these-decarboner-transports-dici-2050/" TargetMode="Externa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www.chair-energy-prosperity.org/publications/travail-de-these-decarboner-transports-dici-2050/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update/urn:li:activity:697572534431818137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urhtn4pDn0k" TargetMode="External"/><Relationship Id="rId4" Type="http://schemas.openxmlformats.org/officeDocument/2006/relationships/hyperlink" Target="https://twitter.com/AurelienBigo/status/15699594969606758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chair-energy-prosperity.org/publications/travail-de-these-decarboner-transports-dici-205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352231020305689" TargetMode="External"/><Relationship Id="rId2" Type="http://schemas.openxmlformats.org/officeDocument/2006/relationships/hyperlink" Target="http://www.chair-energy-prosperity.org/publications/travail-de-these-decarboner-transports-dici-2050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logie.gouv.fr/strategie-nationale-bas-carbone-snbc" TargetMode="External"/><Relationship Id="rId4" Type="http://schemas.openxmlformats.org/officeDocument/2006/relationships/hyperlink" Target="https://www.citepa.org/fr/secten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39616" y="3717032"/>
            <a:ext cx="7128792" cy="1159768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Les transports face au défi de la transition énergétique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39616" y="5058000"/>
            <a:ext cx="7128792" cy="684000"/>
          </a:xfrm>
        </p:spPr>
        <p:txBody>
          <a:bodyPr anchor="ctr">
            <a:noAutofit/>
          </a:bodyPr>
          <a:lstStyle/>
          <a:p>
            <a:pPr algn="ctr"/>
            <a:r>
              <a:rPr lang="fr-FR" sz="1800" dirty="0"/>
              <a:t>Explorations entre passé et avenir, technologie et sobriété, accélération et ralentissement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924800" y="6355080"/>
            <a:ext cx="2635696" cy="365760"/>
          </a:xfrm>
        </p:spPr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</a:rPr>
              <a:t>12/12/2022</a:t>
            </a:r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19536" y="6355080"/>
            <a:ext cx="1219200" cy="365760"/>
          </a:xfrm>
        </p:spPr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1</a:t>
            </a:fld>
            <a:endParaRPr lang="fr-FR">
              <a:solidFill>
                <a:srgbClr val="464653"/>
              </a:solidFill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2783632" y="6336000"/>
            <a:ext cx="6336704" cy="50165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464653"/>
                </a:solidFill>
              </a:rPr>
              <a:t>Aurélien Bigo </a:t>
            </a:r>
          </a:p>
          <a:p>
            <a:pPr algn="ctr"/>
            <a:r>
              <a:rPr lang="fr-FR" dirty="0">
                <a:solidFill>
                  <a:srgbClr val="464653"/>
                </a:solidFill>
              </a:rPr>
              <a:t>Chercheur sur la transition énergétique des transports</a:t>
            </a:r>
          </a:p>
        </p:txBody>
      </p:sp>
    </p:spTree>
    <p:extLst>
      <p:ext uri="{BB962C8B-B14F-4D97-AF65-F5344CB8AC3E}">
        <p14:creationId xmlns:p14="http://schemas.microsoft.com/office/powerpoint/2010/main" val="368707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4" y="2924944"/>
            <a:ext cx="9638088" cy="1066800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Comment accélérer la transition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200" y="4411216"/>
            <a:ext cx="9042400" cy="146605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Quelle évolution des 5 leviers de décarbonation ?</a:t>
            </a:r>
          </a:p>
          <a:p>
            <a:pPr algn="ctr"/>
            <a:r>
              <a:rPr lang="fr-FR" sz="2400" dirty="0"/>
              <a:t>La voiture électrique, LA solution écologique ?</a:t>
            </a:r>
          </a:p>
          <a:p>
            <a:pPr algn="ctr"/>
            <a:r>
              <a:rPr lang="fr-FR" sz="2400" dirty="0"/>
              <a:t>Quels coûts et bénéfices de la transition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DDE9EC"/>
                </a:solidFill>
              </a:rPr>
              <a:t>12/12/2022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DDE9EC"/>
                </a:solidFill>
              </a:rPr>
              <a:pPr/>
              <a:t>10</a:t>
            </a:fld>
            <a:endParaRPr lang="fr-FR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9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1776000" y="1440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Voyageurs 1960-2017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11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81200" y="152400"/>
            <a:ext cx="8686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63719" y="5776028"/>
            <a:ext cx="821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Evolution des émissions de CO</a:t>
            </a:r>
            <a:r>
              <a:rPr lang="fr-FR" sz="1400" b="1" baseline="-25000" dirty="0">
                <a:solidFill>
                  <a:srgbClr val="0070C0"/>
                </a:solidFill>
              </a:rPr>
              <a:t>2</a:t>
            </a:r>
            <a:r>
              <a:rPr lang="fr-FR" sz="1400" b="1" dirty="0">
                <a:solidFill>
                  <a:srgbClr val="0070C0"/>
                </a:solidFill>
              </a:rPr>
              <a:t> du transport intérieur de voyageurs de 1960 à 2017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(forme multiplicative, pas de 1 an ; CO</a:t>
            </a:r>
            <a:r>
              <a:rPr lang="fr-FR" sz="1400" baseline="-25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 Total avec émissions des biocarburants)</a:t>
            </a:r>
            <a:endParaRPr lang="en-US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51584" y="1556792"/>
                <a:ext cx="4251292" cy="54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fr-FR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𝟐𝟎𝟏𝟕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1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𝟏𝟗𝟔</m:t>
                            </m:r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= 4,2 = </a:t>
                </a:r>
                <a:r>
                  <a:rPr lang="en-US" sz="1600" b="1" dirty="0">
                    <a:solidFill>
                      <a:srgbClr val="C04D50"/>
                    </a:solidFill>
                    <a:latin typeface="Cambria" panose="02040503050406030204" pitchFamily="18" charset="0"/>
                  </a:rPr>
                  <a:t>4,7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600" b="1" dirty="0">
                    <a:solidFill>
                      <a:srgbClr val="F79646"/>
                    </a:solidFill>
                    <a:latin typeface="Cambria" panose="02040503050406030204" pitchFamily="18" charset="0"/>
                  </a:rPr>
                  <a:t>1,22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x</a:t>
                </a:r>
                <a:r>
                  <a:rPr lang="en-US" sz="16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rgbClr val="FFED01"/>
                    </a:solidFill>
                    <a:latin typeface="Cambria" panose="02040503050406030204" pitchFamily="18" charset="0"/>
                  </a:rPr>
                  <a:t>1,28</a:t>
                </a:r>
                <a:r>
                  <a:rPr lang="en-US" sz="16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x </a:t>
                </a:r>
                <a:r>
                  <a:rPr lang="en-US" sz="1600" b="1" dirty="0">
                    <a:solidFill>
                      <a:srgbClr val="99CCFF"/>
                    </a:solidFill>
                    <a:latin typeface="Cambria" panose="02040503050406030204" pitchFamily="18" charset="0"/>
                  </a:rPr>
                  <a:t>0,63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600" b="1" dirty="0">
                    <a:solidFill>
                      <a:srgbClr val="31869B"/>
                    </a:solidFill>
                    <a:latin typeface="Cambria" panose="02040503050406030204" pitchFamily="18" charset="0"/>
                  </a:rPr>
                  <a:t>0,90</a:t>
                </a:r>
                <a:endParaRPr lang="fr-FR" sz="1600" b="1" dirty="0">
                  <a:solidFill>
                    <a:srgbClr val="31869B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556792"/>
                <a:ext cx="4251292" cy="540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855640" y="6356350"/>
            <a:ext cx="6120680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Source : </a:t>
            </a:r>
            <a:r>
              <a:rPr lang="fr-FR" dirty="0">
                <a:solidFill>
                  <a:srgbClr val="464653"/>
                </a:solidFill>
                <a:hlinkClick r:id="rId6"/>
              </a:rPr>
              <a:t>thèse</a:t>
            </a:r>
            <a:r>
              <a:rPr lang="fr-FR" dirty="0">
                <a:solidFill>
                  <a:srgbClr val="464653"/>
                </a:solidFill>
              </a:rPr>
              <a:t>, p47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896343-1891-58C0-2EAE-7C084CC0E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901" y="558752"/>
            <a:ext cx="5470499" cy="5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P spid="19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SNBC - Emissions des voyageurs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</a:rPr>
              <a:t>12/12/2022</a:t>
            </a:r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12</a:t>
            </a:fld>
            <a:endParaRPr lang="fr-FR">
              <a:solidFill>
                <a:srgbClr val="46465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4000" y="58575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Décomposition des émissions de CO</a:t>
            </a:r>
            <a:r>
              <a:rPr lang="fr-FR" sz="1400" b="1" baseline="-25000" dirty="0">
                <a:solidFill>
                  <a:srgbClr val="0070C0"/>
                </a:solidFill>
              </a:rPr>
              <a:t>2</a:t>
            </a:r>
            <a:r>
              <a:rPr lang="fr-FR" sz="1400" b="1" dirty="0">
                <a:solidFill>
                  <a:srgbClr val="0070C0"/>
                </a:solidFill>
              </a:rPr>
              <a:t> des transports de passagers pour le scénario SNBC, 2015-2050 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(forme multiplicative à gauche, additive à droite)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/>
        </p:nvGraphicFramePr>
        <p:xfrm>
          <a:off x="609600" y="1440000"/>
          <a:ext cx="54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9456" y="1494250"/>
                <a:ext cx="38417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>
                            <a:solidFill>
                              <a:srgbClr val="727CA3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400" b="1" i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fr-FR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𝟐𝟎𝟓𝟎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1400" b="1" i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𝟐𝟎𝟏𝟓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= 0,01 = </a:t>
                </a:r>
                <a:r>
                  <a:rPr lang="en-US" sz="1400" b="1" dirty="0">
                    <a:solidFill>
                      <a:srgbClr val="C04D50"/>
                    </a:solidFill>
                    <a:latin typeface="Cambria" panose="02040503050406030204" pitchFamily="18" charset="0"/>
                  </a:rPr>
                  <a:t>1,26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400" b="1" dirty="0">
                    <a:solidFill>
                      <a:srgbClr val="F79646"/>
                    </a:solidFill>
                    <a:latin typeface="Cambria" panose="02040503050406030204" pitchFamily="18" charset="0"/>
                  </a:rPr>
                  <a:t>0,92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x</a:t>
                </a:r>
                <a:r>
                  <a:rPr lang="en-US" sz="14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400" b="1" dirty="0">
                    <a:solidFill>
                      <a:srgbClr val="FFED01"/>
                    </a:solidFill>
                    <a:latin typeface="Cambria" panose="02040503050406030204" pitchFamily="18" charset="0"/>
                  </a:rPr>
                  <a:t>0,89</a:t>
                </a:r>
                <a:r>
                  <a:rPr lang="en-US" sz="14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x </a:t>
                </a:r>
                <a:r>
                  <a:rPr lang="en-US" sz="1400" b="1" dirty="0">
                    <a:solidFill>
                      <a:srgbClr val="99CCFF"/>
                    </a:solidFill>
                    <a:latin typeface="Cambria" panose="02040503050406030204" pitchFamily="18" charset="0"/>
                  </a:rPr>
                  <a:t>0,32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400" b="1" dirty="0">
                    <a:solidFill>
                      <a:srgbClr val="31869B"/>
                    </a:solidFill>
                    <a:latin typeface="Cambria" panose="02040503050406030204" pitchFamily="18" charset="0"/>
                  </a:rPr>
                  <a:t>0,03</a:t>
                </a:r>
                <a:endParaRPr lang="fr-FR" sz="1400" b="1" dirty="0">
                  <a:solidFill>
                    <a:srgbClr val="31869B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494250"/>
                <a:ext cx="3841757" cy="490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Graphique 16"/>
          <p:cNvGraphicFramePr>
            <a:graphicFrameLocks/>
          </p:cNvGraphicFramePr>
          <p:nvPr/>
        </p:nvGraphicFramePr>
        <p:xfrm>
          <a:off x="6168000" y="1440000"/>
          <a:ext cx="54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855640" y="6356350"/>
            <a:ext cx="6120680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Source : </a:t>
            </a:r>
            <a:r>
              <a:rPr lang="fr-FR" dirty="0">
                <a:solidFill>
                  <a:srgbClr val="464653"/>
                </a:solidFill>
                <a:hlinkClick r:id="rId5"/>
              </a:rPr>
              <a:t>thèse</a:t>
            </a:r>
            <a:r>
              <a:rPr lang="fr-FR" dirty="0">
                <a:solidFill>
                  <a:srgbClr val="464653"/>
                </a:solidFill>
              </a:rPr>
              <a:t>, p114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650A73-36B5-4269-DBD4-D0E5AEFE4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901" y="558752"/>
            <a:ext cx="5470499" cy="5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12" grpId="0"/>
      <p:bldGraphic spid="17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152400"/>
            <a:ext cx="10963072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Scénarios Voyageurs : Tendanciels vs. Ambitieux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13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05536" y="5786100"/>
            <a:ext cx="1098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Décomposition des émissions de CO</a:t>
            </a:r>
            <a:r>
              <a:rPr lang="fr-FR" sz="1400" b="1" baseline="-25000" dirty="0">
                <a:solidFill>
                  <a:srgbClr val="0070C0"/>
                </a:solidFill>
              </a:rPr>
              <a:t>2</a:t>
            </a:r>
            <a:r>
              <a:rPr lang="fr-FR" sz="1400" b="1" dirty="0">
                <a:solidFill>
                  <a:srgbClr val="0070C0"/>
                </a:solidFill>
              </a:rPr>
              <a:t> des scénarios de transport de voyageurs jusqu’à 2050 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(forme multiplicative ; comparaison de 13 scénarios ; 4 scénarios tendanciels en rouge, 4 les plus ambitieux par facteur en vert, SNBC en bleu)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Graphique 20"/>
          <p:cNvGraphicFramePr>
            <a:graphicFrameLocks/>
          </p:cNvGraphicFramePr>
          <p:nvPr/>
        </p:nvGraphicFramePr>
        <p:xfrm>
          <a:off x="2460000" y="14400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13" y="2742814"/>
            <a:ext cx="504762" cy="151216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575893" y="2635380"/>
            <a:ext cx="1057814" cy="2200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</a:p>
          <a:p>
            <a:pPr>
              <a:spcAft>
                <a:spcPts val="12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Tendanciels</a:t>
            </a:r>
          </a:p>
          <a:p>
            <a:pPr>
              <a:spcAft>
                <a:spcPts val="1200"/>
              </a:spcAft>
            </a:pP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Ambitieux</a:t>
            </a:r>
          </a:p>
          <a:p>
            <a:pPr>
              <a:spcAft>
                <a:spcPts val="18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SNBC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13" y="4581128"/>
            <a:ext cx="180000" cy="1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24D3AB9B-69CB-478E-AAC9-9CE69E87DDCA}"/>
              </a:ext>
            </a:extLst>
          </p:cNvPr>
          <p:cNvSpPr txBox="1">
            <a:spLocks/>
          </p:cNvSpPr>
          <p:nvPr/>
        </p:nvSpPr>
        <p:spPr>
          <a:xfrm>
            <a:off x="2855640" y="6356350"/>
            <a:ext cx="6120680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Source : </a:t>
            </a:r>
            <a:r>
              <a:rPr lang="fr-FR" dirty="0">
                <a:solidFill>
                  <a:srgbClr val="464653"/>
                </a:solidFill>
                <a:hlinkClick r:id="rId5"/>
              </a:rPr>
              <a:t>thèse</a:t>
            </a:r>
            <a:r>
              <a:rPr lang="fr-FR" dirty="0">
                <a:solidFill>
                  <a:srgbClr val="464653"/>
                </a:solidFill>
              </a:rPr>
              <a:t>, p121 (graphisme modifié)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D6B568-F27E-5F86-85AA-08F477151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216" y="5085184"/>
            <a:ext cx="4824000" cy="5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raphique 40">
            <a:extLst>
              <a:ext uri="{FF2B5EF4-FFF2-40B4-BE49-F238E27FC236}">
                <a16:creationId xmlns:a16="http://schemas.microsoft.com/office/drawing/2014/main" id="{44B5E10B-032B-4440-8E8A-E9D61AFAFE51}"/>
              </a:ext>
            </a:extLst>
          </p:cNvPr>
          <p:cNvGraphicFramePr>
            <a:graphicFrameLocks/>
          </p:cNvGraphicFramePr>
          <p:nvPr/>
        </p:nvGraphicFramePr>
        <p:xfrm>
          <a:off x="3592193" y="1340768"/>
          <a:ext cx="799020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A3ECF751-EDA0-4671-BB9E-3772BD1C06A8}"/>
              </a:ext>
            </a:extLst>
          </p:cNvPr>
          <p:cNvGraphicFramePr>
            <a:graphicFrameLocks/>
          </p:cNvGraphicFramePr>
          <p:nvPr/>
        </p:nvGraphicFramePr>
        <p:xfrm>
          <a:off x="3620101" y="1388144"/>
          <a:ext cx="2520000" cy="43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C8E14C5C-F8A4-49AD-B847-74C68744E5B3}"/>
              </a:ext>
            </a:extLst>
          </p:cNvPr>
          <p:cNvGraphicFramePr>
            <a:graphicFrameLocks/>
          </p:cNvGraphicFramePr>
          <p:nvPr/>
        </p:nvGraphicFramePr>
        <p:xfrm>
          <a:off x="6334956" y="1404398"/>
          <a:ext cx="25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Le report modal dans le scénario de Coopérations territoriales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14</a:t>
            </a:fld>
            <a:endParaRPr lang="fr-FR"/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Sources : scénarios </a:t>
            </a:r>
            <a:r>
              <a:rPr lang="fr-FR" dirty="0">
                <a:hlinkClick r:id="rId5"/>
              </a:rPr>
              <a:t>Transition(s) 2050 ADEME</a:t>
            </a:r>
            <a:endParaRPr lang="fr-FR" dirty="0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F3C3E1C2-D64D-47FC-BD36-0BE29F6C07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98" t="12923" r="6253" b="8584"/>
          <a:stretch/>
        </p:blipFill>
        <p:spPr>
          <a:xfrm>
            <a:off x="726860" y="1340768"/>
            <a:ext cx="2238777" cy="1368484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CCA128CE-82A9-4CDF-9358-2D10D95008FA}"/>
              </a:ext>
            </a:extLst>
          </p:cNvPr>
          <p:cNvSpPr txBox="1"/>
          <p:nvPr/>
        </p:nvSpPr>
        <p:spPr>
          <a:xfrm>
            <a:off x="551384" y="5068633"/>
            <a:ext cx="2589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noProof="1">
                <a:solidFill>
                  <a:srgbClr val="982C7F"/>
                </a:solidFill>
                <a:latin typeface="Arial"/>
              </a:rPr>
              <a:t>Train privilégié sur la </a:t>
            </a:r>
          </a:p>
          <a:p>
            <a:pPr algn="ctr" defTabSz="685800"/>
            <a:r>
              <a:rPr lang="fr-FR" sz="1350" b="1" noProof="1">
                <a:solidFill>
                  <a:srgbClr val="982C7F"/>
                </a:solidFill>
                <a:latin typeface="Arial"/>
              </a:rPr>
              <a:t>longue distance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B38A6C9-530A-4130-9110-7BC22C0553CD}"/>
              </a:ext>
            </a:extLst>
          </p:cNvPr>
          <p:cNvSpPr txBox="1"/>
          <p:nvPr/>
        </p:nvSpPr>
        <p:spPr>
          <a:xfrm>
            <a:off x="551384" y="4031734"/>
            <a:ext cx="25897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noProof="1">
                <a:solidFill>
                  <a:srgbClr val="982C7F"/>
                </a:solidFill>
                <a:latin typeface="Arial"/>
              </a:rPr>
              <a:t>Mobilités actives </a:t>
            </a:r>
          </a:p>
          <a:p>
            <a:pPr algn="ctr" defTabSz="685800"/>
            <a:r>
              <a:rPr lang="fr-FR" sz="1350" b="1" noProof="1">
                <a:solidFill>
                  <a:srgbClr val="982C7F"/>
                </a:solidFill>
                <a:latin typeface="Arial"/>
              </a:rPr>
              <a:t>et partagées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465C9A2-5517-4566-AEEE-1412053A9B8D}"/>
              </a:ext>
            </a:extLst>
          </p:cNvPr>
          <p:cNvSpPr txBox="1"/>
          <p:nvPr/>
        </p:nvSpPr>
        <p:spPr>
          <a:xfrm>
            <a:off x="551384" y="3348777"/>
            <a:ext cx="25897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noProof="1">
                <a:solidFill>
                  <a:srgbClr val="982C7F"/>
                </a:solidFill>
                <a:latin typeface="Arial"/>
              </a:rPr>
              <a:t>Proximité au quotidien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E5BFE63-77F7-493F-84AE-249F644BEA60}"/>
              </a:ext>
            </a:extLst>
          </p:cNvPr>
          <p:cNvSpPr txBox="1"/>
          <p:nvPr/>
        </p:nvSpPr>
        <p:spPr>
          <a:xfrm>
            <a:off x="551384" y="3030382"/>
            <a:ext cx="2589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noProof="1">
                <a:solidFill>
                  <a:prstClr val="black"/>
                </a:solidFill>
                <a:latin typeface="Arial"/>
              </a:rPr>
              <a:t>Réduction des externalités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F783F9F-1FEF-439F-B06D-2A2BDF0CA9C8}"/>
              </a:ext>
            </a:extLst>
          </p:cNvPr>
          <p:cNvSpPr txBox="1"/>
          <p:nvPr/>
        </p:nvSpPr>
        <p:spPr>
          <a:xfrm>
            <a:off x="551384" y="3713338"/>
            <a:ext cx="2589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noProof="1">
                <a:solidFill>
                  <a:prstClr val="black"/>
                </a:solidFill>
                <a:latin typeface="Arial"/>
              </a:rPr>
              <a:t>Hiérarchie entre les modes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FC68F38-E950-44A7-A773-5B22943E9ABA}"/>
              </a:ext>
            </a:extLst>
          </p:cNvPr>
          <p:cNvSpPr txBox="1"/>
          <p:nvPr/>
        </p:nvSpPr>
        <p:spPr>
          <a:xfrm>
            <a:off x="551384" y="5640942"/>
            <a:ext cx="2589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50" b="1" noProof="1">
                <a:solidFill>
                  <a:prstClr val="black"/>
                </a:solidFill>
                <a:latin typeface="Arial"/>
              </a:rPr>
              <a:t>Investissements forts, politiques </a:t>
            </a:r>
          </a:p>
          <a:p>
            <a:pPr algn="ctr" defTabSz="685800"/>
            <a:r>
              <a:rPr lang="fr-FR" sz="1050" b="1" noProof="1">
                <a:solidFill>
                  <a:prstClr val="black"/>
                </a:solidFill>
                <a:latin typeface="Arial"/>
              </a:rPr>
              <a:t>locales, fiscalité redistributive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A6E2850D-FE69-4007-8879-852361F0175E}"/>
              </a:ext>
            </a:extLst>
          </p:cNvPr>
          <p:cNvSpPr txBox="1"/>
          <p:nvPr/>
        </p:nvSpPr>
        <p:spPr>
          <a:xfrm>
            <a:off x="551384" y="4604043"/>
            <a:ext cx="258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000" b="1" noProof="1">
                <a:solidFill>
                  <a:prstClr val="black"/>
                </a:solidFill>
                <a:latin typeface="Arial"/>
              </a:rPr>
              <a:t>Véhicules intermédiaires entre </a:t>
            </a:r>
          </a:p>
          <a:p>
            <a:pPr algn="ctr" defTabSz="685800"/>
            <a:r>
              <a:rPr lang="fr-FR" sz="1000" b="1" noProof="1">
                <a:solidFill>
                  <a:prstClr val="black"/>
                </a:solidFill>
                <a:latin typeface="Arial"/>
              </a:rPr>
              <a:t>le vélo et la voiture</a:t>
            </a:r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060A846C-13D8-43A6-8341-E253B65C7651}"/>
              </a:ext>
            </a:extLst>
          </p:cNvPr>
          <p:cNvGraphicFramePr>
            <a:graphicFrameLocks/>
          </p:cNvGraphicFramePr>
          <p:nvPr/>
        </p:nvGraphicFramePr>
        <p:xfrm>
          <a:off x="8929462" y="1402762"/>
          <a:ext cx="2520000" cy="43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6AA43728-3220-4B28-B413-391861AC3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9087" y="5784755"/>
            <a:ext cx="5339221" cy="266591"/>
          </a:xfrm>
          <a:prstGeom prst="rect">
            <a:avLst/>
          </a:prstGeom>
        </p:spPr>
      </p:pic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3271B7B0-F422-809B-66AA-26A717F49240}"/>
              </a:ext>
            </a:extLst>
          </p:cNvPr>
          <p:cNvSpPr/>
          <p:nvPr/>
        </p:nvSpPr>
        <p:spPr>
          <a:xfrm>
            <a:off x="4932000" y="4953261"/>
            <a:ext cx="72008" cy="48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9E35F1DC-E219-FFCF-67E9-203335F1C57A}"/>
              </a:ext>
            </a:extLst>
          </p:cNvPr>
          <p:cNvSpPr/>
          <p:nvPr/>
        </p:nvSpPr>
        <p:spPr>
          <a:xfrm>
            <a:off x="5856028" y="4542117"/>
            <a:ext cx="72008" cy="8971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68036-3123-0058-C6AC-0BBF3F09742F}"/>
              </a:ext>
            </a:extLst>
          </p:cNvPr>
          <p:cNvSpPr/>
          <p:nvPr/>
        </p:nvSpPr>
        <p:spPr>
          <a:xfrm>
            <a:off x="4927428" y="5068020"/>
            <a:ext cx="45912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Marianne" panose="02000000000000000000" pitchFamily="50" charset="0"/>
              </a:rPr>
              <a:t>17 %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EADCDC-5A3F-0F73-9B82-CDD94007E657}"/>
              </a:ext>
            </a:extLst>
          </p:cNvPr>
          <p:cNvSpPr/>
          <p:nvPr/>
        </p:nvSpPr>
        <p:spPr>
          <a:xfrm>
            <a:off x="5862145" y="4863731"/>
            <a:ext cx="45912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Marianne" panose="02000000000000000000" pitchFamily="50" charset="0"/>
              </a:rPr>
              <a:t>37 %</a:t>
            </a:r>
          </a:p>
        </p:txBody>
      </p:sp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1623EC65-B0A6-2612-00D6-8C49345C85EE}"/>
              </a:ext>
            </a:extLst>
          </p:cNvPr>
          <p:cNvSpPr/>
          <p:nvPr/>
        </p:nvSpPr>
        <p:spPr>
          <a:xfrm>
            <a:off x="7617594" y="4365104"/>
            <a:ext cx="72008" cy="107415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76842BB3-3465-7278-0B9A-E034E301F991}"/>
              </a:ext>
            </a:extLst>
          </p:cNvPr>
          <p:cNvSpPr/>
          <p:nvPr/>
        </p:nvSpPr>
        <p:spPr>
          <a:xfrm>
            <a:off x="8544272" y="3513600"/>
            <a:ext cx="72008" cy="192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6F717D-8FAD-7085-0F51-149A860404ED}"/>
              </a:ext>
            </a:extLst>
          </p:cNvPr>
          <p:cNvSpPr/>
          <p:nvPr/>
        </p:nvSpPr>
        <p:spPr>
          <a:xfrm>
            <a:off x="7594551" y="4770940"/>
            <a:ext cx="45912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Marianne" panose="02000000000000000000" pitchFamily="50" charset="0"/>
              </a:rPr>
              <a:t>39 %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6AC000-D171-3FA1-5FF9-2ABF70A8FE1B}"/>
              </a:ext>
            </a:extLst>
          </p:cNvPr>
          <p:cNvSpPr/>
          <p:nvPr/>
        </p:nvSpPr>
        <p:spPr>
          <a:xfrm>
            <a:off x="8548864" y="4349642"/>
            <a:ext cx="45912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Marianne" panose="02000000000000000000" pitchFamily="50" charset="0"/>
              </a:rPr>
              <a:t>63 %</a:t>
            </a: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C34C095C-25E9-40FF-DA69-A63B5E763C15}"/>
              </a:ext>
            </a:extLst>
          </p:cNvPr>
          <p:cNvSpPr/>
          <p:nvPr/>
        </p:nvSpPr>
        <p:spPr>
          <a:xfrm>
            <a:off x="10260000" y="4305600"/>
            <a:ext cx="72008" cy="113172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fermante 27">
            <a:extLst>
              <a:ext uri="{FF2B5EF4-FFF2-40B4-BE49-F238E27FC236}">
                <a16:creationId xmlns:a16="http://schemas.microsoft.com/office/drawing/2014/main" id="{303C9A85-430A-E947-224A-17675BA44FBB}"/>
              </a:ext>
            </a:extLst>
          </p:cNvPr>
          <p:cNvSpPr/>
          <p:nvPr/>
        </p:nvSpPr>
        <p:spPr>
          <a:xfrm>
            <a:off x="11215277" y="3326400"/>
            <a:ext cx="72008" cy="211092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50D5D3-FBEE-9A5C-C77B-A6C4565A1E38}"/>
              </a:ext>
            </a:extLst>
          </p:cNvPr>
          <p:cNvSpPr/>
          <p:nvPr/>
        </p:nvSpPr>
        <p:spPr>
          <a:xfrm>
            <a:off x="10246530" y="4746438"/>
            <a:ext cx="45912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Marianne" panose="02000000000000000000" pitchFamily="50" charset="0"/>
              </a:rPr>
              <a:t>35 %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65E07-2F65-EC05-D3A8-D89A6437BF66}"/>
              </a:ext>
            </a:extLst>
          </p:cNvPr>
          <p:cNvSpPr/>
          <p:nvPr/>
        </p:nvSpPr>
        <p:spPr>
          <a:xfrm>
            <a:off x="11208568" y="4258668"/>
            <a:ext cx="459122" cy="2539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Marianne" panose="02000000000000000000" pitchFamily="50" charset="0"/>
              </a:rPr>
              <a:t>64 %</a:t>
            </a:r>
          </a:p>
        </p:txBody>
      </p:sp>
    </p:spTree>
    <p:extLst>
      <p:ext uri="{BB962C8B-B14F-4D97-AF65-F5344CB8AC3E}">
        <p14:creationId xmlns:p14="http://schemas.microsoft.com/office/powerpoint/2010/main" val="1742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0" grpId="0" uiExpand="1">
        <p:bldSub>
          <a:bldChart bld="category"/>
        </p:bldSub>
      </p:bldGraphic>
      <p:bldGraphic spid="39" grpId="0" uiExpand="1">
        <p:bldSub>
          <a:bldChart bld="category"/>
        </p:bldSub>
      </p:bldGraphic>
      <p:bldGraphic spid="38" grpId="0" uiExpand="1">
        <p:bldSub>
          <a:bldChart bld="category"/>
        </p:bldSub>
      </p:bldGraphic>
      <p:bldP spid="18" grpId="0" animBg="1"/>
      <p:bldP spid="19" grpId="0" animBg="1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152400"/>
            <a:ext cx="10963072" cy="990600"/>
          </a:xfrm>
        </p:spPr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Quelles énergies pour les transports de demain ?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15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58052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Mix énergétique par mode de transport en 2050 dans la Stratégie Nationale Bas-Carbone (SNBC)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Electricité inclut l’hydrogène ; Transport international en hachuré ; VUL </a:t>
            </a:r>
            <a:r>
              <a:rPr lang="fr-FR" sz="1400" dirty="0" err="1">
                <a:solidFill>
                  <a:srgbClr val="0070C0"/>
                </a:solidFill>
              </a:rPr>
              <a:t>véh</a:t>
            </a:r>
            <a:r>
              <a:rPr lang="fr-FR" sz="1400" dirty="0">
                <a:solidFill>
                  <a:srgbClr val="0070C0"/>
                </a:solidFill>
              </a:rPr>
              <a:t>. utilitaires légers, TC transports en commun routiers, 2RM 2-roues motorisés</a:t>
            </a: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Sources : </a:t>
            </a:r>
            <a:r>
              <a:rPr lang="fr-FR" dirty="0">
                <a:hlinkClick r:id="rId2"/>
              </a:rPr>
              <a:t>thèse</a:t>
            </a:r>
            <a:r>
              <a:rPr lang="fr-FR" dirty="0"/>
              <a:t>, p132</a:t>
            </a:r>
          </a:p>
        </p:txBody>
      </p:sp>
      <p:graphicFrame>
        <p:nvGraphicFramePr>
          <p:cNvPr id="10" name="Graphique 9"/>
          <p:cNvGraphicFramePr/>
          <p:nvPr/>
        </p:nvGraphicFramePr>
        <p:xfrm>
          <a:off x="2124000" y="1440000"/>
          <a:ext cx="79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2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1175032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Développer les véhicules intermédiaires entre le vélo et la voiture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  <a:latin typeface="Gill Sans MT"/>
              </a:rPr>
              <a:t>12/12/2022</a:t>
            </a:r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16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026" name="Picture 2" descr="Présentation des modes de déplacement alternatifs à la voi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90" y="1315913"/>
            <a:ext cx="7078708" cy="49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2495600" y="6356350"/>
            <a:ext cx="6552728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fr-FR" dirty="0"/>
              <a:t>Article avec Frédéric </a:t>
            </a:r>
            <a:r>
              <a:rPr lang="fr-FR" dirty="0" err="1"/>
              <a:t>Héran</a:t>
            </a:r>
            <a:r>
              <a:rPr lang="fr-FR" dirty="0"/>
              <a:t> : </a:t>
            </a:r>
          </a:p>
          <a:p>
            <a:pPr algn="ctr" fontAlgn="base"/>
            <a:r>
              <a:rPr lang="fr-FR" dirty="0">
                <a:hlinkClick r:id="rId4"/>
              </a:rPr>
              <a:t>Malus poids, émissions de CO₂ : intéressons-nous enfin aux véhicules intermédiaires !</a:t>
            </a:r>
            <a:br>
              <a:rPr lang="fr-FR" b="1" dirty="0"/>
            </a:br>
            <a:endParaRPr lang="fr-FR" dirty="0"/>
          </a:p>
          <a:p>
            <a:pPr algn="ctr"/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62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12152"/>
              </p:ext>
            </p:extLst>
          </p:nvPr>
        </p:nvGraphicFramePr>
        <p:xfrm>
          <a:off x="609600" y="1201198"/>
          <a:ext cx="10972800" cy="5124937"/>
        </p:xfrm>
        <a:graphic>
          <a:graphicData uri="http://schemas.openxmlformats.org/drawingml/2006/table">
            <a:tbl>
              <a:tblPr/>
              <a:tblGrid>
                <a:gridCol w="29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909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7662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09093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09093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137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Demande de 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Report modal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Rempli.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Conso.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Intensité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Densification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Etalement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Télétravail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Commerce proximité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Prod. &amp; conso. locales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Bus et cars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Train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Vélo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Avion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Voiture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Fret fer. et fluvial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Poids-lourds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Covoiturage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Autopartage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 Poids-lourds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 poids véhicules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 vit. axes rapides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 vitesse en ville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Ecoconduite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Progrès moteur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Electrique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Agrocarburants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GNV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BioGNV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Hydrogène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Taxe carbone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SOBRIÉTÉ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TECHNOLOGIE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Négatif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Incertain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3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EXTERNALITES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Energies fossiles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 d'énergie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Pollution atmosphérique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Autres impacts env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Métaux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Congestion routière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 d'espace / Biodiversité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Accidentologie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Sédentarité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Dépendance automobile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Inégalités territoriales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Inégalités sociales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7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Résilience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706ADBA-7C00-E279-6796-1B335CFC3595}"/>
              </a:ext>
            </a:extLst>
          </p:cNvPr>
          <p:cNvSpPr/>
          <p:nvPr/>
        </p:nvSpPr>
        <p:spPr>
          <a:xfrm>
            <a:off x="5112000" y="1449320"/>
            <a:ext cx="288000" cy="489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07AF5-1D23-EECB-EB3C-74C3969CF6FF}"/>
              </a:ext>
            </a:extLst>
          </p:cNvPr>
          <p:cNvSpPr/>
          <p:nvPr/>
        </p:nvSpPr>
        <p:spPr>
          <a:xfrm>
            <a:off x="9000000" y="1449320"/>
            <a:ext cx="288000" cy="48960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Impacts des différents leviers sur les externalités des transports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</a:rPr>
              <a:t>12/12/2022</a:t>
            </a:r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17</a:t>
            </a:fld>
            <a:endParaRPr lang="fr-FR">
              <a:solidFill>
                <a:srgbClr val="46465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7448" y="635635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Principales évolutions suggérées pour la transition énergétique des transports, et leurs externalités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62000" y="1465200"/>
            <a:ext cx="612000" cy="4842000"/>
          </a:xfrm>
          <a:prstGeom prst="rect">
            <a:avLst/>
          </a:prstGeom>
          <a:noFill/>
          <a:ln w="571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87522-10D0-DA57-6858-087BEDCD09DA}"/>
              </a:ext>
            </a:extLst>
          </p:cNvPr>
          <p:cNvSpPr/>
          <p:nvPr/>
        </p:nvSpPr>
        <p:spPr>
          <a:xfrm>
            <a:off x="5112000" y="1454400"/>
            <a:ext cx="288000" cy="48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63D174-87C2-61A5-1D38-DDA920DB5965}"/>
              </a:ext>
            </a:extLst>
          </p:cNvPr>
          <p:cNvSpPr/>
          <p:nvPr/>
        </p:nvSpPr>
        <p:spPr>
          <a:xfrm>
            <a:off x="9000000" y="1454400"/>
            <a:ext cx="288000" cy="486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Facilité et coûts de mise en œuvre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</a:rPr>
              <a:t>12/12/2022</a:t>
            </a:r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18</a:t>
            </a:fld>
            <a:endParaRPr lang="fr-FR">
              <a:solidFill>
                <a:srgbClr val="46465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4000" y="636158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Principales évolutions suggérées, leurs facilité ou coûts de mise en œuvre (qualitatif)</a:t>
            </a:r>
            <a:endParaRPr lang="fr-FR" sz="14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6108"/>
              </p:ext>
            </p:extLst>
          </p:nvPr>
        </p:nvGraphicFramePr>
        <p:xfrm>
          <a:off x="609600" y="1196756"/>
          <a:ext cx="10972792" cy="5106849"/>
        </p:xfrm>
        <a:graphic>
          <a:graphicData uri="http://schemas.openxmlformats.org/drawingml/2006/table">
            <a:tbl>
              <a:tblPr/>
              <a:tblGrid>
                <a:gridCol w="29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9805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909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7662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09093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09093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455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Demande de 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Report modal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Rempli.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Conso.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Intensité </a:t>
                      </a:r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Densification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Etalement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Télétravail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Commerce proximité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Prod. &amp; conso. locales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Bus et cars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Train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Vélo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Avion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Voiture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Fret fer. et fluvial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Poids-lourds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Covoiturage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Autopartage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 Poids-lourds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 poids véhicules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 vit. axes rapides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 vitesse en ville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Ecoconduite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Progrès moteur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Electrique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Agrocarburants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GNV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BioGNV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Hydrogène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Taxe carbone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SOBRIÉTÉ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TECHNOLOGIE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Négatif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Incertain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02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FACILITE / COÛTS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Tendanciel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Rapidité mise en œuvre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Coût politiques publiques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Coût usagers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Acceptabilité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Chgmts comportements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Temps de transport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/ Accessibilité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55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Lien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962000" y="1448768"/>
            <a:ext cx="612000" cy="4860000"/>
          </a:xfrm>
          <a:prstGeom prst="rect">
            <a:avLst/>
          </a:prstGeom>
          <a:noFill/>
          <a:ln w="571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Emplois transports dans le Plan de Transformation de l’Economie Française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19</a:t>
            </a:fld>
            <a:endParaRPr lang="fr-FR"/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Source : scénario du </a:t>
            </a:r>
            <a:r>
              <a:rPr lang="fr-FR" dirty="0">
                <a:hlinkClick r:id="rId2"/>
              </a:rPr>
              <a:t>Shift Project</a:t>
            </a:r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6B3B81A-3884-B33D-2289-5DFEB42A7AB0}"/>
              </a:ext>
            </a:extLst>
          </p:cNvPr>
          <p:cNvGraphicFramePr>
            <a:graphicFrameLocks/>
          </p:cNvGraphicFramePr>
          <p:nvPr/>
        </p:nvGraphicFramePr>
        <p:xfrm>
          <a:off x="609600" y="1412776"/>
          <a:ext cx="64225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3918CE51-E73F-693C-F456-B4CA6220396E}"/>
              </a:ext>
            </a:extLst>
          </p:cNvPr>
          <p:cNvGraphicFramePr>
            <a:graphicFrameLocks/>
          </p:cNvGraphicFramePr>
          <p:nvPr/>
        </p:nvGraphicFramePr>
        <p:xfrm>
          <a:off x="7248128" y="1412776"/>
          <a:ext cx="43342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911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92494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Quels sont les défis à relever ?</a:t>
            </a:r>
            <a:br>
              <a:rPr lang="fr-FR" dirty="0"/>
            </a:br>
            <a:r>
              <a:rPr lang="fr-FR" dirty="0"/>
              <a:t>Quels leviers pour y arriver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27200" y="4411216"/>
            <a:ext cx="9042400" cy="146605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fr-FR" sz="2400" dirty="0"/>
              <a:t>La mobilité en France depuis 1800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Les impacts des transports</a:t>
            </a:r>
          </a:p>
          <a:p>
            <a:pPr algn="ctr">
              <a:spcBef>
                <a:spcPts val="0"/>
              </a:spcBef>
            </a:pPr>
            <a:r>
              <a:rPr lang="fr-FR" sz="2400" dirty="0"/>
              <a:t>Les 5 leviers à solliciter</a:t>
            </a:r>
          </a:p>
          <a:p>
            <a:pPr algn="ctr">
              <a:spcBef>
                <a:spcPts val="0"/>
              </a:spcBef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DDE9EC"/>
                </a:solidFill>
              </a:rPr>
              <a:t>12/12/2022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DDE9EC"/>
                </a:solidFill>
              </a:rPr>
              <a:pPr/>
              <a:t>2</a:t>
            </a:fld>
            <a:endParaRPr lang="fr-FR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9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04000" y="152400"/>
            <a:ext cx="10972800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b="1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Principaux enseignements</a:t>
            </a:r>
            <a:endParaRPr lang="fr-FR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504000" y="1365746"/>
            <a:ext cx="11179096" cy="5087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</a:rPr>
              <a:t>Quels sont les défis à relever ? Quels leviers pour y arriver ?</a:t>
            </a:r>
            <a:endParaRPr lang="fr-FR" sz="20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La mobilité en France depuis 1800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700" dirty="0"/>
              <a:t>Stabilité des trajets et temps de transport, explosion des distances ; place prépondérante de la voiture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Les impacts et défis des transports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700" dirty="0"/>
              <a:t>Climat, pollution de l’air, consommation de ressources, d’espace, bruit, accidentalité, inactivité physique, inégalités…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Les 5 leviers à solliciter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700" dirty="0"/>
              <a:t>Modération de la demande, report modal, remplissage, efficacité énergétique, décarbonation de l'énergie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</a:rPr>
              <a:t>Comment accélérer la transition ?</a:t>
            </a:r>
            <a:endParaRPr lang="fr-FR" sz="2000" dirty="0">
              <a:solidFill>
                <a:srgbClr val="464653"/>
              </a:solidFill>
            </a:endParaRP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Quelle évolution des 5 leviers de décarbonation ?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700" dirty="0"/>
              <a:t>Par le passé, manque de sobriété et d’impact des politiques publiques ; à l’avenir, combiner sobriété et technologie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La voiture électrique, LA solution écologique ?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700" dirty="0"/>
              <a:t>Climat, l’électrique nécessaire mais insuffisant ; d’autres défis de soutenabilités ; développer des véhicules plus sobres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/>
              <a:t>Quels coûts et bénéfices de la transition ?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700" dirty="0"/>
              <a:t>Forts </a:t>
            </a:r>
            <a:r>
              <a:rPr lang="fr-FR" sz="1700" dirty="0" err="1"/>
              <a:t>co</a:t>
            </a:r>
            <a:r>
              <a:rPr lang="fr-FR" sz="1700" dirty="0"/>
              <a:t>-bénéfices de la transition et de la sobriété ; impacts emploi de certaines filières à anticiper et accompagner</a:t>
            </a: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50165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1199456" y="6356350"/>
            <a:ext cx="9433048" cy="50165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Contact : </a:t>
            </a:r>
            <a:r>
              <a:rPr lang="fr-FR" dirty="0">
                <a:hlinkClick r:id="rId3"/>
              </a:rPr>
              <a:t>aurelien.bigo@hotmail.fr</a:t>
            </a:r>
            <a:endParaRPr lang="fr-FR" dirty="0"/>
          </a:p>
          <a:p>
            <a:pPr algn="ctr"/>
            <a:r>
              <a:rPr lang="fr-FR" dirty="0">
                <a:hlinkClick r:id="rId4"/>
              </a:rPr>
              <a:t>Documents</a:t>
            </a:r>
            <a:r>
              <a:rPr lang="fr-FR" dirty="0"/>
              <a:t> à retrouver sur le site de la Chaire Energie et Prospérité "Comment décarboner les transports d’ici 2050 ?"</a:t>
            </a:r>
          </a:p>
        </p:txBody>
      </p:sp>
    </p:spTree>
    <p:extLst>
      <p:ext uri="{BB962C8B-B14F-4D97-AF65-F5344CB8AC3E}">
        <p14:creationId xmlns:p14="http://schemas.microsoft.com/office/powerpoint/2010/main" val="32798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6864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Bilan carbone de différents véhicules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FFF6E4C-13C5-43FD-8DFE-7459EDCCF20A}" type="datetime1">
              <a:rPr lang="fr-FR" smtClean="0">
                <a:solidFill>
                  <a:srgbClr val="464653"/>
                </a:solidFill>
                <a:latin typeface="Gill Sans MT"/>
              </a:rPr>
              <a:t>14/12/2022</a:t>
            </a:fld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21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28BF54E-301B-4826-87FA-B9D5C3F750A6}"/>
              </a:ext>
            </a:extLst>
          </p:cNvPr>
          <p:cNvGraphicFramePr>
            <a:graphicFrameLocks/>
          </p:cNvGraphicFramePr>
          <p:nvPr/>
        </p:nvGraphicFramePr>
        <p:xfrm>
          <a:off x="1440000" y="1224000"/>
          <a:ext cx="93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CDD7095-7627-EC38-7E9A-056BFDBDAE6E}"/>
              </a:ext>
            </a:extLst>
          </p:cNvPr>
          <p:cNvSpPr txBox="1">
            <a:spLocks/>
          </p:cNvSpPr>
          <p:nvPr/>
        </p:nvSpPr>
        <p:spPr>
          <a:xfrm>
            <a:off x="2495600" y="6356350"/>
            <a:ext cx="6552728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Gill Sans MT"/>
              </a:rPr>
              <a:t>Article du numéro 141 de Transports Urbains sur </a:t>
            </a:r>
            <a:r>
              <a:rPr lang="fr-FR" sz="1400" dirty="0">
                <a:latin typeface="Gill Sans MT"/>
                <a:hlinkClick r:id="rId4"/>
              </a:rPr>
              <a:t>L’avenir des véhicules intermédiaires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13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6864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Vers des mobilités sobres en ressources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9781C69-8782-40BF-8487-F6D32BF17366}" type="datetime1">
              <a:rPr lang="fr-FR" smtClean="0">
                <a:solidFill>
                  <a:srgbClr val="464653"/>
                </a:solidFill>
                <a:latin typeface="Gill Sans MT"/>
              </a:rPr>
              <a:t>14/12/2022</a:t>
            </a:fld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22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CDD7095-7627-EC38-7E9A-056BFDBDAE6E}"/>
              </a:ext>
            </a:extLst>
          </p:cNvPr>
          <p:cNvSpPr txBox="1">
            <a:spLocks/>
          </p:cNvSpPr>
          <p:nvPr/>
        </p:nvSpPr>
        <p:spPr>
          <a:xfrm>
            <a:off x="2495600" y="6356350"/>
            <a:ext cx="6552728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Gill Sans MT"/>
              </a:rPr>
              <a:t>Article du numéro 141 de Transports Urbains sur </a:t>
            </a:r>
            <a:r>
              <a:rPr lang="fr-FR" sz="1400" dirty="0">
                <a:latin typeface="Gill Sans MT"/>
                <a:hlinkClick r:id="rId3"/>
              </a:rPr>
              <a:t>L’avenir des véhicules intermédiaires</a:t>
            </a:r>
            <a:br>
              <a:rPr lang="fr-FR" dirty="0"/>
            </a:b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D5B2882-7F35-DF24-8BB4-5E81F61D4EED}"/>
              </a:ext>
            </a:extLst>
          </p:cNvPr>
          <p:cNvGrpSpPr/>
          <p:nvPr/>
        </p:nvGrpSpPr>
        <p:grpSpPr>
          <a:xfrm>
            <a:off x="1415480" y="4721313"/>
            <a:ext cx="1804176" cy="1567203"/>
            <a:chOff x="238957" y="4655367"/>
            <a:chExt cx="2352889" cy="2043844"/>
          </a:xfrm>
        </p:grpSpPr>
        <p:pic>
          <p:nvPicPr>
            <p:cNvPr id="4" name="Picture 2" descr="Ford F150 à vendre - American Car City">
              <a:extLst>
                <a:ext uri="{FF2B5EF4-FFF2-40B4-BE49-F238E27FC236}">
                  <a16:creationId xmlns:a16="http://schemas.microsoft.com/office/drawing/2014/main" id="{930D1506-86FE-1F3C-4CF8-1B83AC111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79"/>
            <a:stretch/>
          </p:blipFill>
          <p:spPr bwMode="auto">
            <a:xfrm flipH="1">
              <a:off x="238957" y="5145934"/>
              <a:ext cx="2352889" cy="155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00248BA-72F3-477F-B9F6-05771C3423FC}"/>
                </a:ext>
              </a:extLst>
            </p:cNvPr>
            <p:cNvSpPr txBox="1"/>
            <p:nvPr/>
          </p:nvSpPr>
          <p:spPr>
            <a:xfrm>
              <a:off x="350900" y="4655367"/>
              <a:ext cx="2129003" cy="48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1 pickup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F26624B-730E-C5DF-A9A9-C3ED5CD19309}"/>
              </a:ext>
            </a:extLst>
          </p:cNvPr>
          <p:cNvGrpSpPr/>
          <p:nvPr/>
        </p:nvGrpSpPr>
        <p:grpSpPr>
          <a:xfrm>
            <a:off x="3743418" y="4077072"/>
            <a:ext cx="1632502" cy="2405209"/>
            <a:chOff x="3205178" y="3788810"/>
            <a:chExt cx="2129003" cy="3136717"/>
          </a:xfrm>
        </p:grpSpPr>
        <p:pic>
          <p:nvPicPr>
            <p:cNvPr id="12" name="Picture 8" descr="Renault ZOE : prix, fiche technique, test et actualité - Voitures -  Frandroid">
              <a:extLst>
                <a:ext uri="{FF2B5EF4-FFF2-40B4-BE49-F238E27FC236}">
                  <a16:creationId xmlns:a16="http://schemas.microsoft.com/office/drawing/2014/main" id="{57FB8DE2-CF02-77AB-231B-B56652665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907" y="4178022"/>
              <a:ext cx="1642883" cy="164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nault ZOE : prix, fiche technique, test et actualité - Voitures -  Frandroid">
              <a:extLst>
                <a:ext uri="{FF2B5EF4-FFF2-40B4-BE49-F238E27FC236}">
                  <a16:creationId xmlns:a16="http://schemas.microsoft.com/office/drawing/2014/main" id="{F007C03A-802D-AE19-211A-7DF3811E8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109" y="5282644"/>
              <a:ext cx="1642883" cy="164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ECAAF2C-3649-0B92-1652-6B24352A172D}"/>
                </a:ext>
              </a:extLst>
            </p:cNvPr>
            <p:cNvSpPr txBox="1"/>
            <p:nvPr/>
          </p:nvSpPr>
          <p:spPr>
            <a:xfrm>
              <a:off x="3205178" y="3788810"/>
              <a:ext cx="2129003" cy="48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 citadines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20F233E2-DE40-961A-3B7F-AE2C7319B978}"/>
              </a:ext>
            </a:extLst>
          </p:cNvPr>
          <p:cNvSpPr txBox="1"/>
          <p:nvPr/>
        </p:nvSpPr>
        <p:spPr>
          <a:xfrm>
            <a:off x="1487488" y="1280971"/>
            <a:ext cx="410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100 kWh de batteries, </a:t>
            </a:r>
          </a:p>
          <a:p>
            <a:r>
              <a:rPr lang="fr-FR" sz="2400" b="1" dirty="0"/>
              <a:t>ça correspond à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0BA15FB-0F90-E44A-254C-42582FB10DF5}"/>
              </a:ext>
            </a:extLst>
          </p:cNvPr>
          <p:cNvGrpSpPr/>
          <p:nvPr/>
        </p:nvGrpSpPr>
        <p:grpSpPr>
          <a:xfrm>
            <a:off x="8256240" y="1290114"/>
            <a:ext cx="2592288" cy="4924101"/>
            <a:chOff x="8710751" y="203216"/>
            <a:chExt cx="3380693" cy="6421693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2245204-AC8A-18F9-A32E-FF78CDCCD56C}"/>
                </a:ext>
              </a:extLst>
            </p:cNvPr>
            <p:cNvGrpSpPr/>
            <p:nvPr/>
          </p:nvGrpSpPr>
          <p:grpSpPr>
            <a:xfrm>
              <a:off x="9139215" y="1051902"/>
              <a:ext cx="2569476" cy="5573007"/>
              <a:chOff x="9201235" y="574202"/>
              <a:chExt cx="2742240" cy="5947721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550F1C3F-D067-ADB5-FCB5-3AC471052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4980BE45-F107-054B-31E8-0E4FB9201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4C775105-E560-D036-178B-B1785BFA0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4B286730-35D1-1CD3-557B-19726E1D0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11DFF46F-36C3-E244-518C-85238EA67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C9FC2E6E-3023-5508-98FD-89BED8C23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BF482E15-1F22-031D-FA16-80E1F0A16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FE9E1E61-B0D6-4C58-45F7-61913BC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F8F79A64-4E6A-222A-A247-70C967F0E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A57F370A-F16F-2310-9EFE-941017A69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5742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AF96EDE6-9AC4-5E90-3737-4295757E6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131C733D-4F15-0CA9-A537-D205519F0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44D84F5B-02E4-8B40-E64C-20E63C6AF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72A22276-C347-8726-3164-9D632E9D6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A2C15280-9F88-2068-D651-253E8C272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EF592320-2FA9-BBB8-5D03-6AE17803C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75999FDC-5AEF-ABDB-6577-48DC0358D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FCE119E2-9AB4-ABE5-15A0-C229F91CD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8AE687E8-94E8-9EF4-B106-EE7F564F2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51113BEB-6C3E-633A-11F1-F191F5625A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8123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FC370CB1-E000-E395-2228-2E51DED56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2ED2F632-4E43-2152-01DB-DE5A5F415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D6A5B902-CC21-0126-D385-BA50F2906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8DE00B99-9A8D-E194-F5E8-420B912EC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83C56A20-2C23-E5D2-C7B5-F6B665BF1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57B5E143-6374-0B10-DC07-43E322F06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E2195441-CD7F-57B1-064A-DE4B4DE48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6" name="Image 45">
                <a:extLst>
                  <a:ext uri="{FF2B5EF4-FFF2-40B4-BE49-F238E27FC236}">
                    <a16:creationId xmlns:a16="http://schemas.microsoft.com/office/drawing/2014/main" id="{2627A84B-A6E1-933A-60EA-F39BC0AA7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9F0C2453-7F0E-805F-F6CC-BC462166F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E0F79DDB-BBA2-1C09-01B4-699B19BD3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10504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7F87336D-EF86-1225-3273-52784C21E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F89E6971-9589-4EED-23C4-834657F55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37710FA0-888D-AC7B-0236-FEC6B21C8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174147DA-E58C-BA51-70B6-9ADBAA9AD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1869B700-F091-7513-93B0-D52DAE739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E989E7D5-394B-69B0-4783-A67587DB1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1B802145-6DC1-D139-357A-9B9108DF7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14301418-EA2D-FA90-CD31-BD5E39B2E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DF879568-03AC-32AD-758A-48045111D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F9B3E222-81C2-5C4B-FFD9-87F37F60C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12885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4AEE9B8B-E6DC-A3F1-BD24-AAA6E4924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00549D4B-CDE5-E3FB-37FC-FCFA3F184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96126E4B-09F9-B34B-2BBF-11E196808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64C7BB2D-78AB-5FAE-1F2F-F2462672F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9E34247F-D9FB-B130-F568-13C16223C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5EB07A86-3FA8-D0BE-51B9-935906ABA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5" name="Image 64">
                <a:extLst>
                  <a:ext uri="{FF2B5EF4-FFF2-40B4-BE49-F238E27FC236}">
                    <a16:creationId xmlns:a16="http://schemas.microsoft.com/office/drawing/2014/main" id="{8B65FDA7-796C-4CC6-34EE-5087C05D8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4BE253A6-E3B8-C2BA-DDD4-F61D815B0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48B281E8-8C56-7191-3EC5-51F73363B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8" name="Image 67">
                <a:extLst>
                  <a:ext uri="{FF2B5EF4-FFF2-40B4-BE49-F238E27FC236}">
                    <a16:creationId xmlns:a16="http://schemas.microsoft.com/office/drawing/2014/main" id="{D3F10D5B-6DEB-18FC-37AD-A148C3FFA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152670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1A80F0FA-AD4F-0824-3E86-EBE1002FE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550E5422-E9E7-8A51-817F-6F71E5DCF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8094041E-8122-CA21-07B1-E88EA800E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06B62669-437B-5D2D-EB3E-D65ABB5E1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6B932D27-F48A-FEDE-73E1-0A3C09E3E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4" name="Image 73">
                <a:extLst>
                  <a:ext uri="{FF2B5EF4-FFF2-40B4-BE49-F238E27FC236}">
                    <a16:creationId xmlns:a16="http://schemas.microsoft.com/office/drawing/2014/main" id="{AFAB4EF0-CF91-9002-9236-B3D2E0D53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B5462183-BFE9-7D7C-BD9D-12C0EA54B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D96A68A6-EBF4-6F82-3D8A-069268A85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7CCB9F67-6786-8FB8-FC12-51A207953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8" name="Image 77">
                <a:extLst>
                  <a:ext uri="{FF2B5EF4-FFF2-40B4-BE49-F238E27FC236}">
                    <a16:creationId xmlns:a16="http://schemas.microsoft.com/office/drawing/2014/main" id="{4E86A65A-9BEB-59A3-0C5E-F4584EDE2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176482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79" name="Image 78">
                <a:extLst>
                  <a:ext uri="{FF2B5EF4-FFF2-40B4-BE49-F238E27FC236}">
                    <a16:creationId xmlns:a16="http://schemas.microsoft.com/office/drawing/2014/main" id="{630B5498-DFBD-AF5C-0760-756408CDE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0" name="Image 79">
                <a:extLst>
                  <a:ext uri="{FF2B5EF4-FFF2-40B4-BE49-F238E27FC236}">
                    <a16:creationId xmlns:a16="http://schemas.microsoft.com/office/drawing/2014/main" id="{7981A656-6F35-2643-5BFF-83D7934B3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0BDEC8C6-DD7F-A744-3CBE-CB72F40D6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2" name="Image 81">
                <a:extLst>
                  <a:ext uri="{FF2B5EF4-FFF2-40B4-BE49-F238E27FC236}">
                    <a16:creationId xmlns:a16="http://schemas.microsoft.com/office/drawing/2014/main" id="{1D4EA8AE-D54A-BE93-064B-5BF8FBDDF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981D3905-7CB7-A5BB-C3CC-52ADD1A8F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F12D34A3-0025-F83E-0E03-BC4BC0104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DA5BE2D3-A34C-217B-044C-9BADD847F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6" name="Image 85">
                <a:extLst>
                  <a:ext uri="{FF2B5EF4-FFF2-40B4-BE49-F238E27FC236}">
                    <a16:creationId xmlns:a16="http://schemas.microsoft.com/office/drawing/2014/main" id="{2B5A2C05-3C69-C6C1-86B4-3291CDF73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7" name="Image 86">
                <a:extLst>
                  <a:ext uri="{FF2B5EF4-FFF2-40B4-BE49-F238E27FC236}">
                    <a16:creationId xmlns:a16="http://schemas.microsoft.com/office/drawing/2014/main" id="{6D17CE1C-95AD-441A-29B2-4042CF15F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8" name="Image 87">
                <a:extLst>
                  <a:ext uri="{FF2B5EF4-FFF2-40B4-BE49-F238E27FC236}">
                    <a16:creationId xmlns:a16="http://schemas.microsoft.com/office/drawing/2014/main" id="{243737E4-FEDA-EA5A-D719-F99977762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2002952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89" name="Image 88">
                <a:extLst>
                  <a:ext uri="{FF2B5EF4-FFF2-40B4-BE49-F238E27FC236}">
                    <a16:creationId xmlns:a16="http://schemas.microsoft.com/office/drawing/2014/main" id="{BBBE3EA4-ACCA-262A-0DAB-7767DD29F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0" name="Image 89">
                <a:extLst>
                  <a:ext uri="{FF2B5EF4-FFF2-40B4-BE49-F238E27FC236}">
                    <a16:creationId xmlns:a16="http://schemas.microsoft.com/office/drawing/2014/main" id="{22444CB1-E7F7-E64F-6463-D2C7D8368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25A002EF-98B1-5BA9-2647-A0844A3A3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2" name="Image 91">
                <a:extLst>
                  <a:ext uri="{FF2B5EF4-FFF2-40B4-BE49-F238E27FC236}">
                    <a16:creationId xmlns:a16="http://schemas.microsoft.com/office/drawing/2014/main" id="{1AEDFE8A-34F5-4618-52B5-B74375936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3" name="Image 92">
                <a:extLst>
                  <a:ext uri="{FF2B5EF4-FFF2-40B4-BE49-F238E27FC236}">
                    <a16:creationId xmlns:a16="http://schemas.microsoft.com/office/drawing/2014/main" id="{C20D56A4-2875-A83C-5824-D476BFF3A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4" name="Image 93">
                <a:extLst>
                  <a:ext uri="{FF2B5EF4-FFF2-40B4-BE49-F238E27FC236}">
                    <a16:creationId xmlns:a16="http://schemas.microsoft.com/office/drawing/2014/main" id="{FFA72E6D-9266-F304-2486-B4576AF28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5" name="Image 94">
                <a:extLst>
                  <a:ext uri="{FF2B5EF4-FFF2-40B4-BE49-F238E27FC236}">
                    <a16:creationId xmlns:a16="http://schemas.microsoft.com/office/drawing/2014/main" id="{8969E4F4-B5B1-F0C0-3B15-A3F1BEEDA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6" name="Image 95">
                <a:extLst>
                  <a:ext uri="{FF2B5EF4-FFF2-40B4-BE49-F238E27FC236}">
                    <a16:creationId xmlns:a16="http://schemas.microsoft.com/office/drawing/2014/main" id="{759B075C-CB34-28BE-0FC0-A097C9DDA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35398E03-778C-5F21-29B1-FB6794301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8" name="Image 97">
                <a:extLst>
                  <a:ext uri="{FF2B5EF4-FFF2-40B4-BE49-F238E27FC236}">
                    <a16:creationId xmlns:a16="http://schemas.microsoft.com/office/drawing/2014/main" id="{4D153F0C-3D8D-3594-7ED1-EA977B139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2241077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99" name="Image 98">
                <a:extLst>
                  <a:ext uri="{FF2B5EF4-FFF2-40B4-BE49-F238E27FC236}">
                    <a16:creationId xmlns:a16="http://schemas.microsoft.com/office/drawing/2014/main" id="{FFE29DCA-0B58-F80D-E1E3-55D875914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0" name="Image 99">
                <a:extLst>
                  <a:ext uri="{FF2B5EF4-FFF2-40B4-BE49-F238E27FC236}">
                    <a16:creationId xmlns:a16="http://schemas.microsoft.com/office/drawing/2014/main" id="{4A11D359-409E-BC71-5D1A-8A913120F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1" name="Image 100">
                <a:extLst>
                  <a:ext uri="{FF2B5EF4-FFF2-40B4-BE49-F238E27FC236}">
                    <a16:creationId xmlns:a16="http://schemas.microsoft.com/office/drawing/2014/main" id="{BDC0BA6F-D3AB-141E-C9EC-FA3858C36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2" name="Image 101">
                <a:extLst>
                  <a:ext uri="{FF2B5EF4-FFF2-40B4-BE49-F238E27FC236}">
                    <a16:creationId xmlns:a16="http://schemas.microsoft.com/office/drawing/2014/main" id="{914C5939-69AD-3A03-0F8E-14BA59BAE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3" name="Image 102">
                <a:extLst>
                  <a:ext uri="{FF2B5EF4-FFF2-40B4-BE49-F238E27FC236}">
                    <a16:creationId xmlns:a16="http://schemas.microsoft.com/office/drawing/2014/main" id="{D0E53114-F9FA-8F37-BB30-719D0EF28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4" name="Image 103">
                <a:extLst>
                  <a:ext uri="{FF2B5EF4-FFF2-40B4-BE49-F238E27FC236}">
                    <a16:creationId xmlns:a16="http://schemas.microsoft.com/office/drawing/2014/main" id="{8D43FC66-123E-88B8-E27F-D4921C505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5" name="Image 104">
                <a:extLst>
                  <a:ext uri="{FF2B5EF4-FFF2-40B4-BE49-F238E27FC236}">
                    <a16:creationId xmlns:a16="http://schemas.microsoft.com/office/drawing/2014/main" id="{0526522E-4BB5-491C-6BA3-47158FA81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39C2D75A-874C-F675-5AF5-1B5AC5DC2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7" name="Image 106">
                <a:extLst>
                  <a:ext uri="{FF2B5EF4-FFF2-40B4-BE49-F238E27FC236}">
                    <a16:creationId xmlns:a16="http://schemas.microsoft.com/office/drawing/2014/main" id="{7D23CDBD-1F2D-3D2F-C341-F07B2BDE1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8" name="Image 107">
                <a:extLst>
                  <a:ext uri="{FF2B5EF4-FFF2-40B4-BE49-F238E27FC236}">
                    <a16:creationId xmlns:a16="http://schemas.microsoft.com/office/drawing/2014/main" id="{E05D88D0-75E8-4BB9-A853-A409E0B2D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24737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09" name="Image 108">
                <a:extLst>
                  <a:ext uri="{FF2B5EF4-FFF2-40B4-BE49-F238E27FC236}">
                    <a16:creationId xmlns:a16="http://schemas.microsoft.com/office/drawing/2014/main" id="{9F86521C-2256-1761-6B2D-7C19AA776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0" name="Image 109">
                <a:extLst>
                  <a:ext uri="{FF2B5EF4-FFF2-40B4-BE49-F238E27FC236}">
                    <a16:creationId xmlns:a16="http://schemas.microsoft.com/office/drawing/2014/main" id="{2C340B4E-DB87-B8AD-0225-F2DDE1207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1" name="Image 110">
                <a:extLst>
                  <a:ext uri="{FF2B5EF4-FFF2-40B4-BE49-F238E27FC236}">
                    <a16:creationId xmlns:a16="http://schemas.microsoft.com/office/drawing/2014/main" id="{3DDB38C6-511B-8951-01DB-C3AFD08DA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2" name="Image 111">
                <a:extLst>
                  <a:ext uri="{FF2B5EF4-FFF2-40B4-BE49-F238E27FC236}">
                    <a16:creationId xmlns:a16="http://schemas.microsoft.com/office/drawing/2014/main" id="{91A36F93-AC7D-D45F-15B5-1BFB06DD3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3" name="Image 112">
                <a:extLst>
                  <a:ext uri="{FF2B5EF4-FFF2-40B4-BE49-F238E27FC236}">
                    <a16:creationId xmlns:a16="http://schemas.microsoft.com/office/drawing/2014/main" id="{5C149C64-FDA7-360F-765F-4AB2687D1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4" name="Image 113">
                <a:extLst>
                  <a:ext uri="{FF2B5EF4-FFF2-40B4-BE49-F238E27FC236}">
                    <a16:creationId xmlns:a16="http://schemas.microsoft.com/office/drawing/2014/main" id="{68AD7380-2202-965A-61C9-D2569C805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5" name="Image 114">
                <a:extLst>
                  <a:ext uri="{FF2B5EF4-FFF2-40B4-BE49-F238E27FC236}">
                    <a16:creationId xmlns:a16="http://schemas.microsoft.com/office/drawing/2014/main" id="{A6724265-91DB-C405-D884-A331C77BD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6" name="Image 115">
                <a:extLst>
                  <a:ext uri="{FF2B5EF4-FFF2-40B4-BE49-F238E27FC236}">
                    <a16:creationId xmlns:a16="http://schemas.microsoft.com/office/drawing/2014/main" id="{475210B2-AE0B-5B46-7CD9-A84D8497A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7" name="Image 116">
                <a:extLst>
                  <a:ext uri="{FF2B5EF4-FFF2-40B4-BE49-F238E27FC236}">
                    <a16:creationId xmlns:a16="http://schemas.microsoft.com/office/drawing/2014/main" id="{875F5C88-051C-6468-444F-5DF9F9E67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8" name="Image 117">
                <a:extLst>
                  <a:ext uri="{FF2B5EF4-FFF2-40B4-BE49-F238E27FC236}">
                    <a16:creationId xmlns:a16="http://schemas.microsoft.com/office/drawing/2014/main" id="{73D8D05C-A646-F9EB-AD94-C119A62EC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27119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19" name="Image 118">
                <a:extLst>
                  <a:ext uri="{FF2B5EF4-FFF2-40B4-BE49-F238E27FC236}">
                    <a16:creationId xmlns:a16="http://schemas.microsoft.com/office/drawing/2014/main" id="{C545811E-B6B9-7765-BAFB-B02360508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0" name="Image 119">
                <a:extLst>
                  <a:ext uri="{FF2B5EF4-FFF2-40B4-BE49-F238E27FC236}">
                    <a16:creationId xmlns:a16="http://schemas.microsoft.com/office/drawing/2014/main" id="{1485065E-CC8B-995A-69CD-A413FF0E1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1" name="Image 120">
                <a:extLst>
                  <a:ext uri="{FF2B5EF4-FFF2-40B4-BE49-F238E27FC236}">
                    <a16:creationId xmlns:a16="http://schemas.microsoft.com/office/drawing/2014/main" id="{7F865DFA-EF73-E0DF-79C5-1C9E6CAAF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2" name="Image 121">
                <a:extLst>
                  <a:ext uri="{FF2B5EF4-FFF2-40B4-BE49-F238E27FC236}">
                    <a16:creationId xmlns:a16="http://schemas.microsoft.com/office/drawing/2014/main" id="{EEE54672-6A2C-624F-5F43-5B249646C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9046105E-042B-B247-3A7A-CE5D599CE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4" name="Image 123">
                <a:extLst>
                  <a:ext uri="{FF2B5EF4-FFF2-40B4-BE49-F238E27FC236}">
                    <a16:creationId xmlns:a16="http://schemas.microsoft.com/office/drawing/2014/main" id="{40D0B01D-3ADF-919A-4DFD-406FC0C12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92D00B66-CC74-FEE7-E5D0-B4279A1E2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6" name="Image 125">
                <a:extLst>
                  <a:ext uri="{FF2B5EF4-FFF2-40B4-BE49-F238E27FC236}">
                    <a16:creationId xmlns:a16="http://schemas.microsoft.com/office/drawing/2014/main" id="{21509073-D59F-9DBB-083B-CDB3D87B8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7" name="Image 126">
                <a:extLst>
                  <a:ext uri="{FF2B5EF4-FFF2-40B4-BE49-F238E27FC236}">
                    <a16:creationId xmlns:a16="http://schemas.microsoft.com/office/drawing/2014/main" id="{2300A86E-AF80-396C-E078-CC3FD5F56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8" name="Image 127">
                <a:extLst>
                  <a:ext uri="{FF2B5EF4-FFF2-40B4-BE49-F238E27FC236}">
                    <a16:creationId xmlns:a16="http://schemas.microsoft.com/office/drawing/2014/main" id="{8052D8FB-C6E3-3778-2CCD-81667928D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29500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29" name="Image 128">
                <a:extLst>
                  <a:ext uri="{FF2B5EF4-FFF2-40B4-BE49-F238E27FC236}">
                    <a16:creationId xmlns:a16="http://schemas.microsoft.com/office/drawing/2014/main" id="{64B362D7-B8F4-BCEF-A251-1A8A92164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0" name="Image 129">
                <a:extLst>
                  <a:ext uri="{FF2B5EF4-FFF2-40B4-BE49-F238E27FC236}">
                    <a16:creationId xmlns:a16="http://schemas.microsoft.com/office/drawing/2014/main" id="{FE449D23-AD46-845D-9E80-E758ED7E4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1" name="Image 130">
                <a:extLst>
                  <a:ext uri="{FF2B5EF4-FFF2-40B4-BE49-F238E27FC236}">
                    <a16:creationId xmlns:a16="http://schemas.microsoft.com/office/drawing/2014/main" id="{8C7E21B0-7356-BC22-B14F-1560C1FFC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2" name="Image 131">
                <a:extLst>
                  <a:ext uri="{FF2B5EF4-FFF2-40B4-BE49-F238E27FC236}">
                    <a16:creationId xmlns:a16="http://schemas.microsoft.com/office/drawing/2014/main" id="{BF3935C1-41A5-1277-1EAD-323E8878C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3" name="Image 132">
                <a:extLst>
                  <a:ext uri="{FF2B5EF4-FFF2-40B4-BE49-F238E27FC236}">
                    <a16:creationId xmlns:a16="http://schemas.microsoft.com/office/drawing/2014/main" id="{A1918731-3C2E-22F4-B1B0-6F0F0E48B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4" name="Image 133">
                <a:extLst>
                  <a:ext uri="{FF2B5EF4-FFF2-40B4-BE49-F238E27FC236}">
                    <a16:creationId xmlns:a16="http://schemas.microsoft.com/office/drawing/2014/main" id="{14B191DE-4420-E9F3-760F-BEF62C4C8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5" name="Image 134">
                <a:extLst>
                  <a:ext uri="{FF2B5EF4-FFF2-40B4-BE49-F238E27FC236}">
                    <a16:creationId xmlns:a16="http://schemas.microsoft.com/office/drawing/2014/main" id="{0E535AEC-62C3-A40A-0502-4D7AD5B2E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id="{B9EA9565-989E-9ECF-3090-80E39A3CF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7" name="Image 136">
                <a:extLst>
                  <a:ext uri="{FF2B5EF4-FFF2-40B4-BE49-F238E27FC236}">
                    <a16:creationId xmlns:a16="http://schemas.microsoft.com/office/drawing/2014/main" id="{0385A09B-F8B4-30F6-27A8-3F717B2C6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8" name="Image 137">
                <a:extLst>
                  <a:ext uri="{FF2B5EF4-FFF2-40B4-BE49-F238E27FC236}">
                    <a16:creationId xmlns:a16="http://schemas.microsoft.com/office/drawing/2014/main" id="{8FCBC86B-15DC-6544-947A-282251E8D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31881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39" name="Image 138">
                <a:extLst>
                  <a:ext uri="{FF2B5EF4-FFF2-40B4-BE49-F238E27FC236}">
                    <a16:creationId xmlns:a16="http://schemas.microsoft.com/office/drawing/2014/main" id="{F7E6DEF0-E145-16AB-7810-0F666F3FF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0" name="Image 139">
                <a:extLst>
                  <a:ext uri="{FF2B5EF4-FFF2-40B4-BE49-F238E27FC236}">
                    <a16:creationId xmlns:a16="http://schemas.microsoft.com/office/drawing/2014/main" id="{090FCBE2-0EF3-0F86-B74D-9C1C9FFCC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1" name="Image 140">
                <a:extLst>
                  <a:ext uri="{FF2B5EF4-FFF2-40B4-BE49-F238E27FC236}">
                    <a16:creationId xmlns:a16="http://schemas.microsoft.com/office/drawing/2014/main" id="{384E4728-9C1D-979B-E1FB-615B4DF34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2" name="Image 141">
                <a:extLst>
                  <a:ext uri="{FF2B5EF4-FFF2-40B4-BE49-F238E27FC236}">
                    <a16:creationId xmlns:a16="http://schemas.microsoft.com/office/drawing/2014/main" id="{22E66C55-822F-9284-657C-C4BE66C44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3" name="Image 142">
                <a:extLst>
                  <a:ext uri="{FF2B5EF4-FFF2-40B4-BE49-F238E27FC236}">
                    <a16:creationId xmlns:a16="http://schemas.microsoft.com/office/drawing/2014/main" id="{CAA357C1-EAC6-396C-CE68-E16BD30CA1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4" name="Image 143">
                <a:extLst>
                  <a:ext uri="{FF2B5EF4-FFF2-40B4-BE49-F238E27FC236}">
                    <a16:creationId xmlns:a16="http://schemas.microsoft.com/office/drawing/2014/main" id="{D553646B-3CC7-9ADD-374D-22C3289D9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5" name="Image 144">
                <a:extLst>
                  <a:ext uri="{FF2B5EF4-FFF2-40B4-BE49-F238E27FC236}">
                    <a16:creationId xmlns:a16="http://schemas.microsoft.com/office/drawing/2014/main" id="{65E516E6-FF56-211E-7910-D4833D369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6" name="Image 145">
                <a:extLst>
                  <a:ext uri="{FF2B5EF4-FFF2-40B4-BE49-F238E27FC236}">
                    <a16:creationId xmlns:a16="http://schemas.microsoft.com/office/drawing/2014/main" id="{88334873-2BF4-F75E-4264-168FF106F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7" name="Image 146">
                <a:extLst>
                  <a:ext uri="{FF2B5EF4-FFF2-40B4-BE49-F238E27FC236}">
                    <a16:creationId xmlns:a16="http://schemas.microsoft.com/office/drawing/2014/main" id="{5DE4D64F-962E-0860-8997-E9DA379D6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8" name="Image 147">
                <a:extLst>
                  <a:ext uri="{FF2B5EF4-FFF2-40B4-BE49-F238E27FC236}">
                    <a16:creationId xmlns:a16="http://schemas.microsoft.com/office/drawing/2014/main" id="{B91059CB-A20A-DF1E-20B0-0AD83AA29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342629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49" name="Image 148">
                <a:extLst>
                  <a:ext uri="{FF2B5EF4-FFF2-40B4-BE49-F238E27FC236}">
                    <a16:creationId xmlns:a16="http://schemas.microsoft.com/office/drawing/2014/main" id="{C21E87ED-F68C-1DB1-5412-CD9F579E6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0" name="Image 149">
                <a:extLst>
                  <a:ext uri="{FF2B5EF4-FFF2-40B4-BE49-F238E27FC236}">
                    <a16:creationId xmlns:a16="http://schemas.microsoft.com/office/drawing/2014/main" id="{F791DA91-E0C6-F06C-A32D-35E58BACA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1" name="Image 150">
                <a:extLst>
                  <a:ext uri="{FF2B5EF4-FFF2-40B4-BE49-F238E27FC236}">
                    <a16:creationId xmlns:a16="http://schemas.microsoft.com/office/drawing/2014/main" id="{2B040772-6E64-19BE-951B-6A095B7CC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2" name="Image 151">
                <a:extLst>
                  <a:ext uri="{FF2B5EF4-FFF2-40B4-BE49-F238E27FC236}">
                    <a16:creationId xmlns:a16="http://schemas.microsoft.com/office/drawing/2014/main" id="{08094214-C1EC-6344-92D3-E34160C76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3" name="Image 152">
                <a:extLst>
                  <a:ext uri="{FF2B5EF4-FFF2-40B4-BE49-F238E27FC236}">
                    <a16:creationId xmlns:a16="http://schemas.microsoft.com/office/drawing/2014/main" id="{2D6E6EED-8ABD-80C3-2D93-5B0A66F74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4" name="Image 153">
                <a:extLst>
                  <a:ext uri="{FF2B5EF4-FFF2-40B4-BE49-F238E27FC236}">
                    <a16:creationId xmlns:a16="http://schemas.microsoft.com/office/drawing/2014/main" id="{10699AD7-3587-E798-8343-5168A56C1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5" name="Image 154">
                <a:extLst>
                  <a:ext uri="{FF2B5EF4-FFF2-40B4-BE49-F238E27FC236}">
                    <a16:creationId xmlns:a16="http://schemas.microsoft.com/office/drawing/2014/main" id="{8F37C610-B7F2-FAA3-F2B7-12E65EC85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6" name="Image 155">
                <a:extLst>
                  <a:ext uri="{FF2B5EF4-FFF2-40B4-BE49-F238E27FC236}">
                    <a16:creationId xmlns:a16="http://schemas.microsoft.com/office/drawing/2014/main" id="{8355904C-5312-5A67-4A63-370C376E1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F7627E8F-DA03-EFA1-CAFD-7D9616C67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8" name="Image 157">
                <a:extLst>
                  <a:ext uri="{FF2B5EF4-FFF2-40B4-BE49-F238E27FC236}">
                    <a16:creationId xmlns:a16="http://schemas.microsoft.com/office/drawing/2014/main" id="{ADD81E69-AFB4-354A-15D9-6E28AF501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366442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59" name="Image 158">
                <a:extLst>
                  <a:ext uri="{FF2B5EF4-FFF2-40B4-BE49-F238E27FC236}">
                    <a16:creationId xmlns:a16="http://schemas.microsoft.com/office/drawing/2014/main" id="{2E190ED3-CCE6-2063-4D47-6EACAF7E3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0" name="Image 159">
                <a:extLst>
                  <a:ext uri="{FF2B5EF4-FFF2-40B4-BE49-F238E27FC236}">
                    <a16:creationId xmlns:a16="http://schemas.microsoft.com/office/drawing/2014/main" id="{586D14EF-6A3A-827C-5DAC-68A0F54CD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1" name="Image 160">
                <a:extLst>
                  <a:ext uri="{FF2B5EF4-FFF2-40B4-BE49-F238E27FC236}">
                    <a16:creationId xmlns:a16="http://schemas.microsoft.com/office/drawing/2014/main" id="{FB3876B8-58ED-0DD0-AF6C-4BDB962A9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2" name="Image 161">
                <a:extLst>
                  <a:ext uri="{FF2B5EF4-FFF2-40B4-BE49-F238E27FC236}">
                    <a16:creationId xmlns:a16="http://schemas.microsoft.com/office/drawing/2014/main" id="{3A8A1A68-22AE-AE66-468C-2FE71FE3C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3" name="Image 162">
                <a:extLst>
                  <a:ext uri="{FF2B5EF4-FFF2-40B4-BE49-F238E27FC236}">
                    <a16:creationId xmlns:a16="http://schemas.microsoft.com/office/drawing/2014/main" id="{3D1CC937-C3E9-08C9-F1A7-27E533FB8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4" name="Image 163">
                <a:extLst>
                  <a:ext uri="{FF2B5EF4-FFF2-40B4-BE49-F238E27FC236}">
                    <a16:creationId xmlns:a16="http://schemas.microsoft.com/office/drawing/2014/main" id="{9D155518-E11A-C373-3FEF-433A9C116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5" name="Image 164">
                <a:extLst>
                  <a:ext uri="{FF2B5EF4-FFF2-40B4-BE49-F238E27FC236}">
                    <a16:creationId xmlns:a16="http://schemas.microsoft.com/office/drawing/2014/main" id="{F6AC2B39-A932-784A-BC50-21707739E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228D9B6E-DBDD-C934-79D0-87907FE12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7" name="Image 166">
                <a:extLst>
                  <a:ext uri="{FF2B5EF4-FFF2-40B4-BE49-F238E27FC236}">
                    <a16:creationId xmlns:a16="http://schemas.microsoft.com/office/drawing/2014/main" id="{33757DE9-1F0D-8845-2B8C-B0D148A04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8" name="Image 167">
                <a:extLst>
                  <a:ext uri="{FF2B5EF4-FFF2-40B4-BE49-F238E27FC236}">
                    <a16:creationId xmlns:a16="http://schemas.microsoft.com/office/drawing/2014/main" id="{70AD606E-DF9E-2EA1-818A-D6E2C2CC3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3902549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69" name="Image 168">
                <a:extLst>
                  <a:ext uri="{FF2B5EF4-FFF2-40B4-BE49-F238E27FC236}">
                    <a16:creationId xmlns:a16="http://schemas.microsoft.com/office/drawing/2014/main" id="{4E96C8FE-AA7D-33F0-D3B1-1EBA26178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0" name="Image 169">
                <a:extLst>
                  <a:ext uri="{FF2B5EF4-FFF2-40B4-BE49-F238E27FC236}">
                    <a16:creationId xmlns:a16="http://schemas.microsoft.com/office/drawing/2014/main" id="{4AE9C23E-5D05-B98A-CFC0-08969E474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1" name="Image 170">
                <a:extLst>
                  <a:ext uri="{FF2B5EF4-FFF2-40B4-BE49-F238E27FC236}">
                    <a16:creationId xmlns:a16="http://schemas.microsoft.com/office/drawing/2014/main" id="{2F23E6C7-0C80-5818-927E-68838FFB1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2" name="Image 171">
                <a:extLst>
                  <a:ext uri="{FF2B5EF4-FFF2-40B4-BE49-F238E27FC236}">
                    <a16:creationId xmlns:a16="http://schemas.microsoft.com/office/drawing/2014/main" id="{7F987EA6-C07B-500C-F40A-8D31B5E3D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3" name="Image 172">
                <a:extLst>
                  <a:ext uri="{FF2B5EF4-FFF2-40B4-BE49-F238E27FC236}">
                    <a16:creationId xmlns:a16="http://schemas.microsoft.com/office/drawing/2014/main" id="{286A83D3-5DD3-77AD-B512-37DF21746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4" name="Image 173">
                <a:extLst>
                  <a:ext uri="{FF2B5EF4-FFF2-40B4-BE49-F238E27FC236}">
                    <a16:creationId xmlns:a16="http://schemas.microsoft.com/office/drawing/2014/main" id="{91C91432-12CF-BEBC-0FC2-64DBCA545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5" name="Image 174">
                <a:extLst>
                  <a:ext uri="{FF2B5EF4-FFF2-40B4-BE49-F238E27FC236}">
                    <a16:creationId xmlns:a16="http://schemas.microsoft.com/office/drawing/2014/main" id="{F131FC09-9260-1D86-C524-ECD118220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6" name="Image 175">
                <a:extLst>
                  <a:ext uri="{FF2B5EF4-FFF2-40B4-BE49-F238E27FC236}">
                    <a16:creationId xmlns:a16="http://schemas.microsoft.com/office/drawing/2014/main" id="{7D7D815D-D003-1761-290C-5B44DF2A1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7" name="Image 176">
                <a:extLst>
                  <a:ext uri="{FF2B5EF4-FFF2-40B4-BE49-F238E27FC236}">
                    <a16:creationId xmlns:a16="http://schemas.microsoft.com/office/drawing/2014/main" id="{8D0C4246-4B2A-8FEE-E8F3-0F81CA0D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8" name="Image 177">
                <a:extLst>
                  <a:ext uri="{FF2B5EF4-FFF2-40B4-BE49-F238E27FC236}">
                    <a16:creationId xmlns:a16="http://schemas.microsoft.com/office/drawing/2014/main" id="{3629FEFC-7D2B-0C8B-A686-4F739AADF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4140674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79" name="Image 178">
                <a:extLst>
                  <a:ext uri="{FF2B5EF4-FFF2-40B4-BE49-F238E27FC236}">
                    <a16:creationId xmlns:a16="http://schemas.microsoft.com/office/drawing/2014/main" id="{040FAAFB-19DC-7A61-6194-101277006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0" name="Image 179">
                <a:extLst>
                  <a:ext uri="{FF2B5EF4-FFF2-40B4-BE49-F238E27FC236}">
                    <a16:creationId xmlns:a16="http://schemas.microsoft.com/office/drawing/2014/main" id="{68EF97E0-7CFA-AB5C-688B-E2ACE04FC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1" name="Image 180">
                <a:extLst>
                  <a:ext uri="{FF2B5EF4-FFF2-40B4-BE49-F238E27FC236}">
                    <a16:creationId xmlns:a16="http://schemas.microsoft.com/office/drawing/2014/main" id="{BB043158-5116-F3C0-2825-888CEDF0B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2" name="Image 181">
                <a:extLst>
                  <a:ext uri="{FF2B5EF4-FFF2-40B4-BE49-F238E27FC236}">
                    <a16:creationId xmlns:a16="http://schemas.microsoft.com/office/drawing/2014/main" id="{0ACCC0F2-8CCD-9D16-1BA5-B9ACF22B5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3" name="Image 182">
                <a:extLst>
                  <a:ext uri="{FF2B5EF4-FFF2-40B4-BE49-F238E27FC236}">
                    <a16:creationId xmlns:a16="http://schemas.microsoft.com/office/drawing/2014/main" id="{722CB2B8-978D-854F-ED03-0D8E499A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4" name="Image 183">
                <a:extLst>
                  <a:ext uri="{FF2B5EF4-FFF2-40B4-BE49-F238E27FC236}">
                    <a16:creationId xmlns:a16="http://schemas.microsoft.com/office/drawing/2014/main" id="{F072A52D-52B5-2E93-6334-921ABFAF3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5" name="Image 184">
                <a:extLst>
                  <a:ext uri="{FF2B5EF4-FFF2-40B4-BE49-F238E27FC236}">
                    <a16:creationId xmlns:a16="http://schemas.microsoft.com/office/drawing/2014/main" id="{C1034A96-C1A7-BA1F-4984-E36CB775C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6" name="Image 185">
                <a:extLst>
                  <a:ext uri="{FF2B5EF4-FFF2-40B4-BE49-F238E27FC236}">
                    <a16:creationId xmlns:a16="http://schemas.microsoft.com/office/drawing/2014/main" id="{8E42BF82-94BB-BBD2-EF4A-2E485120A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7" name="Image 186">
                <a:extLst>
                  <a:ext uri="{FF2B5EF4-FFF2-40B4-BE49-F238E27FC236}">
                    <a16:creationId xmlns:a16="http://schemas.microsoft.com/office/drawing/2014/main" id="{7D87E2BF-D097-2525-FF94-32D947E07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8" name="Image 187">
                <a:extLst>
                  <a:ext uri="{FF2B5EF4-FFF2-40B4-BE49-F238E27FC236}">
                    <a16:creationId xmlns:a16="http://schemas.microsoft.com/office/drawing/2014/main" id="{74E35541-A2F2-7CCB-04C4-9CCF8F94E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43842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89" name="Image 188">
                <a:extLst>
                  <a:ext uri="{FF2B5EF4-FFF2-40B4-BE49-F238E27FC236}">
                    <a16:creationId xmlns:a16="http://schemas.microsoft.com/office/drawing/2014/main" id="{011F71D6-753C-4A2A-21A1-C5D3D1B22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0" name="Image 189">
                <a:extLst>
                  <a:ext uri="{FF2B5EF4-FFF2-40B4-BE49-F238E27FC236}">
                    <a16:creationId xmlns:a16="http://schemas.microsoft.com/office/drawing/2014/main" id="{06ADC25D-711B-6BF6-39A4-CCD427526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1" name="Image 190">
                <a:extLst>
                  <a:ext uri="{FF2B5EF4-FFF2-40B4-BE49-F238E27FC236}">
                    <a16:creationId xmlns:a16="http://schemas.microsoft.com/office/drawing/2014/main" id="{BFA79997-DDE1-CBA1-18EA-A28ED1832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2" name="Image 191">
                <a:extLst>
                  <a:ext uri="{FF2B5EF4-FFF2-40B4-BE49-F238E27FC236}">
                    <a16:creationId xmlns:a16="http://schemas.microsoft.com/office/drawing/2014/main" id="{752E6169-036D-007F-339C-3D33BD58B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835EAFC0-E3B0-29BD-1D90-0052B5C7F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4" name="Image 193">
                <a:extLst>
                  <a:ext uri="{FF2B5EF4-FFF2-40B4-BE49-F238E27FC236}">
                    <a16:creationId xmlns:a16="http://schemas.microsoft.com/office/drawing/2014/main" id="{510D7A79-594F-FB0E-2032-9C09AD87D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5" name="Image 194">
                <a:extLst>
                  <a:ext uri="{FF2B5EF4-FFF2-40B4-BE49-F238E27FC236}">
                    <a16:creationId xmlns:a16="http://schemas.microsoft.com/office/drawing/2014/main" id="{E7AB4FAF-9DFF-0F40-5AB6-A27AD862DC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6" name="Image 195">
                <a:extLst>
                  <a:ext uri="{FF2B5EF4-FFF2-40B4-BE49-F238E27FC236}">
                    <a16:creationId xmlns:a16="http://schemas.microsoft.com/office/drawing/2014/main" id="{F833590C-807C-FE93-232F-D84591375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7" name="Image 196">
                <a:extLst>
                  <a:ext uri="{FF2B5EF4-FFF2-40B4-BE49-F238E27FC236}">
                    <a16:creationId xmlns:a16="http://schemas.microsoft.com/office/drawing/2014/main" id="{22A807A9-A16B-4A7C-6C24-8C0155A11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8" name="Image 197">
                <a:extLst>
                  <a:ext uri="{FF2B5EF4-FFF2-40B4-BE49-F238E27FC236}">
                    <a16:creationId xmlns:a16="http://schemas.microsoft.com/office/drawing/2014/main" id="{942168F9-E04B-2860-7D30-1D1227ED0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46223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199" name="Image 198">
                <a:extLst>
                  <a:ext uri="{FF2B5EF4-FFF2-40B4-BE49-F238E27FC236}">
                    <a16:creationId xmlns:a16="http://schemas.microsoft.com/office/drawing/2014/main" id="{3215F4FC-B5E6-11E8-9292-218B2287C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0" name="Image 199">
                <a:extLst>
                  <a:ext uri="{FF2B5EF4-FFF2-40B4-BE49-F238E27FC236}">
                    <a16:creationId xmlns:a16="http://schemas.microsoft.com/office/drawing/2014/main" id="{5A7ED92F-F3D3-F36E-CF1C-7CB6BBE80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1" name="Image 200">
                <a:extLst>
                  <a:ext uri="{FF2B5EF4-FFF2-40B4-BE49-F238E27FC236}">
                    <a16:creationId xmlns:a16="http://schemas.microsoft.com/office/drawing/2014/main" id="{A92A0A6C-0743-9358-9256-25608096A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2" name="Image 201">
                <a:extLst>
                  <a:ext uri="{FF2B5EF4-FFF2-40B4-BE49-F238E27FC236}">
                    <a16:creationId xmlns:a16="http://schemas.microsoft.com/office/drawing/2014/main" id="{18D3E97D-36E0-6EDF-AAF9-6E0E22BEAD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3" name="Image 202">
                <a:extLst>
                  <a:ext uri="{FF2B5EF4-FFF2-40B4-BE49-F238E27FC236}">
                    <a16:creationId xmlns:a16="http://schemas.microsoft.com/office/drawing/2014/main" id="{BE2D1E67-FE6B-CF75-578C-E72CA0544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4" name="Image 203">
                <a:extLst>
                  <a:ext uri="{FF2B5EF4-FFF2-40B4-BE49-F238E27FC236}">
                    <a16:creationId xmlns:a16="http://schemas.microsoft.com/office/drawing/2014/main" id="{9BB30555-D736-A5BA-26D5-03F4CAAEB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5" name="Image 204">
                <a:extLst>
                  <a:ext uri="{FF2B5EF4-FFF2-40B4-BE49-F238E27FC236}">
                    <a16:creationId xmlns:a16="http://schemas.microsoft.com/office/drawing/2014/main" id="{CEAF6ED4-AB0D-4340-808C-B1DE6E1F8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6" name="Image 205">
                <a:extLst>
                  <a:ext uri="{FF2B5EF4-FFF2-40B4-BE49-F238E27FC236}">
                    <a16:creationId xmlns:a16="http://schemas.microsoft.com/office/drawing/2014/main" id="{4A54A69F-4882-D890-A00C-6784E49A9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7" name="Image 206">
                <a:extLst>
                  <a:ext uri="{FF2B5EF4-FFF2-40B4-BE49-F238E27FC236}">
                    <a16:creationId xmlns:a16="http://schemas.microsoft.com/office/drawing/2014/main" id="{51D9C286-88E0-4C6A-FF70-1EB9BDC4A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8" name="Image 207">
                <a:extLst>
                  <a:ext uri="{FF2B5EF4-FFF2-40B4-BE49-F238E27FC236}">
                    <a16:creationId xmlns:a16="http://schemas.microsoft.com/office/drawing/2014/main" id="{EFAD9112-3510-8C47-2DB2-D06FA8446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48604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09" name="Image 208">
                <a:extLst>
                  <a:ext uri="{FF2B5EF4-FFF2-40B4-BE49-F238E27FC236}">
                    <a16:creationId xmlns:a16="http://schemas.microsoft.com/office/drawing/2014/main" id="{63CB9129-34E8-ED84-1A5D-36583DC2D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0" name="Image 209">
                <a:extLst>
                  <a:ext uri="{FF2B5EF4-FFF2-40B4-BE49-F238E27FC236}">
                    <a16:creationId xmlns:a16="http://schemas.microsoft.com/office/drawing/2014/main" id="{FD877A87-26B0-AD2B-2511-7FD05CD3F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1" name="Image 210">
                <a:extLst>
                  <a:ext uri="{FF2B5EF4-FFF2-40B4-BE49-F238E27FC236}">
                    <a16:creationId xmlns:a16="http://schemas.microsoft.com/office/drawing/2014/main" id="{CE39B442-6821-518E-562A-4B7DE2E2F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2" name="Image 211">
                <a:extLst>
                  <a:ext uri="{FF2B5EF4-FFF2-40B4-BE49-F238E27FC236}">
                    <a16:creationId xmlns:a16="http://schemas.microsoft.com/office/drawing/2014/main" id="{30F0BB0B-8C11-3F7B-E897-9D2595398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3" name="Image 212">
                <a:extLst>
                  <a:ext uri="{FF2B5EF4-FFF2-40B4-BE49-F238E27FC236}">
                    <a16:creationId xmlns:a16="http://schemas.microsoft.com/office/drawing/2014/main" id="{871D6655-9647-C2EB-D72E-444ED8CB2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4" name="Image 213">
                <a:extLst>
                  <a:ext uri="{FF2B5EF4-FFF2-40B4-BE49-F238E27FC236}">
                    <a16:creationId xmlns:a16="http://schemas.microsoft.com/office/drawing/2014/main" id="{FE98D7B1-BDAE-D4EB-A1AC-4EEC7DB2D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5" name="Image 214">
                <a:extLst>
                  <a:ext uri="{FF2B5EF4-FFF2-40B4-BE49-F238E27FC236}">
                    <a16:creationId xmlns:a16="http://schemas.microsoft.com/office/drawing/2014/main" id="{FC0C35D2-B077-4D0C-9D8C-B4CD960AA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6" name="Image 215">
                <a:extLst>
                  <a:ext uri="{FF2B5EF4-FFF2-40B4-BE49-F238E27FC236}">
                    <a16:creationId xmlns:a16="http://schemas.microsoft.com/office/drawing/2014/main" id="{C8A409AC-A55F-E93A-2B73-DF3697D32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7" name="Image 216">
                <a:extLst>
                  <a:ext uri="{FF2B5EF4-FFF2-40B4-BE49-F238E27FC236}">
                    <a16:creationId xmlns:a16="http://schemas.microsoft.com/office/drawing/2014/main" id="{014C6B75-505C-397E-FCCF-BCD4C1112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8" name="Image 217">
                <a:extLst>
                  <a:ext uri="{FF2B5EF4-FFF2-40B4-BE49-F238E27FC236}">
                    <a16:creationId xmlns:a16="http://schemas.microsoft.com/office/drawing/2014/main" id="{033B074B-C7D7-3FD1-E78E-DF9C18CCA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50985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19" name="Image 218">
                <a:extLst>
                  <a:ext uri="{FF2B5EF4-FFF2-40B4-BE49-F238E27FC236}">
                    <a16:creationId xmlns:a16="http://schemas.microsoft.com/office/drawing/2014/main" id="{D38958B0-8521-BF42-3E38-A6C2E4787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0" name="Image 219">
                <a:extLst>
                  <a:ext uri="{FF2B5EF4-FFF2-40B4-BE49-F238E27FC236}">
                    <a16:creationId xmlns:a16="http://schemas.microsoft.com/office/drawing/2014/main" id="{0FFDCCAB-1A02-F776-0D4E-5D0A5C562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1" name="Image 220">
                <a:extLst>
                  <a:ext uri="{FF2B5EF4-FFF2-40B4-BE49-F238E27FC236}">
                    <a16:creationId xmlns:a16="http://schemas.microsoft.com/office/drawing/2014/main" id="{10DE480B-803C-2A2D-12A3-A800E93A8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2" name="Image 221">
                <a:extLst>
                  <a:ext uri="{FF2B5EF4-FFF2-40B4-BE49-F238E27FC236}">
                    <a16:creationId xmlns:a16="http://schemas.microsoft.com/office/drawing/2014/main" id="{117B0DE7-3A3A-DEF2-FEBD-12D3FFA98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3" name="Image 222">
                <a:extLst>
                  <a:ext uri="{FF2B5EF4-FFF2-40B4-BE49-F238E27FC236}">
                    <a16:creationId xmlns:a16="http://schemas.microsoft.com/office/drawing/2014/main" id="{B90AB404-FDE6-2567-04AF-479534C39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4" name="Image 223">
                <a:extLst>
                  <a:ext uri="{FF2B5EF4-FFF2-40B4-BE49-F238E27FC236}">
                    <a16:creationId xmlns:a16="http://schemas.microsoft.com/office/drawing/2014/main" id="{4DF0D517-E509-4B59-40AF-BA4BB701E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5" name="Image 224">
                <a:extLst>
                  <a:ext uri="{FF2B5EF4-FFF2-40B4-BE49-F238E27FC236}">
                    <a16:creationId xmlns:a16="http://schemas.microsoft.com/office/drawing/2014/main" id="{F823C8E3-C283-2E52-8D2E-DDAA0CF25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6" name="Image 225">
                <a:extLst>
                  <a:ext uri="{FF2B5EF4-FFF2-40B4-BE49-F238E27FC236}">
                    <a16:creationId xmlns:a16="http://schemas.microsoft.com/office/drawing/2014/main" id="{190A0C28-27B8-8CD3-D4D9-9F77E9321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7" name="Image 226">
                <a:extLst>
                  <a:ext uri="{FF2B5EF4-FFF2-40B4-BE49-F238E27FC236}">
                    <a16:creationId xmlns:a16="http://schemas.microsoft.com/office/drawing/2014/main" id="{B8FF34DD-548C-8A42-CCD0-BD3D47D47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8" name="Image 227">
                <a:extLst>
                  <a:ext uri="{FF2B5EF4-FFF2-40B4-BE49-F238E27FC236}">
                    <a16:creationId xmlns:a16="http://schemas.microsoft.com/office/drawing/2014/main" id="{D00EDAC8-B990-5854-9DC3-8446F06B7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533670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29" name="Image 228">
                <a:extLst>
                  <a:ext uri="{FF2B5EF4-FFF2-40B4-BE49-F238E27FC236}">
                    <a16:creationId xmlns:a16="http://schemas.microsoft.com/office/drawing/2014/main" id="{5994768B-C349-DCC0-F6C4-181237E37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0" name="Image 229">
                <a:extLst>
                  <a:ext uri="{FF2B5EF4-FFF2-40B4-BE49-F238E27FC236}">
                    <a16:creationId xmlns:a16="http://schemas.microsoft.com/office/drawing/2014/main" id="{8D41D47A-1745-6747-6C61-32C331EE7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1" name="Image 230">
                <a:extLst>
                  <a:ext uri="{FF2B5EF4-FFF2-40B4-BE49-F238E27FC236}">
                    <a16:creationId xmlns:a16="http://schemas.microsoft.com/office/drawing/2014/main" id="{6DC1CB46-1F7D-B3BD-7BBC-7DCAFC19F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2" name="Image 231">
                <a:extLst>
                  <a:ext uri="{FF2B5EF4-FFF2-40B4-BE49-F238E27FC236}">
                    <a16:creationId xmlns:a16="http://schemas.microsoft.com/office/drawing/2014/main" id="{7705FC82-78FE-0717-0C6D-3AA459978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3" name="Image 232">
                <a:extLst>
                  <a:ext uri="{FF2B5EF4-FFF2-40B4-BE49-F238E27FC236}">
                    <a16:creationId xmlns:a16="http://schemas.microsoft.com/office/drawing/2014/main" id="{408774B5-62CB-AB4B-76FF-8F838114A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4" name="Image 233">
                <a:extLst>
                  <a:ext uri="{FF2B5EF4-FFF2-40B4-BE49-F238E27FC236}">
                    <a16:creationId xmlns:a16="http://schemas.microsoft.com/office/drawing/2014/main" id="{D1E4A2D3-56CA-D86B-5793-0CEE671A8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5" name="Image 234">
                <a:extLst>
                  <a:ext uri="{FF2B5EF4-FFF2-40B4-BE49-F238E27FC236}">
                    <a16:creationId xmlns:a16="http://schemas.microsoft.com/office/drawing/2014/main" id="{675BD998-47FE-7238-5157-14BF3DEAA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6" name="Image 235">
                <a:extLst>
                  <a:ext uri="{FF2B5EF4-FFF2-40B4-BE49-F238E27FC236}">
                    <a16:creationId xmlns:a16="http://schemas.microsoft.com/office/drawing/2014/main" id="{ED15B211-6FAA-58CF-9FA6-12CDD0640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7" name="Image 236">
                <a:extLst>
                  <a:ext uri="{FF2B5EF4-FFF2-40B4-BE49-F238E27FC236}">
                    <a16:creationId xmlns:a16="http://schemas.microsoft.com/office/drawing/2014/main" id="{618FB534-8D1D-058E-1B0A-C5353BDBC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8" name="Image 237">
                <a:extLst>
                  <a:ext uri="{FF2B5EF4-FFF2-40B4-BE49-F238E27FC236}">
                    <a16:creationId xmlns:a16="http://schemas.microsoft.com/office/drawing/2014/main" id="{C7B94C51-2111-C917-4395-C96BE9512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557482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39" name="Image 238">
                <a:extLst>
                  <a:ext uri="{FF2B5EF4-FFF2-40B4-BE49-F238E27FC236}">
                    <a16:creationId xmlns:a16="http://schemas.microsoft.com/office/drawing/2014/main" id="{E695877A-57CF-D19F-2209-78234F4F7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0" name="Image 239">
                <a:extLst>
                  <a:ext uri="{FF2B5EF4-FFF2-40B4-BE49-F238E27FC236}">
                    <a16:creationId xmlns:a16="http://schemas.microsoft.com/office/drawing/2014/main" id="{F8B4B628-926A-1334-FEDE-4E01CECF7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1" name="Image 240">
                <a:extLst>
                  <a:ext uri="{FF2B5EF4-FFF2-40B4-BE49-F238E27FC236}">
                    <a16:creationId xmlns:a16="http://schemas.microsoft.com/office/drawing/2014/main" id="{2B20F798-6AB7-C43C-7E98-093E3C000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2" name="Image 241">
                <a:extLst>
                  <a:ext uri="{FF2B5EF4-FFF2-40B4-BE49-F238E27FC236}">
                    <a16:creationId xmlns:a16="http://schemas.microsoft.com/office/drawing/2014/main" id="{241C9AEA-7BE0-224B-7ADE-A10CD728C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3" name="Image 242">
                <a:extLst>
                  <a:ext uri="{FF2B5EF4-FFF2-40B4-BE49-F238E27FC236}">
                    <a16:creationId xmlns:a16="http://schemas.microsoft.com/office/drawing/2014/main" id="{308215FC-F7FE-1CAB-45FF-7A37F7631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4" name="Image 243">
                <a:extLst>
                  <a:ext uri="{FF2B5EF4-FFF2-40B4-BE49-F238E27FC236}">
                    <a16:creationId xmlns:a16="http://schemas.microsoft.com/office/drawing/2014/main" id="{A2A52008-B976-4712-4611-0FDC18AFD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5" name="Image 244">
                <a:extLst>
                  <a:ext uri="{FF2B5EF4-FFF2-40B4-BE49-F238E27FC236}">
                    <a16:creationId xmlns:a16="http://schemas.microsoft.com/office/drawing/2014/main" id="{C72320EE-CA27-37C2-C18F-56201CE9E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6" name="Image 245">
                <a:extLst>
                  <a:ext uri="{FF2B5EF4-FFF2-40B4-BE49-F238E27FC236}">
                    <a16:creationId xmlns:a16="http://schemas.microsoft.com/office/drawing/2014/main" id="{E49B6C18-80D5-8BBB-D441-4B2491997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7" name="Image 246">
                <a:extLst>
                  <a:ext uri="{FF2B5EF4-FFF2-40B4-BE49-F238E27FC236}">
                    <a16:creationId xmlns:a16="http://schemas.microsoft.com/office/drawing/2014/main" id="{8BF7B124-A9C1-842A-BF69-4C2853745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8" name="Image 247">
                <a:extLst>
                  <a:ext uri="{FF2B5EF4-FFF2-40B4-BE49-F238E27FC236}">
                    <a16:creationId xmlns:a16="http://schemas.microsoft.com/office/drawing/2014/main" id="{276FC506-64A0-B886-AD3B-1F9F2F30F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5812951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49" name="Image 248">
                <a:extLst>
                  <a:ext uri="{FF2B5EF4-FFF2-40B4-BE49-F238E27FC236}">
                    <a16:creationId xmlns:a16="http://schemas.microsoft.com/office/drawing/2014/main" id="{09BDB240-DDDE-D04B-25C0-C8DA5DC9E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0" name="Image 249">
                <a:extLst>
                  <a:ext uri="{FF2B5EF4-FFF2-40B4-BE49-F238E27FC236}">
                    <a16:creationId xmlns:a16="http://schemas.microsoft.com/office/drawing/2014/main" id="{18925DFC-3CDF-C858-B1A0-2608DD268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1" name="Image 250">
                <a:extLst>
                  <a:ext uri="{FF2B5EF4-FFF2-40B4-BE49-F238E27FC236}">
                    <a16:creationId xmlns:a16="http://schemas.microsoft.com/office/drawing/2014/main" id="{4F910A23-3C42-A066-1589-7F34F0DDB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2" name="Image 251">
                <a:extLst>
                  <a:ext uri="{FF2B5EF4-FFF2-40B4-BE49-F238E27FC236}">
                    <a16:creationId xmlns:a16="http://schemas.microsoft.com/office/drawing/2014/main" id="{A67FAA29-EE21-3452-EDA8-E186CA4B8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3" name="Image 252">
                <a:extLst>
                  <a:ext uri="{FF2B5EF4-FFF2-40B4-BE49-F238E27FC236}">
                    <a16:creationId xmlns:a16="http://schemas.microsoft.com/office/drawing/2014/main" id="{F73E372F-ECCE-66E4-2276-D2DCBFDCB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4" name="Image 253">
                <a:extLst>
                  <a:ext uri="{FF2B5EF4-FFF2-40B4-BE49-F238E27FC236}">
                    <a16:creationId xmlns:a16="http://schemas.microsoft.com/office/drawing/2014/main" id="{510AE5CD-AF98-5185-6C6A-5A9061AB7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5" name="Image 254">
                <a:extLst>
                  <a:ext uri="{FF2B5EF4-FFF2-40B4-BE49-F238E27FC236}">
                    <a16:creationId xmlns:a16="http://schemas.microsoft.com/office/drawing/2014/main" id="{011534AE-6112-2376-A5B4-E8460F466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6" name="Image 255">
                <a:extLst>
                  <a:ext uri="{FF2B5EF4-FFF2-40B4-BE49-F238E27FC236}">
                    <a16:creationId xmlns:a16="http://schemas.microsoft.com/office/drawing/2014/main" id="{ECE8D644-FCD5-7B5B-29D0-C873E3BF5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7" name="Image 256">
                <a:extLst>
                  <a:ext uri="{FF2B5EF4-FFF2-40B4-BE49-F238E27FC236}">
                    <a16:creationId xmlns:a16="http://schemas.microsoft.com/office/drawing/2014/main" id="{D881FCA9-5AA5-DBBA-B16B-384AE944B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8" name="Image 257">
                <a:extLst>
                  <a:ext uri="{FF2B5EF4-FFF2-40B4-BE49-F238E27FC236}">
                    <a16:creationId xmlns:a16="http://schemas.microsoft.com/office/drawing/2014/main" id="{EF77B3D2-C3FE-D374-4A6A-79E294A53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6051076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59" name="Image 258">
                <a:extLst>
                  <a:ext uri="{FF2B5EF4-FFF2-40B4-BE49-F238E27FC236}">
                    <a16:creationId xmlns:a16="http://schemas.microsoft.com/office/drawing/2014/main" id="{FCC87869-11EA-7394-A18E-F5E2112F83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1235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0" name="Image 259">
                <a:extLst>
                  <a:ext uri="{FF2B5EF4-FFF2-40B4-BE49-F238E27FC236}">
                    <a16:creationId xmlns:a16="http://schemas.microsoft.com/office/drawing/2014/main" id="{49735BB7-5D14-DB8A-8295-AC4C82EB4A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9470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1" name="Image 260">
                <a:extLst>
                  <a:ext uri="{FF2B5EF4-FFF2-40B4-BE49-F238E27FC236}">
                    <a16:creationId xmlns:a16="http://schemas.microsoft.com/office/drawing/2014/main" id="{EE193E98-67B1-B787-8006-D2BB2CF0F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7705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2" name="Image 261">
                <a:extLst>
                  <a:ext uri="{FF2B5EF4-FFF2-40B4-BE49-F238E27FC236}">
                    <a16:creationId xmlns:a16="http://schemas.microsoft.com/office/drawing/2014/main" id="{051FAEE1-3EEF-5166-C6C3-66AE42DE3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35940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3" name="Image 262">
                <a:extLst>
                  <a:ext uri="{FF2B5EF4-FFF2-40B4-BE49-F238E27FC236}">
                    <a16:creationId xmlns:a16="http://schemas.microsoft.com/office/drawing/2014/main" id="{18231536-4882-A056-8572-256F5FEDE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4175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4" name="Image 263">
                <a:extLst>
                  <a:ext uri="{FF2B5EF4-FFF2-40B4-BE49-F238E27FC236}">
                    <a16:creationId xmlns:a16="http://schemas.microsoft.com/office/drawing/2014/main" id="{EF1813D8-A283-8500-A185-782FF22E3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410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5" name="Image 264">
                <a:extLst>
                  <a:ext uri="{FF2B5EF4-FFF2-40B4-BE49-F238E27FC236}">
                    <a16:creationId xmlns:a16="http://schemas.microsoft.com/office/drawing/2014/main" id="{F2CADCFF-BF4C-FEE3-5CD1-1E9E3C8B9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70645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6" name="Image 265">
                <a:extLst>
                  <a:ext uri="{FF2B5EF4-FFF2-40B4-BE49-F238E27FC236}">
                    <a16:creationId xmlns:a16="http://schemas.microsoft.com/office/drawing/2014/main" id="{01F42918-F4A9-D09A-3FEF-DAE7773FA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48880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7" name="Image 266">
                <a:extLst>
                  <a:ext uri="{FF2B5EF4-FFF2-40B4-BE49-F238E27FC236}">
                    <a16:creationId xmlns:a16="http://schemas.microsoft.com/office/drawing/2014/main" id="{F9C5DF48-87CB-8E2C-C053-FC399DC52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27115" y="6283798"/>
                <a:ext cx="238125" cy="238125"/>
              </a:xfrm>
              <a:prstGeom prst="rect">
                <a:avLst/>
              </a:prstGeom>
            </p:spPr>
          </p:pic>
          <p:pic>
            <p:nvPicPr>
              <p:cNvPr id="268" name="Image 267">
                <a:extLst>
                  <a:ext uri="{FF2B5EF4-FFF2-40B4-BE49-F238E27FC236}">
                    <a16:creationId xmlns:a16="http://schemas.microsoft.com/office/drawing/2014/main" id="{81B52D4A-0F0E-6ECA-4F5A-A95197E52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5350" y="6283798"/>
                <a:ext cx="238125" cy="238125"/>
              </a:xfrm>
              <a:prstGeom prst="rect">
                <a:avLst/>
              </a:prstGeom>
            </p:spPr>
          </p:pic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D6F0580-9038-D9F1-FF9D-F7ED1AB114BE}"/>
                </a:ext>
              </a:extLst>
            </p:cNvPr>
            <p:cNvSpPr txBox="1"/>
            <p:nvPr/>
          </p:nvSpPr>
          <p:spPr>
            <a:xfrm>
              <a:off x="8710751" y="203216"/>
              <a:ext cx="3380693" cy="84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250 vélos à assistance électrique (VAE)</a:t>
              </a:r>
            </a:p>
          </p:txBody>
        </p:sp>
      </p:grpSp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1772682E-874E-9CA8-B3A2-5BA432AF0497}"/>
              </a:ext>
            </a:extLst>
          </p:cNvPr>
          <p:cNvGrpSpPr/>
          <p:nvPr/>
        </p:nvGrpSpPr>
        <p:grpSpPr>
          <a:xfrm>
            <a:off x="5807969" y="1532283"/>
            <a:ext cx="2131420" cy="4756234"/>
            <a:chOff x="5713130" y="496439"/>
            <a:chExt cx="2779660" cy="6202772"/>
          </a:xfrm>
        </p:grpSpPr>
        <p:sp>
          <p:nvSpPr>
            <p:cNvPr id="270" name="ZoneTexte 269">
              <a:extLst>
                <a:ext uri="{FF2B5EF4-FFF2-40B4-BE49-F238E27FC236}">
                  <a16:creationId xmlns:a16="http://schemas.microsoft.com/office/drawing/2014/main" id="{FE07F2C9-7B56-1AA5-FDE2-2FED1F38B59F}"/>
                </a:ext>
              </a:extLst>
            </p:cNvPr>
            <p:cNvSpPr txBox="1"/>
            <p:nvPr/>
          </p:nvSpPr>
          <p:spPr>
            <a:xfrm>
              <a:off x="5713130" y="496439"/>
              <a:ext cx="2779660" cy="84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16 quadricycles /</a:t>
              </a:r>
            </a:p>
            <a:p>
              <a:pPr algn="ctr"/>
              <a:r>
                <a:rPr lang="fr-FR" b="1" dirty="0"/>
                <a:t>mini-voitures</a:t>
              </a:r>
            </a:p>
          </p:txBody>
        </p:sp>
        <p:grpSp>
          <p:nvGrpSpPr>
            <p:cNvPr id="271" name="Groupe 270">
              <a:extLst>
                <a:ext uri="{FF2B5EF4-FFF2-40B4-BE49-F238E27FC236}">
                  <a16:creationId xmlns:a16="http://schemas.microsoft.com/office/drawing/2014/main" id="{6CBBD2A5-48A0-D81B-95F1-1D71C9C63514}"/>
                </a:ext>
              </a:extLst>
            </p:cNvPr>
            <p:cNvGrpSpPr/>
            <p:nvPr/>
          </p:nvGrpSpPr>
          <p:grpSpPr>
            <a:xfrm>
              <a:off x="6035195" y="1195855"/>
              <a:ext cx="2035638" cy="5503356"/>
              <a:chOff x="6442231" y="1018566"/>
              <a:chExt cx="2035638" cy="5503356"/>
            </a:xfrm>
          </p:grpSpPr>
          <p:grpSp>
            <p:nvGrpSpPr>
              <p:cNvPr id="272" name="Groupe 271">
                <a:extLst>
                  <a:ext uri="{FF2B5EF4-FFF2-40B4-BE49-F238E27FC236}">
                    <a16:creationId xmlns:a16="http://schemas.microsoft.com/office/drawing/2014/main" id="{13D4538B-FBCD-E3BB-C1F3-F14067904C7B}"/>
                  </a:ext>
                </a:extLst>
              </p:cNvPr>
              <p:cNvGrpSpPr/>
              <p:nvPr/>
            </p:nvGrpSpPr>
            <p:grpSpPr>
              <a:xfrm>
                <a:off x="6442231" y="1018566"/>
                <a:ext cx="1180879" cy="5503356"/>
                <a:chOff x="6442231" y="1018566"/>
                <a:chExt cx="1180879" cy="5503356"/>
              </a:xfrm>
            </p:grpSpPr>
            <p:pic>
              <p:nvPicPr>
                <p:cNvPr id="282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21C966BC-0B1C-B652-9BFB-12FC57924C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3657250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3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4F1CDAA5-B74B-BAC6-8E22-F77DA7198E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4976592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4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80AC9B2D-D0C0-8C6D-01C7-E58C060EC9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2337908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5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59AAFEE1-DD98-5D8B-110D-9C1BC5FD20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5636263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6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5FCA8B23-6B88-BE17-3403-2BA99C5F6C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1678237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7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ADA8196E-81AB-DD18-0A39-91324EA959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2997579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8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1ABF92E3-0B57-1A8A-BC06-14A49066FF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1018566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9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DFE9383C-6008-0D38-9EB9-2A59B893FD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4316921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3" name="Groupe 272">
                <a:extLst>
                  <a:ext uri="{FF2B5EF4-FFF2-40B4-BE49-F238E27FC236}">
                    <a16:creationId xmlns:a16="http://schemas.microsoft.com/office/drawing/2014/main" id="{6939A892-BBAA-7D1B-8346-203588F280F2}"/>
                  </a:ext>
                </a:extLst>
              </p:cNvPr>
              <p:cNvGrpSpPr/>
              <p:nvPr/>
            </p:nvGrpSpPr>
            <p:grpSpPr>
              <a:xfrm>
                <a:off x="7296990" y="1018566"/>
                <a:ext cx="1180879" cy="5503356"/>
                <a:chOff x="6442231" y="1018566"/>
                <a:chExt cx="1180879" cy="5503356"/>
              </a:xfrm>
            </p:grpSpPr>
            <p:pic>
              <p:nvPicPr>
                <p:cNvPr id="274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D083CD33-653D-93AF-8F34-2B45148CDE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3657250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5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7371836A-EE8E-B343-29C9-CBCC907F6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4976592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6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076A9A4F-99AD-6D15-D9FD-BD2F745682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2337908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7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8A6B26F7-AFA3-B405-732E-3676F36A4B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5636263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8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6C21BEB0-D481-5F34-3693-9DB8A126A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1678237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9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11B54F36-A740-9AC0-D5F2-5A7F36D877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2997579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0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344B976D-1C87-0C6F-78FF-58A3000EB5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1018566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1" name="Picture 4" descr="Recharge Renault Twizy : le guide complet">
                  <a:extLst>
                    <a:ext uri="{FF2B5EF4-FFF2-40B4-BE49-F238E27FC236}">
                      <a16:creationId xmlns:a16="http://schemas.microsoft.com/office/drawing/2014/main" id="{78EF86FA-5BD5-E8E2-07CE-4057D23254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42231" y="4316921"/>
                  <a:ext cx="1180879" cy="8856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490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6864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Comment baisser le coût des véhicules électriques ?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DA8531-B9DA-4AE8-A8B1-AC0DE3EDDF27}" type="datetime1">
              <a:rPr lang="fr-FR" smtClean="0">
                <a:solidFill>
                  <a:srgbClr val="464653"/>
                </a:solidFill>
                <a:latin typeface="Gill Sans MT"/>
              </a:rPr>
              <a:t>14/12/2022</a:t>
            </a:fld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23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FCDD7095-7627-EC38-7E9A-056BFDBDAE6E}"/>
              </a:ext>
            </a:extLst>
          </p:cNvPr>
          <p:cNvSpPr txBox="1">
            <a:spLocks/>
          </p:cNvSpPr>
          <p:nvPr/>
        </p:nvSpPr>
        <p:spPr>
          <a:xfrm>
            <a:off x="605536" y="6356350"/>
            <a:ext cx="10980928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Source des données : </a:t>
            </a:r>
            <a:r>
              <a:rPr lang="fr-FR" sz="1400" dirty="0" err="1">
                <a:latin typeface="Gill Sans MT"/>
                <a:hlinkClick r:id="rId3"/>
              </a:rPr>
              <a:t>EcoAuto</a:t>
            </a:r>
            <a:r>
              <a:rPr lang="fr-FR" sz="1400" dirty="0">
                <a:latin typeface="Gill Sans MT"/>
              </a:rPr>
              <a:t>, Suisse, 05/2022</a:t>
            </a:r>
            <a:endParaRPr lang="fr-FR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88D1595-B20D-468A-ACB7-343183E2ADA4}"/>
              </a:ext>
            </a:extLst>
          </p:cNvPr>
          <p:cNvGraphicFramePr>
            <a:graphicFrameLocks/>
          </p:cNvGraphicFramePr>
          <p:nvPr/>
        </p:nvGraphicFramePr>
        <p:xfrm>
          <a:off x="609600" y="1557272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03BA0A85-2118-5569-E667-5994EBC2E407}"/>
              </a:ext>
            </a:extLst>
          </p:cNvPr>
          <p:cNvSpPr txBox="1"/>
          <p:nvPr/>
        </p:nvSpPr>
        <p:spPr>
          <a:xfrm>
            <a:off x="7968208" y="2964845"/>
            <a:ext cx="3614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Entre 1000 et 2000 kg</a:t>
            </a:r>
          </a:p>
          <a:p>
            <a:pPr algn="ctr"/>
            <a:endParaRPr lang="fr-FR" sz="2000" b="1" dirty="0">
              <a:solidFill>
                <a:srgbClr val="0070C0"/>
              </a:solidFill>
            </a:endParaRP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Hausse du prix de 3000 €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pour 100 kg supplémentaires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25A0376-0F12-A724-D012-A1FAF67072FC}"/>
              </a:ext>
            </a:extLst>
          </p:cNvPr>
          <p:cNvCxnSpPr>
            <a:cxnSpLocks/>
          </p:cNvCxnSpPr>
          <p:nvPr/>
        </p:nvCxnSpPr>
        <p:spPr>
          <a:xfrm flipV="1">
            <a:off x="3287688" y="4288284"/>
            <a:ext cx="3096344" cy="7253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</a:rPr>
              <a:t>Quelles émissions selon les modes de transport ? 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(1/2)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E0AD8F-9476-4FA5-84EF-2EBD11612212}" type="datetime1">
              <a:rPr lang="fr-FR" smtClean="0">
                <a:solidFill>
                  <a:srgbClr val="464653"/>
                </a:solidFill>
              </a:rPr>
              <a:t>14/12/2022</a:t>
            </a:fld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24</a:t>
            </a:fld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9600" y="5970549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Emissions par kilomètre, pour les principaux modes motorisés en France</a:t>
            </a: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658496" y="6356350"/>
            <a:ext cx="6533848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Source : </a:t>
            </a:r>
            <a:r>
              <a:rPr lang="fr-FR" dirty="0">
                <a:solidFill>
                  <a:srgbClr val="464653"/>
                </a:solidFill>
                <a:hlinkClick r:id="rId2"/>
              </a:rPr>
              <a:t>Impact du transport aérien sur le climat : pourquoi il faut refaire les calculs</a:t>
            </a:r>
            <a:r>
              <a:rPr lang="fr-FR" dirty="0">
                <a:solidFill>
                  <a:srgbClr val="464653"/>
                </a:solidFill>
              </a:rPr>
              <a:t>. </a:t>
            </a:r>
          </a:p>
          <a:p>
            <a:pPr algn="ctr"/>
            <a:r>
              <a:rPr lang="fr-FR" dirty="0">
                <a:solidFill>
                  <a:srgbClr val="464653"/>
                </a:solidFill>
              </a:rPr>
              <a:t>Voir l</a:t>
            </a:r>
            <a:r>
              <a:rPr lang="fr-FR" dirty="0">
                <a:solidFill>
                  <a:srgbClr val="464653"/>
                </a:solidFill>
                <a:hlinkClick r:id="rId3"/>
              </a:rPr>
              <a:t>’Annexe méthodologique</a:t>
            </a:r>
            <a:r>
              <a:rPr lang="fr-FR" dirty="0">
                <a:solidFill>
                  <a:srgbClr val="464653"/>
                </a:solidFill>
              </a:rPr>
              <a:t> pour les calculs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2448000" y="1440000"/>
          <a:ext cx="72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151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</a:rPr>
              <a:t>Quelles émissions selon les modes de transport ? (2/2)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5A59E1-4018-4AC5-B34A-54E07707B8D9}" type="datetime1">
              <a:rPr lang="fr-FR" smtClean="0">
                <a:solidFill>
                  <a:srgbClr val="464653"/>
                </a:solidFill>
              </a:rPr>
              <a:t>14/12/2022</a:t>
            </a:fld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25</a:t>
            </a:fld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D4124080-32D7-98C2-251E-1DB810C37CC2}"/>
              </a:ext>
            </a:extLst>
          </p:cNvPr>
          <p:cNvSpPr txBox="1">
            <a:spLocks/>
          </p:cNvSpPr>
          <p:nvPr/>
        </p:nvSpPr>
        <p:spPr>
          <a:xfrm>
            <a:off x="2658496" y="6356350"/>
            <a:ext cx="6533848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Source : </a:t>
            </a:r>
            <a:r>
              <a:rPr lang="fr-FR" dirty="0">
                <a:solidFill>
                  <a:srgbClr val="464653"/>
                </a:solidFill>
                <a:hlinkClick r:id="rId2"/>
              </a:rPr>
              <a:t>Impact du transport aérien sur le climat : pourquoi il faut refaire les calculs</a:t>
            </a:r>
            <a:r>
              <a:rPr lang="fr-FR" dirty="0">
                <a:solidFill>
                  <a:srgbClr val="464653"/>
                </a:solidFill>
              </a:rPr>
              <a:t>. </a:t>
            </a:r>
          </a:p>
          <a:p>
            <a:pPr algn="ctr"/>
            <a:r>
              <a:rPr lang="fr-FR" dirty="0">
                <a:solidFill>
                  <a:srgbClr val="464653"/>
                </a:solidFill>
              </a:rPr>
              <a:t>Voir l</a:t>
            </a:r>
            <a:r>
              <a:rPr lang="fr-FR" dirty="0">
                <a:solidFill>
                  <a:srgbClr val="464653"/>
                </a:solidFill>
                <a:hlinkClick r:id="rId3"/>
              </a:rPr>
              <a:t>’Annexe méthodologique</a:t>
            </a:r>
            <a:r>
              <a:rPr lang="fr-FR" dirty="0">
                <a:solidFill>
                  <a:srgbClr val="464653"/>
                </a:solidFill>
              </a:rPr>
              <a:t> pour les calculs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4822D50A-B6E9-4B53-862E-72B1689A27A8}"/>
              </a:ext>
            </a:extLst>
          </p:cNvPr>
          <p:cNvGraphicFramePr>
            <a:graphicFrameLocks/>
          </p:cNvGraphicFramePr>
          <p:nvPr/>
        </p:nvGraphicFramePr>
        <p:xfrm>
          <a:off x="252000" y="1440000"/>
          <a:ext cx="576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EB0577FA-5E4D-4670-BAF9-A553968B9D84}"/>
              </a:ext>
            </a:extLst>
          </p:cNvPr>
          <p:cNvGraphicFramePr>
            <a:graphicFrameLocks/>
          </p:cNvGraphicFramePr>
          <p:nvPr/>
        </p:nvGraphicFramePr>
        <p:xfrm>
          <a:off x="6192000" y="1440000"/>
          <a:ext cx="576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82A1CD04-F7BE-9B5D-D47B-DE3C2DE360AB}"/>
              </a:ext>
            </a:extLst>
          </p:cNvPr>
          <p:cNvSpPr txBox="1"/>
          <p:nvPr/>
        </p:nvSpPr>
        <p:spPr>
          <a:xfrm>
            <a:off x="609600" y="5970549"/>
            <a:ext cx="1097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Emissions par heure de transport et par trajet, pour les principaux modes motorisés en France</a:t>
            </a:r>
          </a:p>
        </p:txBody>
      </p:sp>
    </p:spTree>
    <p:extLst>
      <p:ext uri="{BB962C8B-B14F-4D97-AF65-F5344CB8AC3E}">
        <p14:creationId xmlns:p14="http://schemas.microsoft.com/office/powerpoint/2010/main" val="15665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895600"/>
            <a:ext cx="9144000" cy="1143000"/>
          </a:xfrm>
        </p:spPr>
        <p:txBody>
          <a:bodyPr anchor="ctr">
            <a:normAutofit/>
          </a:bodyPr>
          <a:lstStyle/>
          <a:p>
            <a:pPr algn="ctr"/>
            <a:r>
              <a:rPr lang="fr-FR" dirty="0"/>
              <a:t>Translation in </a:t>
            </a:r>
            <a:r>
              <a:rPr lang="fr-FR" dirty="0" err="1"/>
              <a:t>Engligh</a:t>
            </a:r>
            <a:r>
              <a:rPr lang="fr-FR" dirty="0"/>
              <a:t> for </a:t>
            </a:r>
            <a:r>
              <a:rPr lang="fr-FR" dirty="0" err="1"/>
              <a:t>some</a:t>
            </a:r>
            <a:r>
              <a:rPr lang="fr-FR" dirty="0"/>
              <a:t> slides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DA6D8-F324-4265-B2C7-470B8587ACE7}" type="datetime1">
              <a:rPr lang="fr-FR" smtClean="0">
                <a:solidFill>
                  <a:srgbClr val="DDE9EC"/>
                </a:solidFill>
              </a:rPr>
              <a:t>14/12/2022</a:t>
            </a:fld>
            <a:endParaRPr lang="fr-FR">
              <a:solidFill>
                <a:srgbClr val="DDE9E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DDE9EC"/>
                </a:solidFill>
              </a:rPr>
              <a:pPr/>
              <a:t>26</a:t>
            </a:fld>
            <a:endParaRPr lang="fr-FR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Evolution of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some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key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mobility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variables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since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1800 in France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2743200" cy="365760"/>
          </a:xfrm>
        </p:spPr>
        <p:txBody>
          <a:bodyPr/>
          <a:lstStyle/>
          <a:p>
            <a:pPr algn="r"/>
            <a:fld id="{2B112045-855F-48C7-8745-645D355168CE}" type="datetime1">
              <a:rPr lang="fr-FR" smtClean="0"/>
              <a:t>14/12/2022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27</a:t>
            </a:fld>
            <a:endParaRPr lang="fr-FR"/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52000" y="4757570"/>
            <a:ext cx="2160000" cy="1080000"/>
          </a:xfrm>
          <a:prstGeom prst="roundRect">
            <a:avLst/>
          </a:prstGeom>
          <a:solidFill>
            <a:srgbClr val="C0504D"/>
          </a:solidFill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Transport </a:t>
            </a:r>
            <a:r>
              <a:rPr lang="fr-FR" b="1" dirty="0" err="1"/>
              <a:t>demand</a:t>
            </a:r>
            <a:endParaRPr lang="fr-FR" b="1" dirty="0"/>
          </a:p>
          <a:p>
            <a:pPr algn="ctr"/>
            <a:r>
              <a:rPr lang="fr-FR" b="1" dirty="0"/>
              <a:t>(km/</a:t>
            </a:r>
            <a:r>
              <a:rPr lang="fr-FR" b="1" dirty="0" err="1"/>
              <a:t>day</a:t>
            </a:r>
            <a:r>
              <a:rPr lang="fr-FR" b="1" dirty="0"/>
              <a:t>/cap)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790635" y="2472412"/>
            <a:ext cx="2160000" cy="1080000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Transport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time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</a:t>
            </a:r>
            <a:r>
              <a:rPr lang="fr-FR" b="1" dirty="0" err="1">
                <a:solidFill>
                  <a:schemeClr val="tx1"/>
                </a:solidFill>
              </a:rPr>
              <a:t>hour</a:t>
            </a:r>
            <a:r>
              <a:rPr lang="fr-FR" b="1" dirty="0">
                <a:solidFill>
                  <a:schemeClr val="tx1"/>
                </a:solidFill>
              </a:rPr>
              <a:t>/</a:t>
            </a:r>
            <a:r>
              <a:rPr lang="fr-FR" b="1" dirty="0" err="1">
                <a:solidFill>
                  <a:schemeClr val="tx1"/>
                </a:solidFill>
              </a:rPr>
              <a:t>day</a:t>
            </a:r>
            <a:r>
              <a:rPr lang="fr-FR" b="1" dirty="0">
                <a:solidFill>
                  <a:schemeClr val="tx1"/>
                </a:solidFill>
              </a:rPr>
              <a:t>/cap)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320376" y="2472412"/>
            <a:ext cx="2160000" cy="108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Number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of trips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(trips/</a:t>
            </a:r>
            <a:r>
              <a:rPr lang="fr-FR" b="1" dirty="0" err="1">
                <a:solidFill>
                  <a:schemeClr val="tx1"/>
                </a:solidFill>
              </a:rPr>
              <a:t>day</a:t>
            </a:r>
            <a:r>
              <a:rPr lang="fr-FR" b="1" dirty="0">
                <a:solidFill>
                  <a:schemeClr val="tx1"/>
                </a:solidFill>
              </a:rPr>
              <a:t>/cap)</a:t>
            </a:r>
          </a:p>
        </p:txBody>
      </p:sp>
      <p:sp>
        <p:nvSpPr>
          <p:cNvPr id="6" name="Flèche courbée vers le haut 5"/>
          <p:cNvSpPr/>
          <p:nvPr/>
        </p:nvSpPr>
        <p:spPr>
          <a:xfrm rot="3539856">
            <a:off x="3197693" y="4342612"/>
            <a:ext cx="1937333" cy="665794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 rot="7489220" flipV="1">
            <a:off x="7144846" y="4383137"/>
            <a:ext cx="1937333" cy="584744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 flipH="1" flipV="1">
            <a:off x="4904308" y="1964016"/>
            <a:ext cx="2487837" cy="436268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5728" y="4659577"/>
            <a:ext cx="1512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Transport speed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2599" y="1517210"/>
            <a:ext cx="159105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Time per trip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28828" y="4659577"/>
            <a:ext cx="1512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Trip </a:t>
            </a:r>
          </a:p>
          <a:p>
            <a:pPr algn="ctr"/>
            <a:r>
              <a:rPr lang="fr-FR" dirty="0"/>
              <a:t>distance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60810" y="2068404"/>
            <a:ext cx="201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≈ stable, 1 </a:t>
            </a:r>
            <a:r>
              <a:rPr lang="fr-FR" dirty="0" err="1"/>
              <a:t>hour</a:t>
            </a:r>
            <a:r>
              <a:rPr lang="fr-FR" dirty="0"/>
              <a:t>/</a:t>
            </a:r>
            <a:r>
              <a:rPr lang="fr-FR" dirty="0" err="1"/>
              <a:t>day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736991" y="2068404"/>
            <a:ext cx="132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≈ stable, 3-4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79320" y="5867980"/>
            <a:ext cx="11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Calibri"/>
              </a:rPr>
              <a:t>↑</a:t>
            </a:r>
            <a:r>
              <a:rPr lang="fr-FR" dirty="0"/>
              <a:t>, x10-12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628829" y="5324342"/>
            <a:ext cx="149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/>
              </a:rPr>
              <a:t>↑</a:t>
            </a:r>
            <a:r>
              <a:rPr lang="fr-FR" dirty="0"/>
              <a:t>, x10-12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35729" y="5333634"/>
            <a:ext cx="15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/>
              </a:rPr>
              <a:t>↑</a:t>
            </a:r>
            <a:r>
              <a:rPr lang="fr-FR" dirty="0"/>
              <a:t>, x10-12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67148" y="1157170"/>
            <a:ext cx="236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≈ stable, 15-20 min/trip</a:t>
            </a:r>
          </a:p>
        </p:txBody>
      </p:sp>
    </p:spTree>
    <p:extLst>
      <p:ext uri="{BB962C8B-B14F-4D97-AF65-F5344CB8AC3E}">
        <p14:creationId xmlns:p14="http://schemas.microsoft.com/office/powerpoint/2010/main" val="2164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6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Transport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emissions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from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1960 to 2050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DE463-BFDE-4635-AA32-6C44C09D388E}" type="datetime1">
              <a:rPr lang="fr-FR" smtClean="0"/>
              <a:t>14/12/2022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28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5857527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Transport </a:t>
            </a:r>
            <a:r>
              <a:rPr lang="fr-FR" sz="1400" b="1" dirty="0" err="1">
                <a:solidFill>
                  <a:srgbClr val="0070C0"/>
                </a:solidFill>
              </a:rPr>
              <a:t>emissions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since</a:t>
            </a:r>
            <a:r>
              <a:rPr lang="fr-FR" sz="1400" b="1" dirty="0">
                <a:solidFill>
                  <a:srgbClr val="0070C0"/>
                </a:solidFill>
              </a:rPr>
              <a:t> 1960 and the </a:t>
            </a:r>
            <a:r>
              <a:rPr lang="fr-FR" sz="1400" b="1" dirty="0" err="1">
                <a:solidFill>
                  <a:srgbClr val="0070C0"/>
                </a:solidFill>
              </a:rPr>
              <a:t>target</a:t>
            </a:r>
            <a:r>
              <a:rPr lang="fr-FR" sz="1400" b="1" dirty="0">
                <a:solidFill>
                  <a:srgbClr val="0070C0"/>
                </a:solidFill>
              </a:rPr>
              <a:t> by 2050 for the French national </a:t>
            </a:r>
            <a:r>
              <a:rPr lang="fr-FR" sz="1400" b="1" dirty="0" err="1">
                <a:solidFill>
                  <a:srgbClr val="0070C0"/>
                </a:solidFill>
              </a:rPr>
              <a:t>low-carbon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strategy</a:t>
            </a:r>
            <a:r>
              <a:rPr lang="fr-FR" sz="1400" b="1" dirty="0">
                <a:solidFill>
                  <a:srgbClr val="0070C0"/>
                </a:solidFill>
              </a:rPr>
              <a:t> (SNBC)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/>
              <a:t>References</a:t>
            </a:r>
            <a:r>
              <a:rPr lang="fr-FR" dirty="0"/>
              <a:t>: </a:t>
            </a:r>
            <a:r>
              <a:rPr lang="fr-FR" dirty="0" err="1"/>
              <a:t>from</a:t>
            </a:r>
            <a:r>
              <a:rPr lang="fr-FR" dirty="0"/>
              <a:t> data of </a:t>
            </a:r>
            <a:r>
              <a:rPr lang="fr-FR" dirty="0">
                <a:hlinkClick r:id="rId2"/>
              </a:rPr>
              <a:t>CITEPA</a:t>
            </a:r>
            <a:r>
              <a:rPr lang="fr-FR" dirty="0"/>
              <a:t>, </a:t>
            </a:r>
            <a:r>
              <a:rPr lang="fr-FR" dirty="0">
                <a:hlinkClick r:id="rId3"/>
              </a:rPr>
              <a:t>MTES</a:t>
            </a:r>
            <a:endParaRPr lang="fr-FR" dirty="0"/>
          </a:p>
        </p:txBody>
      </p:sp>
      <p:graphicFrame>
        <p:nvGraphicFramePr>
          <p:cNvPr id="19" name="Graphique 18"/>
          <p:cNvGraphicFramePr>
            <a:graphicFrameLocks/>
          </p:cNvGraphicFramePr>
          <p:nvPr/>
        </p:nvGraphicFramePr>
        <p:xfrm>
          <a:off x="2496000" y="14400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2CCBBCF-980E-0B72-0720-399430062D7D}"/>
              </a:ext>
            </a:extLst>
          </p:cNvPr>
          <p:cNvSpPr/>
          <p:nvPr/>
        </p:nvSpPr>
        <p:spPr>
          <a:xfrm>
            <a:off x="5778000" y="4437112"/>
            <a:ext cx="1944216" cy="80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fr-FR" sz="1400" b="1" dirty="0">
                <a:solidFill>
                  <a:srgbClr val="3C3732"/>
                </a:solidFill>
              </a:rPr>
              <a:t>Domestic transports</a:t>
            </a:r>
          </a:p>
          <a:p>
            <a:pPr>
              <a:spcBef>
                <a:spcPts val="1200"/>
              </a:spcBef>
            </a:pPr>
            <a:r>
              <a:rPr lang="fr-FR" sz="1400" b="1" dirty="0">
                <a:solidFill>
                  <a:srgbClr val="3C3732"/>
                </a:solidFill>
              </a:rPr>
              <a:t>SNBC transports</a:t>
            </a:r>
          </a:p>
        </p:txBody>
      </p:sp>
    </p:spTree>
    <p:extLst>
      <p:ext uri="{BB962C8B-B14F-4D97-AF65-F5344CB8AC3E}">
        <p14:creationId xmlns:p14="http://schemas.microsoft.com/office/powerpoint/2010/main" val="3940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Environmental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, social and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health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impacts of transports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9613CEA-74FE-4462-8C90-900EA2253797}" type="datetime1">
              <a:rPr lang="fr-FR" smtClean="0">
                <a:solidFill>
                  <a:srgbClr val="464653"/>
                </a:solidFill>
              </a:rPr>
              <a:t>14/12/2022</a:t>
            </a:fld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29</a:t>
            </a:fld>
            <a:endParaRPr lang="fr-FR">
              <a:solidFill>
                <a:srgbClr val="464653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09600" y="5949280"/>
            <a:ext cx="109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The main </a:t>
            </a:r>
            <a:r>
              <a:rPr lang="fr-FR" sz="1400" b="1" dirty="0" err="1">
                <a:solidFill>
                  <a:srgbClr val="0070C0"/>
                </a:solidFill>
              </a:rPr>
              <a:t>externalities</a:t>
            </a:r>
            <a:r>
              <a:rPr lang="fr-FR" sz="1400" b="1" dirty="0">
                <a:solidFill>
                  <a:srgbClr val="0070C0"/>
                </a:solidFill>
              </a:rPr>
              <a:t> of transport</a:t>
            </a:r>
            <a:endParaRPr lang="en-US" sz="1400" b="1" baseline="-25000" dirty="0">
              <a:solidFill>
                <a:srgbClr val="0070C0"/>
              </a:solidFill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662449C-1FB4-4262-0264-D83D88D8AE3A}"/>
              </a:ext>
            </a:extLst>
          </p:cNvPr>
          <p:cNvGrpSpPr/>
          <p:nvPr/>
        </p:nvGrpSpPr>
        <p:grpSpPr>
          <a:xfrm>
            <a:off x="6293243" y="1845455"/>
            <a:ext cx="2346990" cy="1619476"/>
            <a:chOff x="6293243" y="1845455"/>
            <a:chExt cx="2346990" cy="161947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5EC21EA-FA0F-28AF-BCFB-7C29944D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243" y="1845455"/>
              <a:ext cx="2343477" cy="1619476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5269FD-DC2A-CA9B-A1DC-C27D2B1E580E}"/>
                </a:ext>
              </a:extLst>
            </p:cNvPr>
            <p:cNvSpPr/>
            <p:nvPr/>
          </p:nvSpPr>
          <p:spPr>
            <a:xfrm>
              <a:off x="6300233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 err="1">
                  <a:solidFill>
                    <a:schemeClr val="bg1"/>
                  </a:solidFill>
                </a:rPr>
                <a:t>Resources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scarcity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066D0A6-4977-A9B0-B4DE-86E56A8CC2AE}"/>
              </a:ext>
            </a:extLst>
          </p:cNvPr>
          <p:cNvGrpSpPr/>
          <p:nvPr/>
        </p:nvGrpSpPr>
        <p:grpSpPr>
          <a:xfrm>
            <a:off x="3515597" y="1845455"/>
            <a:ext cx="2350534" cy="1620982"/>
            <a:chOff x="3515597" y="1845455"/>
            <a:chExt cx="2350534" cy="1620982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2F01B695-46FA-0EF9-34AE-4449F4592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597" y="1845455"/>
              <a:ext cx="2340033" cy="1620982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531BF2-7E7A-9F71-9D0E-8951076E7123}"/>
                </a:ext>
              </a:extLst>
            </p:cNvPr>
            <p:cNvSpPr/>
            <p:nvPr/>
          </p:nvSpPr>
          <p:spPr>
            <a:xfrm>
              <a:off x="3526131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Air pollution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9E6674F-1201-9FE0-16C0-70C2F14AB245}"/>
              </a:ext>
            </a:extLst>
          </p:cNvPr>
          <p:cNvGrpSpPr/>
          <p:nvPr/>
        </p:nvGrpSpPr>
        <p:grpSpPr>
          <a:xfrm>
            <a:off x="9074334" y="1845455"/>
            <a:ext cx="2365637" cy="1619476"/>
            <a:chOff x="9074334" y="1845455"/>
            <a:chExt cx="2365637" cy="1619476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8A2EA077-64F3-029D-B4D1-DB52BEF3F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334" y="1845455"/>
              <a:ext cx="2343477" cy="1619476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9C240A-6ED1-A7CF-D451-38B2AAEEAEF4}"/>
                </a:ext>
              </a:extLst>
            </p:cNvPr>
            <p:cNvSpPr/>
            <p:nvPr/>
          </p:nvSpPr>
          <p:spPr>
            <a:xfrm>
              <a:off x="9099971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Land and </a:t>
              </a:r>
              <a:r>
                <a:rPr lang="fr-FR" sz="1200" b="1" dirty="0" err="1">
                  <a:solidFill>
                    <a:schemeClr val="bg1"/>
                  </a:solidFill>
                </a:rPr>
                <a:t>space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consumption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ADB2476-8E8E-9394-1D73-63D6DB49FBBB}"/>
              </a:ext>
            </a:extLst>
          </p:cNvPr>
          <p:cNvGrpSpPr/>
          <p:nvPr/>
        </p:nvGrpSpPr>
        <p:grpSpPr>
          <a:xfrm>
            <a:off x="734507" y="1845456"/>
            <a:ext cx="2357522" cy="1619475"/>
            <a:chOff x="734507" y="1845456"/>
            <a:chExt cx="2357522" cy="1619475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30787D7-74DA-D3F2-D65A-523799F5D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07" y="1845456"/>
              <a:ext cx="2340000" cy="1617073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FD6BF1-4EAD-F3A0-C7AE-8B11613A8EF7}"/>
                </a:ext>
              </a:extLst>
            </p:cNvPr>
            <p:cNvSpPr/>
            <p:nvPr/>
          </p:nvSpPr>
          <p:spPr>
            <a:xfrm>
              <a:off x="752029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Climate change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0A7B782-AC1A-7CF7-78B6-5AA62C112833}"/>
              </a:ext>
            </a:extLst>
          </p:cNvPr>
          <p:cNvGrpSpPr/>
          <p:nvPr/>
        </p:nvGrpSpPr>
        <p:grpSpPr>
          <a:xfrm>
            <a:off x="3516768" y="3820076"/>
            <a:ext cx="2339998" cy="1619999"/>
            <a:chOff x="3516768" y="3820076"/>
            <a:chExt cx="2339998" cy="161999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AC2F2B-282C-F379-BD2E-01AA09D8EC61}"/>
                </a:ext>
              </a:extLst>
            </p:cNvPr>
            <p:cNvSpPr/>
            <p:nvPr/>
          </p:nvSpPr>
          <p:spPr>
            <a:xfrm>
              <a:off x="3516768" y="3820076"/>
              <a:ext cx="2339998" cy="161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Road </a:t>
              </a:r>
              <a:r>
                <a:rPr lang="fr-FR" sz="1200" b="1" dirty="0" err="1">
                  <a:solidFill>
                    <a:schemeClr val="tx1"/>
                  </a:solidFill>
                </a:rPr>
                <a:t>safety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54" name="Picture 5">
              <a:extLst>
                <a:ext uri="{FF2B5EF4-FFF2-40B4-BE49-F238E27FC236}">
                  <a16:creationId xmlns:a16="http://schemas.microsoft.com/office/drawing/2014/main" id="{CE6FAECD-E3E1-4872-3EE2-D6268D2AFE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4"/>
            <a:stretch/>
          </p:blipFill>
          <p:spPr bwMode="auto">
            <a:xfrm>
              <a:off x="3786356" y="4077483"/>
              <a:ext cx="1851174" cy="100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1840BE0-70E0-45E2-FF4A-D2D988D57420}"/>
              </a:ext>
            </a:extLst>
          </p:cNvPr>
          <p:cNvGrpSpPr/>
          <p:nvPr/>
        </p:nvGrpSpPr>
        <p:grpSpPr>
          <a:xfrm>
            <a:off x="6295550" y="3820076"/>
            <a:ext cx="2339999" cy="1619999"/>
            <a:chOff x="6295550" y="3820076"/>
            <a:chExt cx="2339999" cy="1619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28DF9EA-0461-9F57-EBD7-7BA6DAE84638}"/>
                </a:ext>
              </a:extLst>
            </p:cNvPr>
            <p:cNvSpPr/>
            <p:nvPr/>
          </p:nvSpPr>
          <p:spPr>
            <a:xfrm>
              <a:off x="6295550" y="3820076"/>
              <a:ext cx="2339999" cy="161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 err="1">
                  <a:solidFill>
                    <a:schemeClr val="tx1"/>
                  </a:solidFill>
                </a:rPr>
                <a:t>Sedentariness</a:t>
              </a:r>
              <a:r>
                <a:rPr lang="fr-FR" sz="1200" b="1" dirty="0">
                  <a:solidFill>
                    <a:schemeClr val="tx1"/>
                  </a:solidFill>
                </a:rPr>
                <a:t>, </a:t>
              </a:r>
            </a:p>
            <a:p>
              <a:r>
                <a:rPr lang="fr-FR" sz="1200" b="1" dirty="0" err="1">
                  <a:solidFill>
                    <a:schemeClr val="tx1"/>
                  </a:solidFill>
                </a:rPr>
                <a:t>physical</a:t>
              </a:r>
              <a:r>
                <a:rPr lang="fr-FR" sz="1200" b="1" dirty="0">
                  <a:solidFill>
                    <a:schemeClr val="tx1"/>
                  </a:solidFill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</a:rPr>
                <a:t>inactivity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71" name="Google Shape;170;p23" descr="Afficher l'image d'origine">
              <a:extLst>
                <a:ext uri="{FF2B5EF4-FFF2-40B4-BE49-F238E27FC236}">
                  <a16:creationId xmlns:a16="http://schemas.microsoft.com/office/drawing/2014/main" id="{106BADFC-02AD-C718-EC4B-263ADE5E49A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12918"/>
            <a:stretch/>
          </p:blipFill>
          <p:spPr>
            <a:xfrm>
              <a:off x="6434458" y="4077072"/>
              <a:ext cx="2078276" cy="9361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D6833D3-91F4-8186-084F-5B54547A69B0}"/>
              </a:ext>
            </a:extLst>
          </p:cNvPr>
          <p:cNvGrpSpPr/>
          <p:nvPr/>
        </p:nvGrpSpPr>
        <p:grpSpPr>
          <a:xfrm>
            <a:off x="9074334" y="3816174"/>
            <a:ext cx="2339999" cy="1619999"/>
            <a:chOff x="9074334" y="3816174"/>
            <a:chExt cx="2339999" cy="1619999"/>
          </a:xfrm>
        </p:grpSpPr>
        <p:pic>
          <p:nvPicPr>
            <p:cNvPr id="73" name="Google Shape;178;p23">
              <a:extLst>
                <a:ext uri="{FF2B5EF4-FFF2-40B4-BE49-F238E27FC236}">
                  <a16:creationId xmlns:a16="http://schemas.microsoft.com/office/drawing/2014/main" id="{3262BCFC-47DE-FD5C-3860-07F7950C321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24392" y="3861048"/>
              <a:ext cx="1368152" cy="1416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B1E0215-A9CE-38D4-85B7-5671D125F1EF}"/>
                </a:ext>
              </a:extLst>
            </p:cNvPr>
            <p:cNvSpPr/>
            <p:nvPr/>
          </p:nvSpPr>
          <p:spPr>
            <a:xfrm>
              <a:off x="9074334" y="3816174"/>
              <a:ext cx="2339999" cy="161999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Social and </a:t>
              </a:r>
            </a:p>
            <a:p>
              <a:r>
                <a:rPr lang="fr-FR" sz="1200" b="1" dirty="0">
                  <a:solidFill>
                    <a:schemeClr val="tx1"/>
                  </a:solidFill>
                </a:rPr>
                <a:t>territorial </a:t>
              </a:r>
              <a:r>
                <a:rPr lang="fr-FR" sz="1200" b="1" dirty="0" err="1">
                  <a:solidFill>
                    <a:schemeClr val="tx1"/>
                  </a:solidFill>
                </a:rPr>
                <a:t>inequalities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70B2E898-A6E8-2E93-210C-CA7D9787B6ED}"/>
              </a:ext>
            </a:extLst>
          </p:cNvPr>
          <p:cNvGrpSpPr/>
          <p:nvPr/>
        </p:nvGrpSpPr>
        <p:grpSpPr>
          <a:xfrm>
            <a:off x="734507" y="3815912"/>
            <a:ext cx="2343477" cy="1619999"/>
            <a:chOff x="734507" y="3815912"/>
            <a:chExt cx="2343477" cy="1619999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7CAE88C3-1F64-69B1-BD59-C0A0B1F8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07" y="3816174"/>
              <a:ext cx="2343477" cy="1619476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D644AF-2548-29DB-6053-3EF71B61A87E}"/>
                </a:ext>
              </a:extLst>
            </p:cNvPr>
            <p:cNvSpPr/>
            <p:nvPr/>
          </p:nvSpPr>
          <p:spPr>
            <a:xfrm>
              <a:off x="734509" y="3815912"/>
              <a:ext cx="2339998" cy="1619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Noise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8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La mobilité en France depuis 1800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3657600" cy="365760"/>
          </a:xfrm>
        </p:spPr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423592" y="63621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Schéma de quelques caractéristiques des déplacements en France 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</a:rPr>
              <a:t>et leur évolution historique depuis 1800</a:t>
            </a: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052000" y="4757570"/>
            <a:ext cx="2160000" cy="1080000"/>
          </a:xfrm>
          <a:prstGeom prst="roundRect">
            <a:avLst/>
          </a:prstGeom>
          <a:solidFill>
            <a:srgbClr val="C0504D"/>
          </a:solidFill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Demande de transport </a:t>
            </a:r>
          </a:p>
          <a:p>
            <a:pPr algn="ctr"/>
            <a:r>
              <a:rPr lang="fr-FR" b="1" dirty="0"/>
              <a:t>(km/jour/</a:t>
            </a:r>
            <a:r>
              <a:rPr lang="fr-FR" b="1" dirty="0" err="1"/>
              <a:t>hab</a:t>
            </a:r>
            <a:r>
              <a:rPr lang="fr-FR" b="1" dirty="0"/>
              <a:t>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790635" y="2472412"/>
            <a:ext cx="2160000" cy="1080000"/>
          </a:xfrm>
          <a:prstGeom prst="roundRect">
            <a:avLst/>
          </a:prstGeom>
          <a:solidFill>
            <a:srgbClr val="FFCC66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Temps de transport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(h/jour/</a:t>
            </a:r>
            <a:r>
              <a:rPr lang="fr-FR" b="1" dirty="0" err="1">
                <a:solidFill>
                  <a:schemeClr val="tx1"/>
                </a:solidFill>
              </a:rPr>
              <a:t>hab</a:t>
            </a:r>
            <a:r>
              <a:rPr lang="fr-FR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320376" y="2472412"/>
            <a:ext cx="2160000" cy="108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Nombre de trajets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(trajets/jour/</a:t>
            </a:r>
            <a:r>
              <a:rPr lang="fr-FR" b="1" dirty="0" err="1">
                <a:solidFill>
                  <a:schemeClr val="tx1"/>
                </a:solidFill>
              </a:rPr>
              <a:t>hab</a:t>
            </a:r>
            <a:r>
              <a:rPr lang="fr-FR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Flèche courbée vers le haut 5"/>
          <p:cNvSpPr/>
          <p:nvPr/>
        </p:nvSpPr>
        <p:spPr>
          <a:xfrm rot="3539856">
            <a:off x="3197693" y="4342612"/>
            <a:ext cx="1937333" cy="665794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 rot="7489220" flipV="1">
            <a:off x="7144846" y="4383137"/>
            <a:ext cx="1937333" cy="584744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 flipH="1" flipV="1">
            <a:off x="4904308" y="1964016"/>
            <a:ext cx="2487837" cy="436268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5728" y="4659577"/>
            <a:ext cx="1512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Vitesse des déplacements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72599" y="1517210"/>
            <a:ext cx="1591059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Temps / trajet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28828" y="4659577"/>
            <a:ext cx="1512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Distance des déplacements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88439" y="2068404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≈ stable, 1h/jour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736991" y="2068404"/>
            <a:ext cx="132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≈ stable, 3-4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434248" y="5867980"/>
            <a:ext cx="14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En</a:t>
            </a:r>
            <a:r>
              <a:rPr lang="fr-FR" dirty="0">
                <a:latin typeface="Calibri"/>
              </a:rPr>
              <a:t> ↑</a:t>
            </a:r>
            <a:r>
              <a:rPr lang="fr-FR" dirty="0"/>
              <a:t>, x10-12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628829" y="5324342"/>
            <a:ext cx="149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</a:t>
            </a:r>
            <a:r>
              <a:rPr lang="fr-FR" dirty="0">
                <a:latin typeface="Calibri"/>
              </a:rPr>
              <a:t> ↑</a:t>
            </a:r>
            <a:r>
              <a:rPr lang="fr-FR" dirty="0"/>
              <a:t>, x10-12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35729" y="5333634"/>
            <a:ext cx="15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</a:t>
            </a:r>
            <a:r>
              <a:rPr lang="fr-FR" dirty="0">
                <a:latin typeface="Calibri"/>
              </a:rPr>
              <a:t> ↑</a:t>
            </a:r>
            <a:r>
              <a:rPr lang="fr-FR" dirty="0"/>
              <a:t>, x10-12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882190" y="1157170"/>
            <a:ext cx="253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≈ stable, 15-20 min/trajet</a:t>
            </a:r>
          </a:p>
        </p:txBody>
      </p:sp>
    </p:spTree>
    <p:extLst>
      <p:ext uri="{BB962C8B-B14F-4D97-AF65-F5344CB8AC3E}">
        <p14:creationId xmlns:p14="http://schemas.microsoft.com/office/powerpoint/2010/main" val="11998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6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</a:rPr>
              <a:t>5 drivers of transport emissions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AE0F0EA-3BDD-4405-9BC8-438939338D28}" type="datetime1">
              <a:rPr lang="fr-FR" smtClean="0">
                <a:solidFill>
                  <a:srgbClr val="464653"/>
                </a:solidFill>
                <a:latin typeface="Gill Sans MT"/>
              </a:rPr>
              <a:t>14/12/2022</a:t>
            </a:fld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30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8" name="Imag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64" y="3219973"/>
            <a:ext cx="965970" cy="1371784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208" y="3251550"/>
            <a:ext cx="1872208" cy="130863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55440" y="2185820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3C3732">
                    <a:lumMod val="75000"/>
                  </a:srgbClr>
                </a:solidFill>
                <a:latin typeface="Gill Sans MT"/>
              </a:rPr>
              <a:t>CO</a:t>
            </a:r>
            <a:r>
              <a:rPr lang="fr-FR" sz="2800" b="1" baseline="-25000" dirty="0">
                <a:solidFill>
                  <a:srgbClr val="3C3732">
                    <a:lumMod val="75000"/>
                  </a:srgbClr>
                </a:solidFill>
                <a:latin typeface="Gill Sans MT"/>
              </a:rPr>
              <a:t>2</a:t>
            </a:r>
            <a:r>
              <a:rPr lang="fr-FR" sz="2800" b="1" dirty="0">
                <a:solidFill>
                  <a:srgbClr val="3C3732">
                    <a:lumMod val="75000"/>
                  </a:srgbClr>
                </a:solidFill>
                <a:latin typeface="Gill Sans MT"/>
              </a:rPr>
              <a:t> 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44451" y="1916952"/>
            <a:ext cx="1584000" cy="1080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Gill Sans MT"/>
              </a:rPr>
              <a:t>Transport demand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08690" y="1916952"/>
            <a:ext cx="1584000" cy="10800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C3732"/>
                </a:solidFill>
              </a:rPr>
              <a:t>Modal </a:t>
            </a:r>
          </a:p>
          <a:p>
            <a:pPr algn="ctr"/>
            <a:r>
              <a:rPr lang="en-US" sz="2000" b="1" dirty="0">
                <a:solidFill>
                  <a:srgbClr val="3C3732"/>
                </a:solidFill>
              </a:rPr>
              <a:t>shift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72929" y="1916952"/>
            <a:ext cx="1584000" cy="108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C3732"/>
                </a:solidFill>
              </a:rPr>
              <a:t>Vehicle occupancy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37168" y="1916952"/>
            <a:ext cx="1584000" cy="108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C3732"/>
                </a:solidFill>
                <a:latin typeface="Gill Sans MT"/>
              </a:rPr>
              <a:t>Energy efficiency of vehicles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401408" y="1916952"/>
            <a:ext cx="1584000" cy="1080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Gill Sans MT"/>
              </a:rPr>
              <a:t>Carbon intensity of energy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152057" y="2243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386942" y="2243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621827" y="2243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856712" y="2243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4CFCCD4-5AB5-1490-5E47-0DBA6DED573A}"/>
              </a:ext>
            </a:extLst>
          </p:cNvPr>
          <p:cNvGrpSpPr/>
          <p:nvPr/>
        </p:nvGrpSpPr>
        <p:grpSpPr>
          <a:xfrm>
            <a:off x="4438488" y="3183674"/>
            <a:ext cx="924404" cy="1444382"/>
            <a:chOff x="4547929" y="3214943"/>
            <a:chExt cx="782188" cy="1222169"/>
          </a:xfrm>
        </p:grpSpPr>
        <p:pic>
          <p:nvPicPr>
            <p:cNvPr id="40" name="Picture 7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929" y="3934940"/>
              <a:ext cx="782188" cy="50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928" y="3214943"/>
              <a:ext cx="693056" cy="69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87" y="3223401"/>
            <a:ext cx="1364928" cy="136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1524000" y="583267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Gill Sans MT"/>
              </a:rPr>
              <a:t>The 5 levers of the low carbon national strategy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(SNBC in French)</a:t>
            </a:r>
            <a:endParaRPr lang="en-US" sz="1400" baseline="-25000" dirty="0">
              <a:solidFill>
                <a:srgbClr val="0070C0"/>
              </a:solidFill>
            </a:endParaRPr>
          </a:p>
        </p:txBody>
      </p:sp>
      <p:sp>
        <p:nvSpPr>
          <p:cNvPr id="44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/>
              <a:t> </a:t>
            </a:r>
            <a:endParaRPr lang="fr-FR" i="1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8D211101-B20A-484F-B163-641E7A06B52F}"/>
              </a:ext>
            </a:extLst>
          </p:cNvPr>
          <p:cNvSpPr/>
          <p:nvPr/>
        </p:nvSpPr>
        <p:spPr>
          <a:xfrm>
            <a:off x="8472266" y="4932024"/>
            <a:ext cx="2513142" cy="432000"/>
          </a:xfrm>
          <a:prstGeom prst="rightArrow">
            <a:avLst/>
          </a:prstGeom>
          <a:gradFill>
            <a:gsLst>
              <a:gs pos="0">
                <a:srgbClr val="99CCFF"/>
              </a:gs>
              <a:gs pos="100000">
                <a:srgbClr val="31859C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B5340E-8710-4D0F-B8BA-AB59F49BBBBC}"/>
              </a:ext>
            </a:extLst>
          </p:cNvPr>
          <p:cNvSpPr/>
          <p:nvPr/>
        </p:nvSpPr>
        <p:spPr>
          <a:xfrm>
            <a:off x="8544272" y="5392203"/>
            <a:ext cx="2195734" cy="263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Gill Sans MT"/>
              </a:rPr>
              <a:t>TECHNOLOGY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FBE8B6EF-51DA-41A4-8A25-2506987AE4CF}"/>
              </a:ext>
            </a:extLst>
          </p:cNvPr>
          <p:cNvSpPr/>
          <p:nvPr/>
        </p:nvSpPr>
        <p:spPr>
          <a:xfrm rot="10800000">
            <a:off x="2344450" y="4932024"/>
            <a:ext cx="6055805" cy="432000"/>
          </a:xfrm>
          <a:prstGeom prst="rightArrow">
            <a:avLst/>
          </a:prstGeom>
          <a:gradFill>
            <a:gsLst>
              <a:gs pos="66000">
                <a:srgbClr val="F79646"/>
              </a:gs>
              <a:gs pos="29000">
                <a:srgbClr val="FFFF00"/>
              </a:gs>
              <a:gs pos="0">
                <a:srgbClr val="99CCFF"/>
              </a:gs>
              <a:gs pos="100000">
                <a:srgbClr val="C0504D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6F92D4-EF0B-44D3-ABFB-5B2C193E3DC6}"/>
              </a:ext>
            </a:extLst>
          </p:cNvPr>
          <p:cNvSpPr/>
          <p:nvPr/>
        </p:nvSpPr>
        <p:spPr>
          <a:xfrm>
            <a:off x="2567609" y="5397936"/>
            <a:ext cx="5832646" cy="26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cap="all" dirty="0">
                <a:solidFill>
                  <a:schemeClr val="tx1"/>
                </a:solidFill>
                <a:latin typeface="Gill Sans MT"/>
              </a:rPr>
              <a:t>SUFFICIENCY, DEMAND-SIDE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9013893-CDE5-027A-CDA1-8027CCF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44" y="3212977"/>
            <a:ext cx="965970" cy="14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7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1776000" y="1440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Passengers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1960-2017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906CD1-9925-4859-BCC2-9FC56FC4E404}" type="datetime1">
              <a:rPr lang="fr-FR" smtClean="0"/>
              <a:t>14/12/2022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31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81200" y="152400"/>
            <a:ext cx="8686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63719" y="5776028"/>
            <a:ext cx="821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Decomposition of domestic passenger transport CO</a:t>
            </a:r>
            <a:r>
              <a:rPr lang="en-US" sz="1400" b="1" baseline="-25000" dirty="0">
                <a:solidFill>
                  <a:srgbClr val="0070C0"/>
                </a:solidFill>
              </a:rPr>
              <a:t>2</a:t>
            </a:r>
            <a:r>
              <a:rPr lang="en-US" sz="1400" b="1" dirty="0">
                <a:solidFill>
                  <a:srgbClr val="0070C0"/>
                </a:solidFill>
              </a:rPr>
              <a:t> emissions in France, from 1</a:t>
            </a:r>
            <a:r>
              <a:rPr lang="fr-FR" sz="1400" b="1" dirty="0">
                <a:solidFill>
                  <a:srgbClr val="0070C0"/>
                </a:solidFill>
              </a:rPr>
              <a:t>960 to 2017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(multiplicative </a:t>
            </a:r>
            <a:r>
              <a:rPr lang="fr-FR" sz="1400" dirty="0" err="1">
                <a:solidFill>
                  <a:srgbClr val="0070C0"/>
                </a:solidFill>
              </a:rPr>
              <a:t>form</a:t>
            </a:r>
            <a:r>
              <a:rPr lang="fr-FR" sz="1400" dirty="0">
                <a:solidFill>
                  <a:srgbClr val="0070C0"/>
                </a:solidFill>
              </a:rPr>
              <a:t>; CO</a:t>
            </a:r>
            <a:r>
              <a:rPr lang="fr-FR" sz="1400" baseline="-25000" dirty="0">
                <a:solidFill>
                  <a:srgbClr val="0070C0"/>
                </a:solidFill>
              </a:rPr>
              <a:t>2</a:t>
            </a:r>
            <a:r>
              <a:rPr lang="fr-FR" sz="1400" dirty="0">
                <a:solidFill>
                  <a:srgbClr val="0070C0"/>
                </a:solidFill>
              </a:rPr>
              <a:t> Total with emissions </a:t>
            </a:r>
            <a:r>
              <a:rPr lang="fr-FR" sz="1400" dirty="0" err="1">
                <a:solidFill>
                  <a:srgbClr val="0070C0"/>
                </a:solidFill>
              </a:rPr>
              <a:t>from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biofuels</a:t>
            </a:r>
            <a:r>
              <a:rPr lang="fr-FR" sz="1400" dirty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51584" y="1556792"/>
                <a:ext cx="4251292" cy="540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fr-FR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𝟐𝟎𝟏𝟕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1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𝟏𝟗𝟔</m:t>
                            </m:r>
                            <m:r>
                              <a:rPr lang="en-US" sz="1600" b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= 4,2 = </a:t>
                </a:r>
                <a:r>
                  <a:rPr lang="en-US" sz="1600" b="1" dirty="0">
                    <a:solidFill>
                      <a:srgbClr val="C04D50"/>
                    </a:solidFill>
                    <a:latin typeface="Cambria" panose="02040503050406030204" pitchFamily="18" charset="0"/>
                  </a:rPr>
                  <a:t>4,7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600" b="1" dirty="0">
                    <a:solidFill>
                      <a:srgbClr val="F79646"/>
                    </a:solidFill>
                    <a:latin typeface="Cambria" panose="02040503050406030204" pitchFamily="18" charset="0"/>
                  </a:rPr>
                  <a:t>1,22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x</a:t>
                </a:r>
                <a:r>
                  <a:rPr lang="en-US" sz="16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rgbClr val="FFED01"/>
                    </a:solidFill>
                    <a:latin typeface="Cambria" panose="02040503050406030204" pitchFamily="18" charset="0"/>
                  </a:rPr>
                  <a:t>1,28</a:t>
                </a:r>
                <a:r>
                  <a:rPr lang="en-US" sz="16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x </a:t>
                </a:r>
                <a:r>
                  <a:rPr lang="en-US" sz="1600" b="1" dirty="0">
                    <a:solidFill>
                      <a:srgbClr val="99CCFF"/>
                    </a:solidFill>
                    <a:latin typeface="Cambria" panose="02040503050406030204" pitchFamily="18" charset="0"/>
                  </a:rPr>
                  <a:t>0,63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600" b="1" dirty="0">
                    <a:solidFill>
                      <a:srgbClr val="31869B"/>
                    </a:solidFill>
                    <a:latin typeface="Cambria" panose="02040503050406030204" pitchFamily="18" charset="0"/>
                  </a:rPr>
                  <a:t>0,90</a:t>
                </a:r>
                <a:endParaRPr lang="fr-FR" sz="1600" b="1" dirty="0">
                  <a:solidFill>
                    <a:srgbClr val="31869B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556792"/>
                <a:ext cx="4251292" cy="5409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855640" y="6356350"/>
            <a:ext cx="6120680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Reference: </a:t>
            </a:r>
            <a:r>
              <a:rPr lang="fr-FR" dirty="0" err="1">
                <a:solidFill>
                  <a:srgbClr val="464653"/>
                </a:solidFill>
                <a:hlinkClick r:id="rId6"/>
              </a:rPr>
              <a:t>thesis</a:t>
            </a:r>
            <a:r>
              <a:rPr lang="fr-FR" dirty="0">
                <a:solidFill>
                  <a:srgbClr val="464653"/>
                </a:solidFill>
              </a:rPr>
              <a:t>, p47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51DB2B-0ACA-936B-B291-A5EBBFFDB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86748"/>
            <a:ext cx="5587506" cy="6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  <p:bldP spid="19" grpId="0" uiExpan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SNBC – Emissions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from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passengers</a:t>
            </a: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E12A24B-B47B-42F4-81B6-F010D7A59584}" type="datetime1">
              <a:rPr lang="fr-FR" smtClean="0">
                <a:solidFill>
                  <a:srgbClr val="464653"/>
                </a:solidFill>
              </a:rPr>
              <a:t>14/12/2022</a:t>
            </a:fld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32</a:t>
            </a:fld>
            <a:endParaRPr lang="fr-FR">
              <a:solidFill>
                <a:srgbClr val="464653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/>
        </p:nvGraphicFramePr>
        <p:xfrm>
          <a:off x="609600" y="1440000"/>
          <a:ext cx="54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9456" y="1494250"/>
                <a:ext cx="3841757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>
                            <a:solidFill>
                              <a:srgbClr val="727CA3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400" b="1" i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fr-FR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𝟐𝟎𝟓𝟎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FR" sz="1400" b="1" i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𝐂𝐎</m:t>
                            </m:r>
                          </m:e>
                          <m:sub>
                            <m:r>
                              <a:rPr lang="en-US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fr-FR" sz="1400" b="1">
                                <a:solidFill>
                                  <a:srgbClr val="727CA3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  <m:t>𝟐𝟎𝟏𝟓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= 0,01 = </a:t>
                </a:r>
                <a:r>
                  <a:rPr lang="en-US" sz="1400" b="1" dirty="0">
                    <a:solidFill>
                      <a:srgbClr val="C04D50"/>
                    </a:solidFill>
                    <a:latin typeface="Cambria" panose="02040503050406030204" pitchFamily="18" charset="0"/>
                  </a:rPr>
                  <a:t>1,26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400" b="1" dirty="0">
                    <a:solidFill>
                      <a:srgbClr val="F79646"/>
                    </a:solidFill>
                    <a:latin typeface="Cambria" panose="02040503050406030204" pitchFamily="18" charset="0"/>
                  </a:rPr>
                  <a:t>0,92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x</a:t>
                </a:r>
                <a:r>
                  <a:rPr lang="en-US" sz="14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400" b="1" dirty="0">
                    <a:solidFill>
                      <a:srgbClr val="FFED01"/>
                    </a:solidFill>
                    <a:latin typeface="Cambria" panose="02040503050406030204" pitchFamily="18" charset="0"/>
                  </a:rPr>
                  <a:t>0,89</a:t>
                </a:r>
                <a:r>
                  <a:rPr lang="en-US" sz="1400" b="1" dirty="0">
                    <a:solidFill>
                      <a:srgbClr val="FFFF6B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x </a:t>
                </a:r>
                <a:r>
                  <a:rPr lang="en-US" sz="1400" b="1" dirty="0">
                    <a:solidFill>
                      <a:srgbClr val="99CCFF"/>
                    </a:solidFill>
                    <a:latin typeface="Cambria" panose="02040503050406030204" pitchFamily="18" charset="0"/>
                  </a:rPr>
                  <a:t>0,32</a:t>
                </a:r>
                <a:r>
                  <a:rPr lang="en-US" sz="1400" b="1" dirty="0">
                    <a:solidFill>
                      <a:srgbClr val="727CA3">
                        <a:lumMod val="50000"/>
                      </a:srgbClr>
                    </a:solidFill>
                    <a:latin typeface="Cambria" panose="02040503050406030204" pitchFamily="18" charset="0"/>
                  </a:rPr>
                  <a:t> x </a:t>
                </a:r>
                <a:r>
                  <a:rPr lang="en-US" sz="1400" b="1" dirty="0">
                    <a:solidFill>
                      <a:srgbClr val="31869B"/>
                    </a:solidFill>
                    <a:latin typeface="Cambria" panose="02040503050406030204" pitchFamily="18" charset="0"/>
                  </a:rPr>
                  <a:t>0,03</a:t>
                </a:r>
                <a:endParaRPr lang="fr-FR" sz="1400" b="1" dirty="0">
                  <a:solidFill>
                    <a:srgbClr val="31869B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1494250"/>
                <a:ext cx="3841757" cy="490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Graphique 16"/>
          <p:cNvGraphicFramePr>
            <a:graphicFrameLocks/>
          </p:cNvGraphicFramePr>
          <p:nvPr/>
        </p:nvGraphicFramePr>
        <p:xfrm>
          <a:off x="6168000" y="1440000"/>
          <a:ext cx="54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855640" y="6356350"/>
            <a:ext cx="6120680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Reference: </a:t>
            </a:r>
            <a:r>
              <a:rPr lang="fr-FR" dirty="0" err="1">
                <a:solidFill>
                  <a:srgbClr val="464653"/>
                </a:solidFill>
                <a:hlinkClick r:id="rId5"/>
              </a:rPr>
              <a:t>thesis</a:t>
            </a:r>
            <a:r>
              <a:rPr lang="fr-FR" dirty="0">
                <a:solidFill>
                  <a:srgbClr val="464653"/>
                </a:solidFill>
              </a:rPr>
              <a:t>, p114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8667FC-A8AD-1FB8-5933-E07AC00EF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86748"/>
            <a:ext cx="5587506" cy="6379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E0181D-A55E-794B-57B1-C1005A433D60}"/>
              </a:ext>
            </a:extLst>
          </p:cNvPr>
          <p:cNvSpPr txBox="1"/>
          <p:nvPr/>
        </p:nvSpPr>
        <p:spPr>
          <a:xfrm>
            <a:off x="605536" y="5786100"/>
            <a:ext cx="1098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Decomposition of passenger transport CO</a:t>
            </a:r>
            <a:r>
              <a:rPr lang="en-US" sz="1400" b="1" baseline="-25000" dirty="0">
                <a:solidFill>
                  <a:srgbClr val="0070C0"/>
                </a:solidFill>
              </a:rPr>
              <a:t>2</a:t>
            </a:r>
            <a:r>
              <a:rPr lang="en-US" sz="1400" b="1" dirty="0">
                <a:solidFill>
                  <a:srgbClr val="0070C0"/>
                </a:solidFill>
              </a:rPr>
              <a:t> emissions for the SNBC scenario, between 2015 and 2050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(multiplicative </a:t>
            </a:r>
            <a:r>
              <a:rPr lang="fr-FR" sz="1400" dirty="0" err="1">
                <a:solidFill>
                  <a:srgbClr val="0070C0"/>
                </a:solidFill>
              </a:rPr>
              <a:t>form</a:t>
            </a:r>
            <a:r>
              <a:rPr lang="fr-FR" sz="1400" dirty="0">
                <a:solidFill>
                  <a:srgbClr val="0070C0"/>
                </a:solidFill>
              </a:rPr>
              <a:t> on the </a:t>
            </a:r>
            <a:r>
              <a:rPr lang="fr-FR" sz="1400" dirty="0" err="1">
                <a:solidFill>
                  <a:srgbClr val="0070C0"/>
                </a:solidFill>
              </a:rPr>
              <a:t>left</a:t>
            </a:r>
            <a:r>
              <a:rPr lang="fr-FR" sz="1400" dirty="0">
                <a:solidFill>
                  <a:srgbClr val="0070C0"/>
                </a:solidFill>
              </a:rPr>
              <a:t>, additive </a:t>
            </a:r>
            <a:r>
              <a:rPr lang="fr-FR" sz="1400" dirty="0" err="1">
                <a:solidFill>
                  <a:srgbClr val="0070C0"/>
                </a:solidFill>
              </a:rPr>
              <a:t>form</a:t>
            </a:r>
            <a:r>
              <a:rPr lang="fr-FR" sz="1400" dirty="0">
                <a:solidFill>
                  <a:srgbClr val="0070C0"/>
                </a:solidFill>
              </a:rPr>
              <a:t> on the right)</a:t>
            </a:r>
          </a:p>
        </p:txBody>
      </p:sp>
    </p:spTree>
    <p:extLst>
      <p:ext uri="{BB962C8B-B14F-4D97-AF65-F5344CB8AC3E}">
        <p14:creationId xmlns:p14="http://schemas.microsoft.com/office/powerpoint/2010/main" val="28600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  <p:bldP spid="12" grpId="0"/>
      <p:bldGraphic spid="17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152400"/>
            <a:ext cx="10963072" cy="99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Passengers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: SNBC, trend-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based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and </a:t>
            </a:r>
            <a:r>
              <a:rPr lang="fr-FR" sz="2800" dirty="0" err="1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ambitious</a:t>
            </a: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 scenarios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BBFEE8-FEA2-4071-B2D2-DCCE046B353C}" type="datetime1">
              <a:rPr lang="fr-FR" smtClean="0"/>
              <a:t>14/12/2022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33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05536" y="5786100"/>
            <a:ext cx="1098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Multiplicative decomposition of passenger transport emissions between the reference year and 2050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(13 scenarios, of which 4 trend-</a:t>
            </a:r>
            <a:r>
              <a:rPr lang="fr-FR" sz="1400" dirty="0" err="1">
                <a:solidFill>
                  <a:srgbClr val="0070C0"/>
                </a:solidFill>
              </a:rPr>
              <a:t>based</a:t>
            </a:r>
            <a:r>
              <a:rPr lang="fr-FR" sz="1400" dirty="0">
                <a:solidFill>
                  <a:srgbClr val="0070C0"/>
                </a:solidFill>
              </a:rPr>
              <a:t> scenarios in </a:t>
            </a:r>
            <a:r>
              <a:rPr lang="fr-FR" sz="1400" dirty="0" err="1">
                <a:solidFill>
                  <a:srgbClr val="0070C0"/>
                </a:solidFill>
              </a:rPr>
              <a:t>red</a:t>
            </a:r>
            <a:r>
              <a:rPr lang="fr-FR" sz="1400" dirty="0">
                <a:solidFill>
                  <a:srgbClr val="0070C0"/>
                </a:solidFill>
              </a:rPr>
              <a:t>, the 4 </a:t>
            </a:r>
            <a:r>
              <a:rPr lang="fr-FR" sz="1400" dirty="0" err="1">
                <a:solidFill>
                  <a:srgbClr val="0070C0"/>
                </a:solidFill>
              </a:rPr>
              <a:t>most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ambitious</a:t>
            </a:r>
            <a:r>
              <a:rPr lang="fr-FR" sz="1400" dirty="0">
                <a:solidFill>
                  <a:srgbClr val="0070C0"/>
                </a:solidFill>
              </a:rPr>
              <a:t> scenarios, SNBC in </a:t>
            </a:r>
            <a:r>
              <a:rPr lang="fr-FR" sz="1400" dirty="0" err="1">
                <a:solidFill>
                  <a:srgbClr val="0070C0"/>
                </a:solidFill>
              </a:rPr>
              <a:t>blue</a:t>
            </a:r>
            <a:r>
              <a:rPr lang="fr-FR" sz="1400" dirty="0">
                <a:solidFill>
                  <a:srgbClr val="0070C0"/>
                </a:solidFill>
              </a:rPr>
              <a:t>, and min-max values)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Graphique 20"/>
          <p:cNvGraphicFramePr>
            <a:graphicFrameLocks/>
          </p:cNvGraphicFramePr>
          <p:nvPr/>
        </p:nvGraphicFramePr>
        <p:xfrm>
          <a:off x="2460000" y="14400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06" y="2742814"/>
            <a:ext cx="504762" cy="151216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468285" y="2635380"/>
            <a:ext cx="1156107" cy="2200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</a:p>
          <a:p>
            <a:pPr>
              <a:spcAft>
                <a:spcPts val="12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Trend-</a:t>
            </a:r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fr-F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Ambitious</a:t>
            </a:r>
            <a:endParaRPr lang="fr-F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>
              <a:spcAft>
                <a:spcPts val="600"/>
              </a:spcAft>
            </a:pP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SNBC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06" y="4581128"/>
            <a:ext cx="180000" cy="1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24D3AB9B-69CB-478E-AAC9-9CE69E87DDCA}"/>
              </a:ext>
            </a:extLst>
          </p:cNvPr>
          <p:cNvSpPr txBox="1">
            <a:spLocks/>
          </p:cNvSpPr>
          <p:nvPr/>
        </p:nvSpPr>
        <p:spPr>
          <a:xfrm>
            <a:off x="2855640" y="6356350"/>
            <a:ext cx="6120680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464653"/>
                </a:solidFill>
              </a:rPr>
              <a:t>Reference: </a:t>
            </a:r>
            <a:r>
              <a:rPr lang="fr-FR" dirty="0" err="1">
                <a:solidFill>
                  <a:srgbClr val="464653"/>
                </a:solidFill>
                <a:hlinkClick r:id="rId5"/>
              </a:rPr>
              <a:t>thesis</a:t>
            </a:r>
            <a:r>
              <a:rPr lang="fr-FR" dirty="0">
                <a:solidFill>
                  <a:srgbClr val="464653"/>
                </a:solidFill>
              </a:rPr>
              <a:t>, p121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51686-1061-DB58-78AD-80E30DFF4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664" y="5103607"/>
            <a:ext cx="4896544" cy="6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23F7A778-0E35-6FB6-83C5-AFCC88464413}"/>
              </a:ext>
            </a:extLst>
          </p:cNvPr>
          <p:cNvSpPr txBox="1">
            <a:spLocks/>
          </p:cNvSpPr>
          <p:nvPr/>
        </p:nvSpPr>
        <p:spPr>
          <a:xfrm>
            <a:off x="407368" y="5454736"/>
            <a:ext cx="2376264" cy="792088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Animation à retrouver sur </a:t>
            </a:r>
            <a:r>
              <a:rPr lang="fr-FR" dirty="0">
                <a:hlinkClick r:id="rId3"/>
              </a:rPr>
              <a:t>LinkedIn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twitter</a:t>
            </a:r>
            <a:r>
              <a:rPr lang="fr-FR" dirty="0"/>
              <a:t>, ou en version longue sur </a:t>
            </a:r>
            <a:r>
              <a:rPr lang="fr-FR" dirty="0">
                <a:hlinkClick r:id="rId5"/>
              </a:rPr>
              <a:t>YouTube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  <a:latin typeface="Gill Sans MT"/>
              </a:rPr>
              <a:t>12/12/2022</a:t>
            </a:r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4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87EA1D-10DA-2434-B0A2-B12927BC9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623" y="0"/>
            <a:ext cx="6506889" cy="64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Une explosion des kilomètres parcourus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00631" y="5805265"/>
            <a:ext cx="821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Les kilomètres parcourus par jour par mode de transport, de 1800 à 2017</a:t>
            </a: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Sources : </a:t>
            </a:r>
            <a:r>
              <a:rPr lang="fr-FR" dirty="0">
                <a:hlinkClick r:id="rId2"/>
              </a:rPr>
              <a:t>thèse</a:t>
            </a:r>
            <a:r>
              <a:rPr lang="fr-FR" dirty="0"/>
              <a:t>, p184 ; 2RM : 2-roues motorisés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/>
        </p:nvGraphicFramePr>
        <p:xfrm>
          <a:off x="609600" y="1440000"/>
          <a:ext cx="109728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10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2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Une domination de la voiture dans la mobilité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5536" y="5786680"/>
            <a:ext cx="1096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Estimation de la part des modes de transport en 2017 selon le critère retenu : 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</a:rPr>
              <a:t>nombre de trajets, temps de transport, distances parcourues, émissions directes de CO</a:t>
            </a:r>
            <a:r>
              <a:rPr lang="fr-FR" sz="1400" b="1" baseline="-25000" dirty="0">
                <a:solidFill>
                  <a:srgbClr val="0070C0"/>
                </a:solidFill>
              </a:rPr>
              <a:t>2</a:t>
            </a:r>
            <a:r>
              <a:rPr lang="fr-FR" sz="1400" b="1" dirty="0">
                <a:solidFill>
                  <a:srgbClr val="0070C0"/>
                </a:solidFill>
              </a:rPr>
              <a:t>, forçage radiatif</a:t>
            </a:r>
          </a:p>
        </p:txBody>
      </p:sp>
      <p:sp>
        <p:nvSpPr>
          <p:cNvPr id="20" name="Espace réservé du pied de page 3"/>
          <p:cNvSpPr txBox="1">
            <a:spLocks/>
          </p:cNvSpPr>
          <p:nvPr/>
        </p:nvSpPr>
        <p:spPr>
          <a:xfrm>
            <a:off x="1055440" y="6356350"/>
            <a:ext cx="9793089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Sources :  </a:t>
            </a:r>
            <a:r>
              <a:rPr lang="fr-FR" dirty="0">
                <a:hlinkClick r:id="rId2"/>
              </a:rPr>
              <a:t>thèse</a:t>
            </a:r>
            <a:r>
              <a:rPr lang="fr-FR" dirty="0"/>
              <a:t>, pages 13 et 46 ; facteur 3 pour le forçage radiatif de l’aérien pour inclure les effets hors CO</a:t>
            </a:r>
            <a:r>
              <a:rPr lang="fr-FR" baseline="-25000" dirty="0"/>
              <a:t>2</a:t>
            </a:r>
            <a:r>
              <a:rPr lang="fr-FR" dirty="0"/>
              <a:t> (</a:t>
            </a:r>
            <a:r>
              <a:rPr lang="fr-FR" dirty="0">
                <a:hlinkClick r:id="rId3"/>
              </a:rPr>
              <a:t>Lee et al, 2020</a:t>
            </a:r>
            <a:r>
              <a:rPr lang="fr-FR" dirty="0"/>
              <a:t>) ; </a:t>
            </a:r>
          </a:p>
          <a:p>
            <a:pPr algn="ctr"/>
            <a:r>
              <a:rPr lang="fr-FR" dirty="0"/>
              <a:t>Voiture inclut ici les 2-roues motorisés et une partie des utilitaires légers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610F67FA-1A31-4D9C-B2C8-8CB726960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335100"/>
              </p:ext>
            </p:extLst>
          </p:nvPr>
        </p:nvGraphicFramePr>
        <p:xfrm>
          <a:off x="1728000" y="1440000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D2904B5-7AB3-C89A-C95E-0ED4778FDDB6}"/>
              </a:ext>
            </a:extLst>
          </p:cNvPr>
          <p:cNvSpPr txBox="1"/>
          <p:nvPr/>
        </p:nvSpPr>
        <p:spPr>
          <a:xfrm>
            <a:off x="6714000" y="5475600"/>
            <a:ext cx="500586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fr-FR" sz="1600" b="1" dirty="0">
                <a:solidFill>
                  <a:srgbClr val="3C373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sz="1600" b="1" baseline="-25000" dirty="0">
                <a:solidFill>
                  <a:srgbClr val="3C373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sz="1600" b="1" dirty="0">
              <a:solidFill>
                <a:srgbClr val="3C3732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Objectif décarbonation à 2050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12/12/2022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2496000" y="1440000"/>
          <a:ext cx="72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Sources : à partir des données </a:t>
            </a:r>
            <a:r>
              <a:rPr lang="fr-FR" dirty="0">
                <a:hlinkClick r:id="rId4"/>
              </a:rPr>
              <a:t>CITEPA</a:t>
            </a:r>
            <a:r>
              <a:rPr lang="fr-FR" dirty="0"/>
              <a:t>, </a:t>
            </a:r>
            <a:r>
              <a:rPr lang="fr-FR" dirty="0">
                <a:hlinkClick r:id="rId5"/>
              </a:rPr>
              <a:t>MTES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C2BA8F-7151-5E36-7F00-90EA09065AC5}"/>
              </a:ext>
            </a:extLst>
          </p:cNvPr>
          <p:cNvSpPr txBox="1"/>
          <p:nvPr/>
        </p:nvSpPr>
        <p:spPr>
          <a:xfrm>
            <a:off x="605536" y="5877272"/>
            <a:ext cx="10976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Emissions des transports depuis 1960, et objectif de la stratégie nationale bas-carbone (SNBC) d’ici 2050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Les impacts environnementaux, sociaux et sanitaires des mobilités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</a:rPr>
              <a:t>12/12/2022</a:t>
            </a:r>
            <a:endParaRPr lang="fr-FR" dirty="0">
              <a:solidFill>
                <a:srgbClr val="46465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 smtClean="0">
                <a:solidFill>
                  <a:srgbClr val="464653"/>
                </a:solidFill>
              </a:rPr>
              <a:pPr/>
              <a:t>8</a:t>
            </a:fld>
            <a:endParaRPr lang="fr-FR">
              <a:solidFill>
                <a:srgbClr val="464653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09600" y="5805264"/>
            <a:ext cx="109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Les principales externalités des transports</a:t>
            </a:r>
            <a:endParaRPr lang="en-US" sz="1400" b="1" baseline="-25000" dirty="0">
              <a:solidFill>
                <a:srgbClr val="0070C0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D79FDEB-65C9-1B58-8F9A-625F65589A76}"/>
              </a:ext>
            </a:extLst>
          </p:cNvPr>
          <p:cNvGrpSpPr/>
          <p:nvPr/>
        </p:nvGrpSpPr>
        <p:grpSpPr>
          <a:xfrm>
            <a:off x="6293243" y="1845455"/>
            <a:ext cx="2346990" cy="1619476"/>
            <a:chOff x="6293243" y="1845455"/>
            <a:chExt cx="2346990" cy="161947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0148AE3-66B8-5E51-409B-66FF6363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243" y="1845455"/>
              <a:ext cx="2343477" cy="1619476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154423-9BB7-A435-00ED-CF9D767EA9E0}"/>
                </a:ext>
              </a:extLst>
            </p:cNvPr>
            <p:cNvSpPr/>
            <p:nvPr/>
          </p:nvSpPr>
          <p:spPr>
            <a:xfrm>
              <a:off x="6300233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Epuisement des ressources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EA53D3D-383C-FED2-E1CB-FA65ACCDD5BF}"/>
              </a:ext>
            </a:extLst>
          </p:cNvPr>
          <p:cNvGrpSpPr/>
          <p:nvPr/>
        </p:nvGrpSpPr>
        <p:grpSpPr>
          <a:xfrm>
            <a:off x="3515597" y="1845455"/>
            <a:ext cx="2350534" cy="1620982"/>
            <a:chOff x="3515597" y="1845455"/>
            <a:chExt cx="2350534" cy="162098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3EF51DA-E86F-8E75-608A-1DA705FDF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597" y="1845455"/>
              <a:ext cx="2340033" cy="1620982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60618C8-E276-27EE-4019-5DC626AD8CFF}"/>
                </a:ext>
              </a:extLst>
            </p:cNvPr>
            <p:cNvSpPr/>
            <p:nvPr/>
          </p:nvSpPr>
          <p:spPr>
            <a:xfrm>
              <a:off x="3526131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Pollution de l’air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6EB8547-5F14-CF39-AE5F-6F6F8BB7FB7A}"/>
              </a:ext>
            </a:extLst>
          </p:cNvPr>
          <p:cNvGrpSpPr/>
          <p:nvPr/>
        </p:nvGrpSpPr>
        <p:grpSpPr>
          <a:xfrm>
            <a:off x="9074334" y="1845455"/>
            <a:ext cx="2365637" cy="1619476"/>
            <a:chOff x="9074334" y="1845455"/>
            <a:chExt cx="2365637" cy="161947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A803080-19A6-E7DC-1079-1DA82DA1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4334" y="1845455"/>
              <a:ext cx="2343477" cy="1619476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EAEC992-2552-EAC9-EBB4-52757807F02B}"/>
                </a:ext>
              </a:extLst>
            </p:cNvPr>
            <p:cNvSpPr/>
            <p:nvPr/>
          </p:nvSpPr>
          <p:spPr>
            <a:xfrm>
              <a:off x="9099971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Occupation d’espace, congestion, pollution visuelle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A9795EA-D426-F90B-B522-D37A0C176F78}"/>
              </a:ext>
            </a:extLst>
          </p:cNvPr>
          <p:cNvGrpSpPr/>
          <p:nvPr/>
        </p:nvGrpSpPr>
        <p:grpSpPr>
          <a:xfrm>
            <a:off x="734507" y="1845456"/>
            <a:ext cx="2357522" cy="1619475"/>
            <a:chOff x="734507" y="1845456"/>
            <a:chExt cx="2357522" cy="161947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EE57E74-C255-9260-BA85-273AAE88F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07" y="1845456"/>
              <a:ext cx="2340000" cy="1617073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5A0B3C-F9F6-75F6-9AE3-2E7AE6BD67A3}"/>
                </a:ext>
              </a:extLst>
            </p:cNvPr>
            <p:cNvSpPr/>
            <p:nvPr/>
          </p:nvSpPr>
          <p:spPr>
            <a:xfrm>
              <a:off x="752029" y="2055148"/>
              <a:ext cx="2340000" cy="14097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Changement climatique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F403B69-B506-B952-CD1D-84747F151A69}"/>
              </a:ext>
            </a:extLst>
          </p:cNvPr>
          <p:cNvGrpSpPr/>
          <p:nvPr/>
        </p:nvGrpSpPr>
        <p:grpSpPr>
          <a:xfrm>
            <a:off x="3516768" y="3820076"/>
            <a:ext cx="2339998" cy="1619999"/>
            <a:chOff x="3516768" y="3820076"/>
            <a:chExt cx="2339998" cy="1619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5CBCE5-33E4-0A4E-2AAF-7EDFC87DEE28}"/>
                </a:ext>
              </a:extLst>
            </p:cNvPr>
            <p:cNvSpPr/>
            <p:nvPr/>
          </p:nvSpPr>
          <p:spPr>
            <a:xfrm>
              <a:off x="3516768" y="3820076"/>
              <a:ext cx="2339998" cy="161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Accidentalité</a:t>
              </a:r>
            </a:p>
          </p:txBody>
        </p:sp>
        <p:pic>
          <p:nvPicPr>
            <p:cNvPr id="63" name="Picture 5">
              <a:extLst>
                <a:ext uri="{FF2B5EF4-FFF2-40B4-BE49-F238E27FC236}">
                  <a16:creationId xmlns:a16="http://schemas.microsoft.com/office/drawing/2014/main" id="{10A70650-3D65-FD3A-2FB4-98A9CE1A6F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4"/>
            <a:stretch/>
          </p:blipFill>
          <p:spPr bwMode="auto">
            <a:xfrm>
              <a:off x="3786356" y="4077483"/>
              <a:ext cx="1851174" cy="1007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EF4EF85-ADDC-2C08-8840-774AA9316BD9}"/>
              </a:ext>
            </a:extLst>
          </p:cNvPr>
          <p:cNvGrpSpPr/>
          <p:nvPr/>
        </p:nvGrpSpPr>
        <p:grpSpPr>
          <a:xfrm>
            <a:off x="6295550" y="3820076"/>
            <a:ext cx="2339999" cy="1619999"/>
            <a:chOff x="6295550" y="3820076"/>
            <a:chExt cx="2339999" cy="161999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AA16A9F-7A35-F689-F07E-3E21D7F994E2}"/>
                </a:ext>
              </a:extLst>
            </p:cNvPr>
            <p:cNvSpPr/>
            <p:nvPr/>
          </p:nvSpPr>
          <p:spPr>
            <a:xfrm>
              <a:off x="6295550" y="3820076"/>
              <a:ext cx="2339999" cy="161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Sédentarité, </a:t>
              </a:r>
            </a:p>
            <a:p>
              <a:r>
                <a:rPr lang="fr-FR" sz="1200" b="1" dirty="0">
                  <a:solidFill>
                    <a:schemeClr val="tx1"/>
                  </a:solidFill>
                </a:rPr>
                <a:t>inactivité physique</a:t>
              </a:r>
            </a:p>
          </p:txBody>
        </p:sp>
        <p:pic>
          <p:nvPicPr>
            <p:cNvPr id="66" name="Google Shape;170;p23" descr="Afficher l'image d'origine">
              <a:extLst>
                <a:ext uri="{FF2B5EF4-FFF2-40B4-BE49-F238E27FC236}">
                  <a16:creationId xmlns:a16="http://schemas.microsoft.com/office/drawing/2014/main" id="{1F2A0E0B-BEE2-22AB-75C1-54E27100F9A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12918"/>
            <a:stretch/>
          </p:blipFill>
          <p:spPr>
            <a:xfrm>
              <a:off x="6434458" y="4077072"/>
              <a:ext cx="2078276" cy="9361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52BEBA3-F0AA-273E-D47D-0384902F47A1}"/>
              </a:ext>
            </a:extLst>
          </p:cNvPr>
          <p:cNvGrpSpPr/>
          <p:nvPr/>
        </p:nvGrpSpPr>
        <p:grpSpPr>
          <a:xfrm>
            <a:off x="9074334" y="3816174"/>
            <a:ext cx="2339999" cy="1619999"/>
            <a:chOff x="9074334" y="3816174"/>
            <a:chExt cx="2339999" cy="1619999"/>
          </a:xfrm>
        </p:grpSpPr>
        <p:pic>
          <p:nvPicPr>
            <p:cNvPr id="70" name="Google Shape;178;p23">
              <a:extLst>
                <a:ext uri="{FF2B5EF4-FFF2-40B4-BE49-F238E27FC236}">
                  <a16:creationId xmlns:a16="http://schemas.microsoft.com/office/drawing/2014/main" id="{BC542671-8654-ADAC-24E4-01525838976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24392" y="3861048"/>
              <a:ext cx="1368152" cy="1416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E573CA6-1F87-D32A-1EDC-5B45783E6238}"/>
                </a:ext>
              </a:extLst>
            </p:cNvPr>
            <p:cNvSpPr/>
            <p:nvPr/>
          </p:nvSpPr>
          <p:spPr>
            <a:xfrm>
              <a:off x="9074334" y="3816174"/>
              <a:ext cx="2339999" cy="161999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tx1"/>
                  </a:solidFill>
                </a:rPr>
                <a:t>Inégalités </a:t>
              </a:r>
            </a:p>
            <a:p>
              <a:r>
                <a:rPr lang="fr-FR" sz="1200" b="1" dirty="0">
                  <a:solidFill>
                    <a:schemeClr val="tx1"/>
                  </a:solidFill>
                </a:rPr>
                <a:t>sociales et territoriales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C8F192D-07A3-BDB4-3849-0E9A67EE83E2}"/>
              </a:ext>
            </a:extLst>
          </p:cNvPr>
          <p:cNvGrpSpPr/>
          <p:nvPr/>
        </p:nvGrpSpPr>
        <p:grpSpPr>
          <a:xfrm>
            <a:off x="734507" y="3815912"/>
            <a:ext cx="2343477" cy="1619999"/>
            <a:chOff x="734507" y="3815912"/>
            <a:chExt cx="2343477" cy="161999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4FF1C4B-159A-E468-5423-ACA1B089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07" y="3816174"/>
              <a:ext cx="2343477" cy="1619476"/>
            </a:xfrm>
            <a:prstGeom prst="rect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B97CF0-9BB4-6FBD-BDCE-F9A56BC4197E}"/>
                </a:ext>
              </a:extLst>
            </p:cNvPr>
            <p:cNvSpPr/>
            <p:nvPr/>
          </p:nvSpPr>
          <p:spPr>
            <a:xfrm>
              <a:off x="734509" y="3815912"/>
              <a:ext cx="2339998" cy="1619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Bruit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3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>
                <a:solidFill>
                  <a:srgbClr val="0070C0"/>
                </a:solidFill>
                <a:latin typeface="Gill Sans MT"/>
                <a:ea typeface="+mn-ea"/>
                <a:cs typeface="+mn-cs"/>
              </a:rPr>
              <a:t>5 leviers pour décarboner les transports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>
                <a:solidFill>
                  <a:srgbClr val="464653"/>
                </a:solidFill>
                <a:latin typeface="Gill Sans MT"/>
              </a:rPr>
              <a:t>12/12/2022</a:t>
            </a:r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8656E-A64D-4224-BA07-37D0C347CFBD}" type="slidenum">
              <a:rPr lang="fr-FR">
                <a:solidFill>
                  <a:srgbClr val="464653"/>
                </a:solidFill>
                <a:latin typeface="Gill Sans MT"/>
              </a:rPr>
              <a:pPr/>
              <a:t>9</a:t>
            </a:fld>
            <a:endParaRPr lang="fr-FR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2783632" y="6356351"/>
            <a:ext cx="6336704" cy="501651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7" name="Image 26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764" y="2946225"/>
            <a:ext cx="1796377" cy="1778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34" y="3021901"/>
            <a:ext cx="1146085" cy="162756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1384" y="2060728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3C3732">
                    <a:lumMod val="75000"/>
                  </a:srgbClr>
                </a:solidFill>
                <a:latin typeface="Gill Sans MT"/>
              </a:rPr>
              <a:t>CO</a:t>
            </a:r>
            <a:r>
              <a:rPr lang="fr-FR" sz="2400" b="1" baseline="-25000" dirty="0">
                <a:solidFill>
                  <a:srgbClr val="3C3732">
                    <a:lumMod val="75000"/>
                  </a:srgbClr>
                </a:solidFill>
                <a:latin typeface="Gill Sans MT"/>
              </a:rPr>
              <a:t>2</a:t>
            </a:r>
            <a:r>
              <a:rPr lang="fr-FR" sz="2400" b="1" dirty="0">
                <a:solidFill>
                  <a:srgbClr val="3C3732">
                    <a:lumMod val="75000"/>
                  </a:srgbClr>
                </a:solidFill>
                <a:latin typeface="Gill Sans MT"/>
              </a:rPr>
              <a:t> 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31504" y="1772816"/>
            <a:ext cx="1872000" cy="1080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Gill Sans MT"/>
              </a:rPr>
              <a:t>Demande de transport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51228" y="1772816"/>
            <a:ext cx="1872000" cy="1080000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C3732"/>
                </a:solidFill>
                <a:latin typeface="Gill Sans MT"/>
              </a:rPr>
              <a:t>Report </a:t>
            </a:r>
          </a:p>
          <a:p>
            <a:pPr algn="ctr"/>
            <a:r>
              <a:rPr lang="fr-FR" b="1" dirty="0">
                <a:solidFill>
                  <a:srgbClr val="3C3732"/>
                </a:solidFill>
                <a:latin typeface="Gill Sans MT"/>
              </a:rPr>
              <a:t>modal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0952" y="1772816"/>
            <a:ext cx="1872000" cy="108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C3732"/>
                </a:solidFill>
                <a:latin typeface="Gill Sans MT"/>
              </a:rPr>
              <a:t>Remplissage des véhicules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90676" y="1772816"/>
            <a:ext cx="1872000" cy="1080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C3732"/>
                </a:solidFill>
                <a:latin typeface="Gill Sans MT"/>
              </a:rPr>
              <a:t>Consommation énergétique des véhicules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10400" y="1772816"/>
            <a:ext cx="1872000" cy="1080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Gill Sans MT"/>
              </a:rPr>
              <a:t>Intensité carbone de l’énergie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9480085" y="20991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460361" y="20991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440637" y="20991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420913" y="20991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C3732"/>
                </a:solidFill>
                <a:latin typeface="Gill Sans MT"/>
              </a:rPr>
              <a:t>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4CFCCD4-5AB5-1490-5E47-0DBA6DED573A}"/>
              </a:ext>
            </a:extLst>
          </p:cNvPr>
          <p:cNvGrpSpPr/>
          <p:nvPr/>
        </p:nvGrpSpPr>
        <p:grpSpPr>
          <a:xfrm>
            <a:off x="4079776" y="3040527"/>
            <a:ext cx="1017801" cy="1590315"/>
            <a:chOff x="4547929" y="3214943"/>
            <a:chExt cx="782188" cy="1222169"/>
          </a:xfrm>
        </p:grpSpPr>
        <p:pic>
          <p:nvPicPr>
            <p:cNvPr id="40" name="Picture 7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929" y="3934940"/>
              <a:ext cx="782188" cy="50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928" y="3214943"/>
              <a:ext cx="693056" cy="69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3" y="3018373"/>
            <a:ext cx="1634622" cy="16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1524000" y="592953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  <a:latin typeface="Gill Sans MT"/>
              </a:rPr>
              <a:t>Les 5 leviers </a:t>
            </a:r>
            <a:r>
              <a:rPr lang="fr-FR" sz="1400" b="1" dirty="0">
                <a:solidFill>
                  <a:srgbClr val="0070C0"/>
                </a:solidFill>
              </a:rPr>
              <a:t>de la stratégie nationale bas-carbone (SNBC)</a:t>
            </a:r>
            <a:endParaRPr lang="fr-FR" sz="1400" b="1" baseline="-25000" dirty="0">
              <a:solidFill>
                <a:srgbClr val="0070C0"/>
              </a:solidFill>
            </a:endParaRPr>
          </a:p>
        </p:txBody>
      </p:sp>
      <p:sp>
        <p:nvSpPr>
          <p:cNvPr id="44" name="Espace réservé du pied de page 3"/>
          <p:cNvSpPr txBox="1">
            <a:spLocks/>
          </p:cNvSpPr>
          <p:nvPr/>
        </p:nvSpPr>
        <p:spPr>
          <a:xfrm>
            <a:off x="2783632" y="6356350"/>
            <a:ext cx="6336704" cy="46800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/>
              <a:t> </a:t>
            </a:r>
            <a:endParaRPr lang="fr-FR" i="1" dirty="0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8D211101-B20A-484F-B163-641E7A06B52F}"/>
              </a:ext>
            </a:extLst>
          </p:cNvPr>
          <p:cNvSpPr/>
          <p:nvPr/>
        </p:nvSpPr>
        <p:spPr>
          <a:xfrm>
            <a:off x="8530336" y="4932008"/>
            <a:ext cx="3052064" cy="540000"/>
          </a:xfrm>
          <a:prstGeom prst="rightArrow">
            <a:avLst/>
          </a:prstGeom>
          <a:gradFill>
            <a:gsLst>
              <a:gs pos="0">
                <a:srgbClr val="99CCFF"/>
              </a:gs>
              <a:gs pos="100000">
                <a:srgbClr val="31859C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B5340E-8710-4D0F-B8BA-AB59F49BBBBC}"/>
              </a:ext>
            </a:extLst>
          </p:cNvPr>
          <p:cNvSpPr/>
          <p:nvPr/>
        </p:nvSpPr>
        <p:spPr>
          <a:xfrm>
            <a:off x="8760296" y="5471030"/>
            <a:ext cx="2232246" cy="25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Gill Sans MT"/>
              </a:rPr>
              <a:t>TECHNOLOGIE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FBE8B6EF-51DA-41A4-8A25-2506987AE4CF}"/>
              </a:ext>
            </a:extLst>
          </p:cNvPr>
          <p:cNvSpPr/>
          <p:nvPr/>
        </p:nvSpPr>
        <p:spPr>
          <a:xfrm rot="10800000">
            <a:off x="1631501" y="4932008"/>
            <a:ext cx="6840764" cy="540000"/>
          </a:xfrm>
          <a:prstGeom prst="rightArrow">
            <a:avLst/>
          </a:prstGeom>
          <a:gradFill>
            <a:gsLst>
              <a:gs pos="66000">
                <a:srgbClr val="F79646"/>
              </a:gs>
              <a:gs pos="29000">
                <a:srgbClr val="FFFF00"/>
              </a:gs>
              <a:gs pos="0">
                <a:srgbClr val="99CCFF"/>
              </a:gs>
              <a:gs pos="100000">
                <a:srgbClr val="C0504D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6F92D4-EF0B-44D3-ABFB-5B2C193E3DC6}"/>
              </a:ext>
            </a:extLst>
          </p:cNvPr>
          <p:cNvSpPr/>
          <p:nvPr/>
        </p:nvSpPr>
        <p:spPr>
          <a:xfrm>
            <a:off x="4072640" y="5476762"/>
            <a:ext cx="2232248" cy="25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>
                <a:solidFill>
                  <a:schemeClr val="tx1"/>
                </a:solidFill>
                <a:latin typeface="Gill Sans MT"/>
              </a:rPr>
              <a:t>sobriété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C465FD-6C70-43EC-CEF1-C9F5836DE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6400" y="3079229"/>
            <a:ext cx="1800000" cy="15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 animBg="1"/>
      <p:bldP spid="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2994</Words>
  <Application>Microsoft Office PowerPoint</Application>
  <PresentationFormat>Widescreen</PresentationFormat>
  <Paragraphs>1304</Paragraphs>
  <Slides>33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Bookman Old Style</vt:lpstr>
      <vt:lpstr>Calibri</vt:lpstr>
      <vt:lpstr>Cambria</vt:lpstr>
      <vt:lpstr>Cambria Math</vt:lpstr>
      <vt:lpstr>Gill Sans MT</vt:lpstr>
      <vt:lpstr>Marianne</vt:lpstr>
      <vt:lpstr>Wingdings</vt:lpstr>
      <vt:lpstr>Wingdings 3</vt:lpstr>
      <vt:lpstr>Origine</vt:lpstr>
      <vt:lpstr>Les transports face au défi de la transition énergétique</vt:lpstr>
      <vt:lpstr>Quels sont les défis à relever ? Quels leviers pour y arriver ?</vt:lpstr>
      <vt:lpstr>La mobilité en France depuis 1800</vt:lpstr>
      <vt:lpstr>PowerPoint Presentation</vt:lpstr>
      <vt:lpstr>Une explosion des kilomètres parcourus</vt:lpstr>
      <vt:lpstr>Une domination de la voiture dans la mobilité</vt:lpstr>
      <vt:lpstr>Objectif décarbonation à 2050</vt:lpstr>
      <vt:lpstr>Les impacts environnementaux, sociaux et sanitaires des mobilités</vt:lpstr>
      <vt:lpstr>5 leviers pour décarboner les transports</vt:lpstr>
      <vt:lpstr>Comment accélérer la transition ?</vt:lpstr>
      <vt:lpstr>Voyageurs 1960-2017</vt:lpstr>
      <vt:lpstr>SNBC - Emissions des voyageurs</vt:lpstr>
      <vt:lpstr>Scénarios Voyageurs : Tendanciels vs. Ambitieux</vt:lpstr>
      <vt:lpstr>Le report modal dans le scénario de Coopérations territoriales</vt:lpstr>
      <vt:lpstr>Quelles énergies pour les transports de demain ?</vt:lpstr>
      <vt:lpstr>Développer les véhicules intermédiaires entre le vélo et la voiture</vt:lpstr>
      <vt:lpstr>Impacts des différents leviers sur les externalités des transports</vt:lpstr>
      <vt:lpstr>Facilité et coûts de mise en œuvre </vt:lpstr>
      <vt:lpstr>Emplois transports dans le Plan de Transformation de l’Economie Française</vt:lpstr>
      <vt:lpstr>Principaux enseignements</vt:lpstr>
      <vt:lpstr>Bilan carbone de différents véhicules</vt:lpstr>
      <vt:lpstr>Vers des mobilités sobres en ressources</vt:lpstr>
      <vt:lpstr>Comment baisser le coût des véhicules électriques ?</vt:lpstr>
      <vt:lpstr>Quelles émissions selon les modes de transport ? (1/2)</vt:lpstr>
      <vt:lpstr>Quelles émissions selon les modes de transport ? (2/2)</vt:lpstr>
      <vt:lpstr>Translation in Engligh for some slides</vt:lpstr>
      <vt:lpstr>Evolution of some key mobility variables since 1800 in France</vt:lpstr>
      <vt:lpstr>Transport emissions from 1960 to 2050</vt:lpstr>
      <vt:lpstr>Environmental, social and health impacts of transports</vt:lpstr>
      <vt:lpstr>5 drivers of transport emissions</vt:lpstr>
      <vt:lpstr>Passengers 1960-2017</vt:lpstr>
      <vt:lpstr>SNBC – Emissions from passengers</vt:lpstr>
      <vt:lpstr>Passengers: SNBC, trend-based and ambitious scenarios</vt:lpstr>
    </vt:vector>
  </TitlesOfParts>
  <Company>SNCF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transports face au défi de la transition énergétique</dc:title>
  <dc:creator>9109753F</dc:creator>
  <cp:lastModifiedBy>Celia McClements</cp:lastModifiedBy>
  <cp:revision>625</cp:revision>
  <cp:lastPrinted>2019-07-30T13:44:38Z</cp:lastPrinted>
  <dcterms:created xsi:type="dcterms:W3CDTF">2018-09-07T08:49:32Z</dcterms:created>
  <dcterms:modified xsi:type="dcterms:W3CDTF">2022-12-14T11:24:39Z</dcterms:modified>
</cp:coreProperties>
</file>