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05" r:id="rId2"/>
    <p:sldId id="1136" r:id="rId3"/>
    <p:sldId id="1156" r:id="rId4"/>
    <p:sldId id="1155" r:id="rId5"/>
    <p:sldId id="257" r:id="rId6"/>
    <p:sldId id="398" r:id="rId7"/>
    <p:sldId id="258" r:id="rId8"/>
    <p:sldId id="394" r:id="rId9"/>
    <p:sldId id="403" r:id="rId10"/>
    <p:sldId id="402" r:id="rId11"/>
    <p:sldId id="404" r:id="rId12"/>
    <p:sldId id="391" r:id="rId13"/>
    <p:sldId id="392" r:id="rId14"/>
    <p:sldId id="396" r:id="rId15"/>
    <p:sldId id="401" r:id="rId16"/>
    <p:sldId id="393" r:id="rId17"/>
    <p:sldId id="395" r:id="rId18"/>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1A6AFE-DBD7-70F4-6F99-94E8D56A415E}" name="MANFRON Jean-Marc" initials="MJM" userId="S::mnfjnm@forem.be::e711fa04-2818-41a4-9f3e-857a89cc42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169" autoAdjust="0"/>
  </p:normalViewPr>
  <p:slideViewPr>
    <p:cSldViewPr snapToGrid="0">
      <p:cViewPr varScale="1">
        <p:scale>
          <a:sx n="64" d="100"/>
          <a:sy n="64" d="100"/>
        </p:scale>
        <p:origin x="23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2000" b="1" dirty="0">
                <a:solidFill>
                  <a:srgbClr val="2E3A48"/>
                </a:solidFill>
              </a:rPr>
              <a:t>Evolution du</a:t>
            </a:r>
            <a:r>
              <a:rPr lang="fr-FR" sz="2000" b="1" baseline="0" dirty="0">
                <a:solidFill>
                  <a:srgbClr val="2E3A48"/>
                </a:solidFill>
              </a:rPr>
              <a:t> chiffre d’affaires de l’aéronautique par secteur, en Belgique </a:t>
            </a:r>
            <a:endParaRPr lang="fr-FR" sz="2000" b="1" dirty="0">
              <a:solidFill>
                <a:srgbClr val="2E3A48"/>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manualLayout>
          <c:layoutTarget val="inner"/>
          <c:xMode val="edge"/>
          <c:yMode val="edge"/>
          <c:x val="8.5097389509055057E-2"/>
          <c:y val="0.16887304806800699"/>
          <c:w val="0.90753422481779111"/>
          <c:h val="0.70353067500184463"/>
        </c:manualLayout>
      </c:layout>
      <c:lineChart>
        <c:grouping val="standard"/>
        <c:varyColors val="0"/>
        <c:ser>
          <c:idx val="0"/>
          <c:order val="0"/>
          <c:tx>
            <c:strRef>
              <c:f>Feuil1!$B$1</c:f>
              <c:strCache>
                <c:ptCount val="1"/>
                <c:pt idx="0">
                  <c:v>Construction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3-8BD1-49ED-8372-616D9D853E97}"/>
                </c:ext>
              </c:extLst>
            </c:dLbl>
            <c:dLbl>
              <c:idx val="2"/>
              <c:delete val="1"/>
              <c:extLst>
                <c:ext xmlns:c15="http://schemas.microsoft.com/office/drawing/2012/chart" uri="{CE6537A1-D6FC-4f65-9D91-7224C49458BB}"/>
                <c:ext xmlns:c16="http://schemas.microsoft.com/office/drawing/2014/chart" uri="{C3380CC4-5D6E-409C-BE32-E72D297353CC}">
                  <c16:uniqueId val="{00000001-CB5B-44E7-91BD-D180D00DAD58}"/>
                </c:ext>
              </c:extLst>
            </c:dLbl>
            <c:dLbl>
              <c:idx val="3"/>
              <c:delete val="1"/>
              <c:extLst>
                <c:ext xmlns:c15="http://schemas.microsoft.com/office/drawing/2012/chart" uri="{CE6537A1-D6FC-4f65-9D91-7224C49458BB}"/>
                <c:ext xmlns:c16="http://schemas.microsoft.com/office/drawing/2014/chart" uri="{C3380CC4-5D6E-409C-BE32-E72D297353CC}">
                  <c16:uniqueId val="{0000000C-8BD1-49ED-8372-616D9D853E97}"/>
                </c:ext>
              </c:extLst>
            </c:dLbl>
            <c:dLbl>
              <c:idx val="4"/>
              <c:delete val="1"/>
              <c:extLst>
                <c:ext xmlns:c15="http://schemas.microsoft.com/office/drawing/2012/chart" uri="{CE6537A1-D6FC-4f65-9D91-7224C49458BB}"/>
                <c:ext xmlns:c16="http://schemas.microsoft.com/office/drawing/2014/chart" uri="{C3380CC4-5D6E-409C-BE32-E72D297353CC}">
                  <c16:uniqueId val="{0000000D-8BD1-49ED-8372-616D9D853E97}"/>
                </c:ext>
              </c:extLst>
            </c:dLbl>
            <c:dLbl>
              <c:idx val="5"/>
              <c:delete val="1"/>
              <c:extLst>
                <c:ext xmlns:c15="http://schemas.microsoft.com/office/drawing/2012/chart" uri="{CE6537A1-D6FC-4f65-9D91-7224C49458BB}"/>
                <c:ext xmlns:c16="http://schemas.microsoft.com/office/drawing/2014/chart" uri="{C3380CC4-5D6E-409C-BE32-E72D297353CC}">
                  <c16:uniqueId val="{00000018-8BD1-49ED-8372-616D9D853E97}"/>
                </c:ext>
              </c:extLst>
            </c:dLbl>
            <c:dLbl>
              <c:idx val="6"/>
              <c:delete val="1"/>
              <c:extLst>
                <c:ext xmlns:c15="http://schemas.microsoft.com/office/drawing/2012/chart" uri="{CE6537A1-D6FC-4f65-9D91-7224C49458BB}"/>
                <c:ext xmlns:c16="http://schemas.microsoft.com/office/drawing/2014/chart" uri="{C3380CC4-5D6E-409C-BE32-E72D297353CC}">
                  <c16:uniqueId val="{00000019-8BD1-49ED-8372-616D9D853E97}"/>
                </c:ext>
              </c:extLst>
            </c:dLbl>
            <c:dLbl>
              <c:idx val="7"/>
              <c:delete val="1"/>
              <c:extLst>
                <c:ext xmlns:c15="http://schemas.microsoft.com/office/drawing/2012/chart" uri="{CE6537A1-D6FC-4f65-9D91-7224C49458BB}"/>
                <c:ext xmlns:c16="http://schemas.microsoft.com/office/drawing/2014/chart" uri="{C3380CC4-5D6E-409C-BE32-E72D297353CC}">
                  <c16:uniqueId val="{0000001A-8BD1-49ED-8372-616D9D853E97}"/>
                </c:ext>
              </c:extLst>
            </c:dLbl>
            <c:dLbl>
              <c:idx val="8"/>
              <c:delete val="1"/>
              <c:extLst>
                <c:ext xmlns:c15="http://schemas.microsoft.com/office/drawing/2012/chart" uri="{CE6537A1-D6FC-4f65-9D91-7224C49458BB}"/>
                <c:ext xmlns:c16="http://schemas.microsoft.com/office/drawing/2014/chart" uri="{C3380CC4-5D6E-409C-BE32-E72D297353CC}">
                  <c16:uniqueId val="{00000000-57CF-44BD-9E03-102E55F14E5C}"/>
                </c:ext>
              </c:extLst>
            </c:dLbl>
            <c:dLbl>
              <c:idx val="9"/>
              <c:delete val="1"/>
              <c:extLst>
                <c:ext xmlns:c15="http://schemas.microsoft.com/office/drawing/2012/chart" uri="{CE6537A1-D6FC-4f65-9D91-7224C49458BB}"/>
                <c:ext xmlns:c16="http://schemas.microsoft.com/office/drawing/2014/chart" uri="{C3380CC4-5D6E-409C-BE32-E72D297353CC}">
                  <c16:uniqueId val="{0000001C-8BD1-49ED-8372-616D9D853E97}"/>
                </c:ext>
              </c:extLst>
            </c:dLbl>
            <c:dLbl>
              <c:idx val="10"/>
              <c:delete val="1"/>
              <c:extLst>
                <c:ext xmlns:c15="http://schemas.microsoft.com/office/drawing/2012/chart" uri="{CE6537A1-D6FC-4f65-9D91-7224C49458BB}"/>
                <c:ext xmlns:c16="http://schemas.microsoft.com/office/drawing/2014/chart" uri="{C3380CC4-5D6E-409C-BE32-E72D297353CC}">
                  <c16:uniqueId val="{0000001D-8BD1-49ED-8372-616D9D853E97}"/>
                </c:ext>
              </c:extLst>
            </c:dLbl>
            <c:dLbl>
              <c:idx val="11"/>
              <c:delete val="1"/>
              <c:extLst>
                <c:ext xmlns:c15="http://schemas.microsoft.com/office/drawing/2012/chart" uri="{CE6537A1-D6FC-4f65-9D91-7224C49458BB}"/>
                <c:ext xmlns:c16="http://schemas.microsoft.com/office/drawing/2014/chart" uri="{C3380CC4-5D6E-409C-BE32-E72D297353CC}">
                  <c16:uniqueId val="{0000001E-8BD1-49ED-8372-616D9D853E97}"/>
                </c:ext>
              </c:extLst>
            </c:dLbl>
            <c:dLbl>
              <c:idx val="13"/>
              <c:delete val="1"/>
              <c:extLst>
                <c:ext xmlns:c15="http://schemas.microsoft.com/office/drawing/2012/chart" uri="{CE6537A1-D6FC-4f65-9D91-7224C49458BB}"/>
                <c:ext xmlns:c16="http://schemas.microsoft.com/office/drawing/2014/chart" uri="{C3380CC4-5D6E-409C-BE32-E72D297353CC}">
                  <c16:uniqueId val="{00000001-57CF-44BD-9E03-102E55F14E5C}"/>
                </c:ext>
              </c:extLst>
            </c:dLbl>
            <c:dLbl>
              <c:idx val="14"/>
              <c:delete val="1"/>
              <c:extLst>
                <c:ext xmlns:c15="http://schemas.microsoft.com/office/drawing/2012/chart" uri="{CE6537A1-D6FC-4f65-9D91-7224C49458BB}"/>
                <c:ext xmlns:c16="http://schemas.microsoft.com/office/drawing/2014/chart" uri="{C3380CC4-5D6E-409C-BE32-E72D297353CC}">
                  <c16:uniqueId val="{00000002-57CF-44BD-9E03-102E55F14E5C}"/>
                </c:ext>
              </c:extLst>
            </c:dLbl>
            <c:dLbl>
              <c:idx val="15"/>
              <c:delete val="1"/>
              <c:extLst>
                <c:ext xmlns:c15="http://schemas.microsoft.com/office/drawing/2012/chart" uri="{CE6537A1-D6FC-4f65-9D91-7224C49458BB}"/>
                <c:ext xmlns:c16="http://schemas.microsoft.com/office/drawing/2014/chart" uri="{C3380CC4-5D6E-409C-BE32-E72D297353CC}">
                  <c16:uniqueId val="{00000003-57CF-44BD-9E03-102E55F14E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Feuil1!$A$2:$A$18</c:f>
              <c:strCache>
                <c:ptCount val="17"/>
                <c:pt idx="0">
                  <c:v>1er trim. 2019</c:v>
                </c:pt>
                <c:pt idx="1">
                  <c:v>2e trim. 2019</c:v>
                </c:pt>
                <c:pt idx="2">
                  <c:v>3e trim. 2019</c:v>
                </c:pt>
                <c:pt idx="3">
                  <c:v>4e trim. 2019</c:v>
                </c:pt>
                <c:pt idx="4">
                  <c:v>1er trim. 2020</c:v>
                </c:pt>
                <c:pt idx="5">
                  <c:v>2e trim. 2020 </c:v>
                </c:pt>
                <c:pt idx="6">
                  <c:v>3e trim. 2020</c:v>
                </c:pt>
                <c:pt idx="7">
                  <c:v>4e trim. 2020</c:v>
                </c:pt>
                <c:pt idx="8">
                  <c:v>1er trim. 2021 </c:v>
                </c:pt>
                <c:pt idx="9">
                  <c:v>2e trim. 2021</c:v>
                </c:pt>
                <c:pt idx="10">
                  <c:v>3e trim. 2021</c:v>
                </c:pt>
                <c:pt idx="11">
                  <c:v>4e trim. 2021 </c:v>
                </c:pt>
                <c:pt idx="12">
                  <c:v>1er trim. 2022</c:v>
                </c:pt>
                <c:pt idx="13">
                  <c:v>2e trim. 2022</c:v>
                </c:pt>
                <c:pt idx="14">
                  <c:v>3e trim. 2022</c:v>
                </c:pt>
                <c:pt idx="15">
                  <c:v>4e trim. 2022</c:v>
                </c:pt>
                <c:pt idx="16">
                  <c:v>1er trim. 2023</c:v>
                </c:pt>
              </c:strCache>
            </c:strRef>
          </c:cat>
          <c:val>
            <c:numRef>
              <c:f>Feuil1!$B$2:$B$18</c:f>
              <c:numCache>
                <c:formatCode>#,##0;[Red]#,##0</c:formatCode>
                <c:ptCount val="17"/>
                <c:pt idx="0">
                  <c:v>480857</c:v>
                </c:pt>
                <c:pt idx="1">
                  <c:v>445538</c:v>
                </c:pt>
                <c:pt idx="2">
                  <c:v>472349</c:v>
                </c:pt>
                <c:pt idx="3">
                  <c:v>511687</c:v>
                </c:pt>
                <c:pt idx="4">
                  <c:v>420580</c:v>
                </c:pt>
                <c:pt idx="5">
                  <c:v>232875</c:v>
                </c:pt>
                <c:pt idx="6">
                  <c:v>200970</c:v>
                </c:pt>
                <c:pt idx="7">
                  <c:v>255796</c:v>
                </c:pt>
                <c:pt idx="8">
                  <c:v>274526</c:v>
                </c:pt>
                <c:pt idx="9">
                  <c:v>246771</c:v>
                </c:pt>
                <c:pt idx="10">
                  <c:v>281012</c:v>
                </c:pt>
                <c:pt idx="11">
                  <c:v>293267</c:v>
                </c:pt>
                <c:pt idx="12">
                  <c:v>270474</c:v>
                </c:pt>
                <c:pt idx="13">
                  <c:v>329896</c:v>
                </c:pt>
                <c:pt idx="14">
                  <c:v>368694</c:v>
                </c:pt>
                <c:pt idx="15">
                  <c:v>456024</c:v>
                </c:pt>
                <c:pt idx="16">
                  <c:v>424171</c:v>
                </c:pt>
              </c:numCache>
            </c:numRef>
          </c:val>
          <c:smooth val="0"/>
          <c:extLst>
            <c:ext xmlns:c16="http://schemas.microsoft.com/office/drawing/2014/chart" uri="{C3380CC4-5D6E-409C-BE32-E72D297353CC}">
              <c16:uniqueId val="{00000000-8BD1-49ED-8372-616D9D853E97}"/>
            </c:ext>
          </c:extLst>
        </c:ser>
        <c:ser>
          <c:idx val="1"/>
          <c:order val="1"/>
          <c:tx>
            <c:strRef>
              <c:f>Feuil1!$C$1</c:f>
              <c:strCache>
                <c:ptCount val="1"/>
                <c:pt idx="0">
                  <c:v>Passagers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CB5B-44E7-91BD-D180D00DAD58}"/>
                </c:ext>
              </c:extLst>
            </c:dLbl>
            <c:dLbl>
              <c:idx val="2"/>
              <c:delete val="1"/>
              <c:extLst>
                <c:ext xmlns:c15="http://schemas.microsoft.com/office/drawing/2012/chart" uri="{CE6537A1-D6FC-4f65-9D91-7224C49458BB}"/>
                <c:ext xmlns:c16="http://schemas.microsoft.com/office/drawing/2014/chart" uri="{C3380CC4-5D6E-409C-BE32-E72D297353CC}">
                  <c16:uniqueId val="{00000004-8BD1-49ED-8372-616D9D853E97}"/>
                </c:ext>
              </c:extLst>
            </c:dLbl>
            <c:dLbl>
              <c:idx val="3"/>
              <c:delete val="1"/>
              <c:extLst>
                <c:ext xmlns:c15="http://schemas.microsoft.com/office/drawing/2012/chart" uri="{CE6537A1-D6FC-4f65-9D91-7224C49458BB}"/>
                <c:ext xmlns:c16="http://schemas.microsoft.com/office/drawing/2014/chart" uri="{C3380CC4-5D6E-409C-BE32-E72D297353CC}">
                  <c16:uniqueId val="{00000005-8BD1-49ED-8372-616D9D853E97}"/>
                </c:ext>
              </c:extLst>
            </c:dLbl>
            <c:dLbl>
              <c:idx val="4"/>
              <c:delete val="1"/>
              <c:extLst>
                <c:ext xmlns:c15="http://schemas.microsoft.com/office/drawing/2012/chart" uri="{CE6537A1-D6FC-4f65-9D91-7224C49458BB}"/>
                <c:ext xmlns:c16="http://schemas.microsoft.com/office/drawing/2014/chart" uri="{C3380CC4-5D6E-409C-BE32-E72D297353CC}">
                  <c16:uniqueId val="{0000000E-8BD1-49ED-8372-616D9D853E97}"/>
                </c:ext>
              </c:extLst>
            </c:dLbl>
            <c:dLbl>
              <c:idx val="6"/>
              <c:delete val="1"/>
              <c:extLst>
                <c:ext xmlns:c15="http://schemas.microsoft.com/office/drawing/2012/chart" uri="{CE6537A1-D6FC-4f65-9D91-7224C49458BB}"/>
                <c:ext xmlns:c16="http://schemas.microsoft.com/office/drawing/2014/chart" uri="{C3380CC4-5D6E-409C-BE32-E72D297353CC}">
                  <c16:uniqueId val="{00000006-8BD1-49ED-8372-616D9D853E97}"/>
                </c:ext>
              </c:extLst>
            </c:dLbl>
            <c:dLbl>
              <c:idx val="7"/>
              <c:delete val="1"/>
              <c:extLst>
                <c:ext xmlns:c15="http://schemas.microsoft.com/office/drawing/2012/chart" uri="{CE6537A1-D6FC-4f65-9D91-7224C49458BB}"/>
                <c:ext xmlns:c16="http://schemas.microsoft.com/office/drawing/2014/chart" uri="{C3380CC4-5D6E-409C-BE32-E72D297353CC}">
                  <c16:uniqueId val="{00000008-8BD1-49ED-8372-616D9D853E97}"/>
                </c:ext>
              </c:extLst>
            </c:dLbl>
            <c:dLbl>
              <c:idx val="8"/>
              <c:delete val="1"/>
              <c:extLst>
                <c:ext xmlns:c15="http://schemas.microsoft.com/office/drawing/2012/chart" uri="{CE6537A1-D6FC-4f65-9D91-7224C49458BB}"/>
                <c:ext xmlns:c16="http://schemas.microsoft.com/office/drawing/2014/chart" uri="{C3380CC4-5D6E-409C-BE32-E72D297353CC}">
                  <c16:uniqueId val="{00000004-57CF-44BD-9E03-102E55F14E5C}"/>
                </c:ext>
              </c:extLst>
            </c:dLbl>
            <c:dLbl>
              <c:idx val="9"/>
              <c:delete val="1"/>
              <c:extLst>
                <c:ext xmlns:c15="http://schemas.microsoft.com/office/drawing/2012/chart" uri="{CE6537A1-D6FC-4f65-9D91-7224C49458BB}"/>
                <c:ext xmlns:c16="http://schemas.microsoft.com/office/drawing/2014/chart" uri="{C3380CC4-5D6E-409C-BE32-E72D297353CC}">
                  <c16:uniqueId val="{00000009-8BD1-49ED-8372-616D9D853E97}"/>
                </c:ext>
              </c:extLst>
            </c:dLbl>
            <c:dLbl>
              <c:idx val="10"/>
              <c:delete val="1"/>
              <c:extLst>
                <c:ext xmlns:c15="http://schemas.microsoft.com/office/drawing/2012/chart" uri="{CE6537A1-D6FC-4f65-9D91-7224C49458BB}"/>
                <c:ext xmlns:c16="http://schemas.microsoft.com/office/drawing/2014/chart" uri="{C3380CC4-5D6E-409C-BE32-E72D297353CC}">
                  <c16:uniqueId val="{00000005-57CF-44BD-9E03-102E55F14E5C}"/>
                </c:ext>
              </c:extLst>
            </c:dLbl>
            <c:dLbl>
              <c:idx val="11"/>
              <c:delete val="1"/>
              <c:extLst>
                <c:ext xmlns:c15="http://schemas.microsoft.com/office/drawing/2012/chart" uri="{CE6537A1-D6FC-4f65-9D91-7224C49458BB}"/>
                <c:ext xmlns:c16="http://schemas.microsoft.com/office/drawing/2014/chart" uri="{C3380CC4-5D6E-409C-BE32-E72D297353CC}">
                  <c16:uniqueId val="{0000000A-8BD1-49ED-8372-616D9D853E97}"/>
                </c:ext>
              </c:extLst>
            </c:dLbl>
            <c:dLbl>
              <c:idx val="13"/>
              <c:delete val="1"/>
              <c:extLst>
                <c:ext xmlns:c15="http://schemas.microsoft.com/office/drawing/2012/chart" uri="{CE6537A1-D6FC-4f65-9D91-7224C49458BB}"/>
                <c:ext xmlns:c16="http://schemas.microsoft.com/office/drawing/2014/chart" uri="{C3380CC4-5D6E-409C-BE32-E72D297353CC}">
                  <c16:uniqueId val="{00000006-57CF-44BD-9E03-102E55F14E5C}"/>
                </c:ext>
              </c:extLst>
            </c:dLbl>
            <c:dLbl>
              <c:idx val="14"/>
              <c:delete val="1"/>
              <c:extLst>
                <c:ext xmlns:c15="http://schemas.microsoft.com/office/drawing/2012/chart" uri="{CE6537A1-D6FC-4f65-9D91-7224C49458BB}"/>
                <c:ext xmlns:c16="http://schemas.microsoft.com/office/drawing/2014/chart" uri="{C3380CC4-5D6E-409C-BE32-E72D297353CC}">
                  <c16:uniqueId val="{00000004-CB5B-44E7-91BD-D180D00DAD58}"/>
                </c:ext>
              </c:extLst>
            </c:dLbl>
            <c:dLbl>
              <c:idx val="15"/>
              <c:delete val="1"/>
              <c:extLst>
                <c:ext xmlns:c15="http://schemas.microsoft.com/office/drawing/2012/chart" uri="{CE6537A1-D6FC-4f65-9D91-7224C49458BB}"/>
                <c:ext xmlns:c16="http://schemas.microsoft.com/office/drawing/2014/chart" uri="{C3380CC4-5D6E-409C-BE32-E72D297353CC}">
                  <c16:uniqueId val="{00000007-57CF-44BD-9E03-102E55F14E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Feuil1!$A$2:$A$18</c:f>
              <c:strCache>
                <c:ptCount val="17"/>
                <c:pt idx="0">
                  <c:v>1er trim. 2019</c:v>
                </c:pt>
                <c:pt idx="1">
                  <c:v>2e trim. 2019</c:v>
                </c:pt>
                <c:pt idx="2">
                  <c:v>3e trim. 2019</c:v>
                </c:pt>
                <c:pt idx="3">
                  <c:v>4e trim. 2019</c:v>
                </c:pt>
                <c:pt idx="4">
                  <c:v>1er trim. 2020</c:v>
                </c:pt>
                <c:pt idx="5">
                  <c:v>2e trim. 2020 </c:v>
                </c:pt>
                <c:pt idx="6">
                  <c:v>3e trim. 2020</c:v>
                </c:pt>
                <c:pt idx="7">
                  <c:v>4e trim. 2020</c:v>
                </c:pt>
                <c:pt idx="8">
                  <c:v>1er trim. 2021 </c:v>
                </c:pt>
                <c:pt idx="9">
                  <c:v>2e trim. 2021</c:v>
                </c:pt>
                <c:pt idx="10">
                  <c:v>3e trim. 2021</c:v>
                </c:pt>
                <c:pt idx="11">
                  <c:v>4e trim. 2021 </c:v>
                </c:pt>
                <c:pt idx="12">
                  <c:v>1er trim. 2022</c:v>
                </c:pt>
                <c:pt idx="13">
                  <c:v>2e trim. 2022</c:v>
                </c:pt>
                <c:pt idx="14">
                  <c:v>3e trim. 2022</c:v>
                </c:pt>
                <c:pt idx="15">
                  <c:v>4e trim. 2022</c:v>
                </c:pt>
                <c:pt idx="16">
                  <c:v>1er trim. 2023</c:v>
                </c:pt>
              </c:strCache>
            </c:strRef>
          </c:cat>
          <c:val>
            <c:numRef>
              <c:f>Feuil1!$C$2:$C$18</c:f>
              <c:numCache>
                <c:formatCode>#,##0;[Red]#,##0</c:formatCode>
                <c:ptCount val="17"/>
                <c:pt idx="0">
                  <c:v>745703</c:v>
                </c:pt>
                <c:pt idx="1">
                  <c:v>784467</c:v>
                </c:pt>
                <c:pt idx="2">
                  <c:v>772734</c:v>
                </c:pt>
                <c:pt idx="3">
                  <c:v>692879</c:v>
                </c:pt>
                <c:pt idx="4">
                  <c:v>572258</c:v>
                </c:pt>
                <c:pt idx="5">
                  <c:v>160154</c:v>
                </c:pt>
                <c:pt idx="6">
                  <c:v>202706</c:v>
                </c:pt>
                <c:pt idx="7">
                  <c:v>186658</c:v>
                </c:pt>
                <c:pt idx="8">
                  <c:v>218016</c:v>
                </c:pt>
                <c:pt idx="9">
                  <c:v>364792</c:v>
                </c:pt>
                <c:pt idx="10">
                  <c:v>498344</c:v>
                </c:pt>
                <c:pt idx="11">
                  <c:v>560680</c:v>
                </c:pt>
                <c:pt idx="12">
                  <c:v>594131</c:v>
                </c:pt>
                <c:pt idx="13">
                  <c:v>824567</c:v>
                </c:pt>
                <c:pt idx="14">
                  <c:v>880274</c:v>
                </c:pt>
                <c:pt idx="15">
                  <c:v>779504</c:v>
                </c:pt>
                <c:pt idx="16">
                  <c:v>816455</c:v>
                </c:pt>
              </c:numCache>
            </c:numRef>
          </c:val>
          <c:smooth val="0"/>
          <c:extLst>
            <c:ext xmlns:c16="http://schemas.microsoft.com/office/drawing/2014/chart" uri="{C3380CC4-5D6E-409C-BE32-E72D297353CC}">
              <c16:uniqueId val="{00000001-8BD1-49ED-8372-616D9D853E97}"/>
            </c:ext>
          </c:extLst>
        </c:ser>
        <c:ser>
          <c:idx val="2"/>
          <c:order val="2"/>
          <c:tx>
            <c:strRef>
              <c:f>Feuil1!$D$1</c:f>
              <c:strCache>
                <c:ptCount val="1"/>
                <c:pt idx="0">
                  <c:v>Fret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7-8BD1-49ED-8372-616D9D853E97}"/>
                </c:ext>
              </c:extLst>
            </c:dLbl>
            <c:dLbl>
              <c:idx val="2"/>
              <c:delete val="1"/>
              <c:extLst>
                <c:ext xmlns:c15="http://schemas.microsoft.com/office/drawing/2012/chart" uri="{CE6537A1-D6FC-4f65-9D91-7224C49458BB}"/>
                <c:ext xmlns:c16="http://schemas.microsoft.com/office/drawing/2014/chart" uri="{C3380CC4-5D6E-409C-BE32-E72D297353CC}">
                  <c16:uniqueId val="{00000016-8BD1-49ED-8372-616D9D853E97}"/>
                </c:ext>
              </c:extLst>
            </c:dLbl>
            <c:dLbl>
              <c:idx val="3"/>
              <c:delete val="1"/>
              <c:extLst>
                <c:ext xmlns:c15="http://schemas.microsoft.com/office/drawing/2012/chart" uri="{CE6537A1-D6FC-4f65-9D91-7224C49458BB}"/>
                <c:ext xmlns:c16="http://schemas.microsoft.com/office/drawing/2014/chart" uri="{C3380CC4-5D6E-409C-BE32-E72D297353CC}">
                  <c16:uniqueId val="{00000015-8BD1-49ED-8372-616D9D853E97}"/>
                </c:ext>
              </c:extLst>
            </c:dLbl>
            <c:dLbl>
              <c:idx val="4"/>
              <c:delete val="1"/>
              <c:extLst>
                <c:ext xmlns:c15="http://schemas.microsoft.com/office/drawing/2012/chart" uri="{CE6537A1-D6FC-4f65-9D91-7224C49458BB}"/>
                <c:ext xmlns:c16="http://schemas.microsoft.com/office/drawing/2014/chart" uri="{C3380CC4-5D6E-409C-BE32-E72D297353CC}">
                  <c16:uniqueId val="{00000002-CB5B-44E7-91BD-D180D00DAD58}"/>
                </c:ext>
              </c:extLst>
            </c:dLbl>
            <c:dLbl>
              <c:idx val="5"/>
              <c:delete val="1"/>
              <c:extLst>
                <c:ext xmlns:c15="http://schemas.microsoft.com/office/drawing/2012/chart" uri="{CE6537A1-D6FC-4f65-9D91-7224C49458BB}"/>
                <c:ext xmlns:c16="http://schemas.microsoft.com/office/drawing/2014/chart" uri="{C3380CC4-5D6E-409C-BE32-E72D297353CC}">
                  <c16:uniqueId val="{00000014-8BD1-49ED-8372-616D9D853E97}"/>
                </c:ext>
              </c:extLst>
            </c:dLbl>
            <c:dLbl>
              <c:idx val="6"/>
              <c:delete val="1"/>
              <c:extLst>
                <c:ext xmlns:c15="http://schemas.microsoft.com/office/drawing/2012/chart" uri="{CE6537A1-D6FC-4f65-9D91-7224C49458BB}"/>
                <c:ext xmlns:c16="http://schemas.microsoft.com/office/drawing/2014/chart" uri="{C3380CC4-5D6E-409C-BE32-E72D297353CC}">
                  <c16:uniqueId val="{00000013-8BD1-49ED-8372-616D9D853E97}"/>
                </c:ext>
              </c:extLst>
            </c:dLbl>
            <c:dLbl>
              <c:idx val="7"/>
              <c:delete val="1"/>
              <c:extLst>
                <c:ext xmlns:c15="http://schemas.microsoft.com/office/drawing/2012/chart" uri="{CE6537A1-D6FC-4f65-9D91-7224C49458BB}"/>
                <c:ext xmlns:c16="http://schemas.microsoft.com/office/drawing/2014/chart" uri="{C3380CC4-5D6E-409C-BE32-E72D297353CC}">
                  <c16:uniqueId val="{00000012-8BD1-49ED-8372-616D9D853E97}"/>
                </c:ext>
              </c:extLst>
            </c:dLbl>
            <c:dLbl>
              <c:idx val="8"/>
              <c:delete val="1"/>
              <c:extLst>
                <c:ext xmlns:c15="http://schemas.microsoft.com/office/drawing/2012/chart" uri="{CE6537A1-D6FC-4f65-9D91-7224C49458BB}"/>
                <c:ext xmlns:c16="http://schemas.microsoft.com/office/drawing/2014/chart" uri="{C3380CC4-5D6E-409C-BE32-E72D297353CC}">
                  <c16:uniqueId val="{00000003-CB5B-44E7-91BD-D180D00DAD58}"/>
                </c:ext>
              </c:extLst>
            </c:dLbl>
            <c:dLbl>
              <c:idx val="9"/>
              <c:delete val="1"/>
              <c:extLst>
                <c:ext xmlns:c15="http://schemas.microsoft.com/office/drawing/2012/chart" uri="{CE6537A1-D6FC-4f65-9D91-7224C49458BB}"/>
                <c:ext xmlns:c16="http://schemas.microsoft.com/office/drawing/2014/chart" uri="{C3380CC4-5D6E-409C-BE32-E72D297353CC}">
                  <c16:uniqueId val="{00000011-8BD1-49ED-8372-616D9D853E97}"/>
                </c:ext>
              </c:extLst>
            </c:dLbl>
            <c:dLbl>
              <c:idx val="10"/>
              <c:delete val="1"/>
              <c:extLst>
                <c:ext xmlns:c15="http://schemas.microsoft.com/office/drawing/2012/chart" uri="{CE6537A1-D6FC-4f65-9D91-7224C49458BB}"/>
                <c:ext xmlns:c16="http://schemas.microsoft.com/office/drawing/2014/chart" uri="{C3380CC4-5D6E-409C-BE32-E72D297353CC}">
                  <c16:uniqueId val="{00000010-8BD1-49ED-8372-616D9D853E97}"/>
                </c:ext>
              </c:extLst>
            </c:dLbl>
            <c:dLbl>
              <c:idx val="11"/>
              <c:delete val="1"/>
              <c:extLst>
                <c:ext xmlns:c15="http://schemas.microsoft.com/office/drawing/2012/chart" uri="{CE6537A1-D6FC-4f65-9D91-7224C49458BB}"/>
                <c:ext xmlns:c16="http://schemas.microsoft.com/office/drawing/2014/chart" uri="{C3380CC4-5D6E-409C-BE32-E72D297353CC}">
                  <c16:uniqueId val="{0000000F-8BD1-49ED-8372-616D9D853E97}"/>
                </c:ext>
              </c:extLst>
            </c:dLbl>
            <c:dLbl>
              <c:idx val="13"/>
              <c:delete val="1"/>
              <c:extLst>
                <c:ext xmlns:c15="http://schemas.microsoft.com/office/drawing/2012/chart" uri="{CE6537A1-D6FC-4f65-9D91-7224C49458BB}"/>
                <c:ext xmlns:c16="http://schemas.microsoft.com/office/drawing/2014/chart" uri="{C3380CC4-5D6E-409C-BE32-E72D297353CC}">
                  <c16:uniqueId val="{00000008-57CF-44BD-9E03-102E55F14E5C}"/>
                </c:ext>
              </c:extLst>
            </c:dLbl>
            <c:dLbl>
              <c:idx val="14"/>
              <c:delete val="1"/>
              <c:extLst>
                <c:ext xmlns:c15="http://schemas.microsoft.com/office/drawing/2012/chart" uri="{CE6537A1-D6FC-4f65-9D91-7224C49458BB}"/>
                <c:ext xmlns:c16="http://schemas.microsoft.com/office/drawing/2014/chart" uri="{C3380CC4-5D6E-409C-BE32-E72D297353CC}">
                  <c16:uniqueId val="{00000009-57CF-44BD-9E03-102E55F14E5C}"/>
                </c:ext>
              </c:extLst>
            </c:dLbl>
            <c:dLbl>
              <c:idx val="15"/>
              <c:delete val="1"/>
              <c:extLst>
                <c:ext xmlns:c15="http://schemas.microsoft.com/office/drawing/2012/chart" uri="{CE6537A1-D6FC-4f65-9D91-7224C49458BB}"/>
                <c:ext xmlns:c16="http://schemas.microsoft.com/office/drawing/2014/chart" uri="{C3380CC4-5D6E-409C-BE32-E72D297353CC}">
                  <c16:uniqueId val="{0000000A-57CF-44BD-9E03-102E55F14E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Feuil1!$A$2:$A$18</c:f>
              <c:strCache>
                <c:ptCount val="17"/>
                <c:pt idx="0">
                  <c:v>1er trim. 2019</c:v>
                </c:pt>
                <c:pt idx="1">
                  <c:v>2e trim. 2019</c:v>
                </c:pt>
                <c:pt idx="2">
                  <c:v>3e trim. 2019</c:v>
                </c:pt>
                <c:pt idx="3">
                  <c:v>4e trim. 2019</c:v>
                </c:pt>
                <c:pt idx="4">
                  <c:v>1er trim. 2020</c:v>
                </c:pt>
                <c:pt idx="5">
                  <c:v>2e trim. 2020 </c:v>
                </c:pt>
                <c:pt idx="6">
                  <c:v>3e trim. 2020</c:v>
                </c:pt>
                <c:pt idx="7">
                  <c:v>4e trim. 2020</c:v>
                </c:pt>
                <c:pt idx="8">
                  <c:v>1er trim. 2021 </c:v>
                </c:pt>
                <c:pt idx="9">
                  <c:v>2e trim. 2021</c:v>
                </c:pt>
                <c:pt idx="10">
                  <c:v>3e trim. 2021</c:v>
                </c:pt>
                <c:pt idx="11">
                  <c:v>4e trim. 2021 </c:v>
                </c:pt>
                <c:pt idx="12">
                  <c:v>1er trim. 2022</c:v>
                </c:pt>
                <c:pt idx="13">
                  <c:v>2e trim. 2022</c:v>
                </c:pt>
                <c:pt idx="14">
                  <c:v>3e trim. 2022</c:v>
                </c:pt>
                <c:pt idx="15">
                  <c:v>4e trim. 2022</c:v>
                </c:pt>
                <c:pt idx="16">
                  <c:v>1er trim. 2023</c:v>
                </c:pt>
              </c:strCache>
            </c:strRef>
          </c:cat>
          <c:val>
            <c:numRef>
              <c:f>Feuil1!$D$2:$D$18</c:f>
              <c:numCache>
                <c:formatCode>#,##0;[Red]#,##0</c:formatCode>
                <c:ptCount val="17"/>
                <c:pt idx="0">
                  <c:v>384424</c:v>
                </c:pt>
                <c:pt idx="1">
                  <c:v>365532</c:v>
                </c:pt>
                <c:pt idx="2">
                  <c:v>393147</c:v>
                </c:pt>
                <c:pt idx="3">
                  <c:v>263599</c:v>
                </c:pt>
                <c:pt idx="4">
                  <c:v>256021</c:v>
                </c:pt>
                <c:pt idx="5">
                  <c:v>320160</c:v>
                </c:pt>
                <c:pt idx="6">
                  <c:v>251423</c:v>
                </c:pt>
                <c:pt idx="7">
                  <c:v>303103</c:v>
                </c:pt>
                <c:pt idx="8">
                  <c:v>331103</c:v>
                </c:pt>
                <c:pt idx="9">
                  <c:v>381245</c:v>
                </c:pt>
                <c:pt idx="10">
                  <c:v>401033</c:v>
                </c:pt>
                <c:pt idx="11">
                  <c:v>459218</c:v>
                </c:pt>
                <c:pt idx="12">
                  <c:v>469003</c:v>
                </c:pt>
                <c:pt idx="13">
                  <c:v>509753</c:v>
                </c:pt>
                <c:pt idx="14">
                  <c:v>542647</c:v>
                </c:pt>
                <c:pt idx="15">
                  <c:v>581627</c:v>
                </c:pt>
                <c:pt idx="16">
                  <c:v>532532</c:v>
                </c:pt>
              </c:numCache>
            </c:numRef>
          </c:val>
          <c:smooth val="0"/>
          <c:extLst>
            <c:ext xmlns:c16="http://schemas.microsoft.com/office/drawing/2014/chart" uri="{C3380CC4-5D6E-409C-BE32-E72D297353CC}">
              <c16:uniqueId val="{00000002-8BD1-49ED-8372-616D9D853E97}"/>
            </c:ext>
          </c:extLst>
        </c:ser>
        <c:dLbls>
          <c:dLblPos val="t"/>
          <c:showLegendKey val="0"/>
          <c:showVal val="1"/>
          <c:showCatName val="0"/>
          <c:showSerName val="0"/>
          <c:showPercent val="0"/>
          <c:showBubbleSize val="0"/>
        </c:dLbls>
        <c:marker val="1"/>
        <c:smooth val="0"/>
        <c:axId val="1969751456"/>
        <c:axId val="1969750208"/>
      </c:lineChart>
      <c:catAx>
        <c:axId val="196975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BE"/>
          </a:p>
        </c:txPr>
        <c:crossAx val="1969750208"/>
        <c:crosses val="autoZero"/>
        <c:auto val="1"/>
        <c:lblAlgn val="ctr"/>
        <c:lblOffset val="100"/>
        <c:noMultiLvlLbl val="0"/>
      </c:catAx>
      <c:valAx>
        <c:axId val="1969750208"/>
        <c:scaling>
          <c:orientation val="minMax"/>
          <c:max val="900000"/>
          <c:min val="100000"/>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BE"/>
          </a:p>
        </c:txPr>
        <c:crossAx val="1969751456"/>
        <c:crosses val="autoZero"/>
        <c:crossBetween val="between"/>
      </c:valAx>
      <c:spPr>
        <a:noFill/>
        <a:ln>
          <a:noFill/>
        </a:ln>
        <a:effectLst/>
      </c:spPr>
    </c:plotArea>
    <c:legend>
      <c:legendPos val="r"/>
      <c:layout>
        <c:manualLayout>
          <c:xMode val="edge"/>
          <c:yMode val="edge"/>
          <c:x val="0.86699831763032831"/>
          <c:y val="0.7002429962149237"/>
          <c:w val="0.1290975354278279"/>
          <c:h val="0.114817473982986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kumimoji="0" lang="fr-FR" sz="2400" b="1" i="0" u="none" strike="noStrike" kern="1200" cap="none" spc="0" normalizeH="0" baseline="0" noProof="0" dirty="0">
                <a:ln>
                  <a:noFill/>
                </a:ln>
                <a:solidFill>
                  <a:srgbClr val="2E3A48"/>
                </a:solidFill>
                <a:effectLst/>
                <a:uLnTx/>
                <a:uFillTx/>
                <a:latin typeface="Arial" panose="020B0604020202020204"/>
              </a:rPr>
              <a:t>Evolution du nombre de postes en Wallonie par activité du secteur aéronautique</a:t>
            </a:r>
            <a:endParaRPr lang="fr-FR" sz="2400" b="1" dirty="0">
              <a:solidFill>
                <a:srgbClr val="2E3A48"/>
              </a:solidFill>
            </a:endParaRPr>
          </a:p>
        </c:rich>
      </c:tx>
      <c:layout>
        <c:manualLayout>
          <c:xMode val="edge"/>
          <c:yMode val="edge"/>
          <c:x val="0.11162858230905771"/>
          <c:y val="2.003495596401988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manualLayout>
          <c:layoutTarget val="inner"/>
          <c:xMode val="edge"/>
          <c:yMode val="edge"/>
          <c:x val="9.0030959308347064E-2"/>
          <c:y val="0.23569404229175286"/>
          <c:w val="0.8406590515518203"/>
          <c:h val="0.67965776001264178"/>
        </c:manualLayout>
      </c:layout>
      <c:barChart>
        <c:barDir val="col"/>
        <c:grouping val="stacked"/>
        <c:varyColors val="0"/>
        <c:ser>
          <c:idx val="0"/>
          <c:order val="0"/>
          <c:tx>
            <c:strRef>
              <c:f>Feuil1!$B$1</c:f>
              <c:strCache>
                <c:ptCount val="1"/>
                <c:pt idx="0">
                  <c:v>Construction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Déc. 19</c:v>
                </c:pt>
                <c:pt idx="1">
                  <c:v>Déc. 21</c:v>
                </c:pt>
              </c:strCache>
            </c:strRef>
          </c:cat>
          <c:val>
            <c:numRef>
              <c:f>Feuil1!$B$2:$B$3</c:f>
              <c:numCache>
                <c:formatCode>#,##0</c:formatCode>
                <c:ptCount val="2"/>
                <c:pt idx="0">
                  <c:v>3880</c:v>
                </c:pt>
                <c:pt idx="1">
                  <c:v>3364</c:v>
                </c:pt>
              </c:numCache>
            </c:numRef>
          </c:val>
          <c:extLst>
            <c:ext xmlns:c16="http://schemas.microsoft.com/office/drawing/2014/chart" uri="{C3380CC4-5D6E-409C-BE32-E72D297353CC}">
              <c16:uniqueId val="{00000000-F06B-4A91-8B1F-CCC62DBBE674}"/>
            </c:ext>
          </c:extLst>
        </c:ser>
        <c:ser>
          <c:idx val="1"/>
          <c:order val="1"/>
          <c:tx>
            <c:strRef>
              <c:f>Feuil1!$C$1</c:f>
              <c:strCache>
                <c:ptCount val="1"/>
                <c:pt idx="0">
                  <c:v>Passagers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Déc. 19</c:v>
                </c:pt>
                <c:pt idx="1">
                  <c:v>Déc. 21</c:v>
                </c:pt>
              </c:strCache>
            </c:strRef>
          </c:cat>
          <c:val>
            <c:numRef>
              <c:f>Feuil1!$C$2:$C$3</c:f>
              <c:numCache>
                <c:formatCode>#,##0</c:formatCode>
                <c:ptCount val="2"/>
                <c:pt idx="0">
                  <c:v>713</c:v>
                </c:pt>
                <c:pt idx="1">
                  <c:v>858</c:v>
                </c:pt>
              </c:numCache>
            </c:numRef>
          </c:val>
          <c:extLst>
            <c:ext xmlns:c16="http://schemas.microsoft.com/office/drawing/2014/chart" uri="{C3380CC4-5D6E-409C-BE32-E72D297353CC}">
              <c16:uniqueId val="{00000001-F06B-4A91-8B1F-CCC62DBBE674}"/>
            </c:ext>
          </c:extLst>
        </c:ser>
        <c:ser>
          <c:idx val="2"/>
          <c:order val="2"/>
          <c:tx>
            <c:strRef>
              <c:f>Feuil1!$D$1</c:f>
              <c:strCache>
                <c:ptCount val="1"/>
                <c:pt idx="0">
                  <c:v>Fret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Déc. 19</c:v>
                </c:pt>
                <c:pt idx="1">
                  <c:v>Déc. 21</c:v>
                </c:pt>
              </c:strCache>
            </c:strRef>
          </c:cat>
          <c:val>
            <c:numRef>
              <c:f>Feuil1!$D$2:$D$3</c:f>
              <c:numCache>
                <c:formatCode>#,##0</c:formatCode>
                <c:ptCount val="2"/>
                <c:pt idx="0">
                  <c:v>442</c:v>
                </c:pt>
                <c:pt idx="1">
                  <c:v>515</c:v>
                </c:pt>
              </c:numCache>
            </c:numRef>
          </c:val>
          <c:extLst>
            <c:ext xmlns:c16="http://schemas.microsoft.com/office/drawing/2014/chart" uri="{C3380CC4-5D6E-409C-BE32-E72D297353CC}">
              <c16:uniqueId val="{00000002-F06B-4A91-8B1F-CCC62DBBE674}"/>
            </c:ext>
          </c:extLst>
        </c:ser>
        <c:ser>
          <c:idx val="3"/>
          <c:order val="3"/>
          <c:tx>
            <c:strRef>
              <c:f>Feuil1!$E$1</c:f>
              <c:strCache>
                <c:ptCount val="1"/>
                <c:pt idx="0">
                  <c:v>Serv. Aux.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Déc. 19</c:v>
                </c:pt>
                <c:pt idx="1">
                  <c:v>Déc. 21</c:v>
                </c:pt>
              </c:strCache>
            </c:strRef>
          </c:cat>
          <c:val>
            <c:numRef>
              <c:f>Feuil1!$E$2:$E$3</c:f>
              <c:numCache>
                <c:formatCode>#,##0</c:formatCode>
                <c:ptCount val="2"/>
                <c:pt idx="0">
                  <c:v>1456</c:v>
                </c:pt>
                <c:pt idx="1">
                  <c:v>1661</c:v>
                </c:pt>
              </c:numCache>
            </c:numRef>
          </c:val>
          <c:extLst>
            <c:ext xmlns:c16="http://schemas.microsoft.com/office/drawing/2014/chart" uri="{C3380CC4-5D6E-409C-BE32-E72D297353CC}">
              <c16:uniqueId val="{00000000-CEF1-4048-B01F-63825AE645F4}"/>
            </c:ext>
          </c:extLst>
        </c:ser>
        <c:ser>
          <c:idx val="4"/>
          <c:order val="4"/>
          <c:tx>
            <c:strRef>
              <c:f>Feuil1!$F$1</c:f>
              <c:strCache>
                <c:ptCount val="1"/>
                <c:pt idx="0">
                  <c:v>Réparation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Déc. 19</c:v>
                </c:pt>
                <c:pt idx="1">
                  <c:v>Déc. 21</c:v>
                </c:pt>
              </c:strCache>
            </c:strRef>
          </c:cat>
          <c:val>
            <c:numRef>
              <c:f>Feuil1!$F$2:$F$3</c:f>
              <c:numCache>
                <c:formatCode>#,##0</c:formatCode>
                <c:ptCount val="2"/>
                <c:pt idx="0">
                  <c:v>218</c:v>
                </c:pt>
                <c:pt idx="1">
                  <c:v>246</c:v>
                </c:pt>
              </c:numCache>
            </c:numRef>
          </c:val>
          <c:extLst>
            <c:ext xmlns:c16="http://schemas.microsoft.com/office/drawing/2014/chart" uri="{C3380CC4-5D6E-409C-BE32-E72D297353CC}">
              <c16:uniqueId val="{00000002-CEF1-4048-B01F-63825AE645F4}"/>
            </c:ext>
          </c:extLst>
        </c:ser>
        <c:dLbls>
          <c:dLblPos val="ctr"/>
          <c:showLegendKey val="0"/>
          <c:showVal val="1"/>
          <c:showCatName val="0"/>
          <c:showSerName val="0"/>
          <c:showPercent val="0"/>
          <c:showBubbleSize val="0"/>
        </c:dLbls>
        <c:gapWidth val="221"/>
        <c:overlap val="100"/>
        <c:axId val="1239752224"/>
        <c:axId val="1239741408"/>
      </c:barChart>
      <c:catAx>
        <c:axId val="12397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crossAx val="1239741408"/>
        <c:crossesAt val="0"/>
        <c:auto val="1"/>
        <c:lblAlgn val="ctr"/>
        <c:lblOffset val="100"/>
        <c:noMultiLvlLbl val="0"/>
      </c:catAx>
      <c:valAx>
        <c:axId val="1239741408"/>
        <c:scaling>
          <c:orientation val="minMax"/>
          <c:max val="7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crossAx val="1239752224"/>
        <c:crosses val="autoZero"/>
        <c:crossBetween val="between"/>
      </c:valAx>
      <c:spPr>
        <a:noFill/>
        <a:ln>
          <a:noFill/>
        </a:ln>
        <a:effectLst/>
      </c:spPr>
    </c:plotArea>
    <c:legend>
      <c:legendPos val="r"/>
      <c:overlay val="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0.3568</cdr:x>
      <cdr:y>0.18958</cdr:y>
    </cdr:from>
    <cdr:to>
      <cdr:x>0.44713</cdr:x>
      <cdr:y>0.24674</cdr:y>
    </cdr:to>
    <cdr:sp macro="" textlink="">
      <cdr:nvSpPr>
        <cdr:cNvPr id="2" name="ZoneTexte 1">
          <a:extLst xmlns:a="http://schemas.openxmlformats.org/drawingml/2006/main">
            <a:ext uri="{FF2B5EF4-FFF2-40B4-BE49-F238E27FC236}">
              <a16:creationId xmlns:a16="http://schemas.microsoft.com/office/drawing/2014/main" id="{86FABF0C-5FAB-9565-3B86-DB7A6889BDCE}"/>
            </a:ext>
          </a:extLst>
        </cdr:cNvPr>
        <cdr:cNvSpPr txBox="1"/>
      </cdr:nvSpPr>
      <cdr:spPr>
        <a:xfrm xmlns:a="http://schemas.openxmlformats.org/drawingml/2006/main">
          <a:off x="3675353" y="1122946"/>
          <a:ext cx="930442"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spcBef>
              <a:spcPts val="1200"/>
            </a:spcBef>
          </a:pPr>
          <a:endParaRPr lang="fr-FR" sz="1600" dirty="0">
            <a:solidFill>
              <a:schemeClr val="accent4"/>
            </a:solidFill>
          </a:endParaRPr>
        </a:p>
      </cdr:txBody>
    </cdr:sp>
  </cdr:relSizeAnchor>
  <cdr:relSizeAnchor xmlns:cdr="http://schemas.openxmlformats.org/drawingml/2006/chartDrawing">
    <cdr:from>
      <cdr:x>0.25259</cdr:x>
      <cdr:y>0.18871</cdr:y>
    </cdr:from>
    <cdr:to>
      <cdr:x>0.34128</cdr:x>
      <cdr:y>0.24916</cdr:y>
    </cdr:to>
    <cdr:sp macro="" textlink="">
      <cdr:nvSpPr>
        <cdr:cNvPr id="4" name="ZoneTexte 3">
          <a:extLst xmlns:a="http://schemas.openxmlformats.org/drawingml/2006/main">
            <a:ext uri="{FF2B5EF4-FFF2-40B4-BE49-F238E27FC236}">
              <a16:creationId xmlns:a16="http://schemas.microsoft.com/office/drawing/2014/main" id="{B8378AF6-12E1-156C-AF2E-09E804502FBD}"/>
            </a:ext>
          </a:extLst>
        </cdr:cNvPr>
        <cdr:cNvSpPr txBox="1"/>
      </cdr:nvSpPr>
      <cdr:spPr>
        <a:xfrm xmlns:a="http://schemas.openxmlformats.org/drawingml/2006/main">
          <a:off x="2536400" y="1056920"/>
          <a:ext cx="890586" cy="33856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spcBef>
              <a:spcPts val="1200"/>
            </a:spcBef>
          </a:pPr>
          <a:r>
            <a:rPr lang="fr-FR" sz="1600" b="1" dirty="0">
              <a:solidFill>
                <a:srgbClr val="2E3A48"/>
              </a:solidFill>
            </a:rPr>
            <a:t>6.709</a:t>
          </a:r>
        </a:p>
      </cdr:txBody>
    </cdr:sp>
  </cdr:relSizeAnchor>
  <cdr:relSizeAnchor xmlns:cdr="http://schemas.openxmlformats.org/drawingml/2006/chartDrawing">
    <cdr:from>
      <cdr:x>0.66928</cdr:x>
      <cdr:y>0.17208</cdr:y>
    </cdr:from>
    <cdr:to>
      <cdr:x>0.75797</cdr:x>
      <cdr:y>0.23253</cdr:y>
    </cdr:to>
    <cdr:sp macro="" textlink="">
      <cdr:nvSpPr>
        <cdr:cNvPr id="6" name="ZoneTexte 1">
          <a:extLst xmlns:a="http://schemas.openxmlformats.org/drawingml/2006/main">
            <a:ext uri="{FF2B5EF4-FFF2-40B4-BE49-F238E27FC236}">
              <a16:creationId xmlns:a16="http://schemas.microsoft.com/office/drawing/2014/main" id="{81821BA5-0B44-883A-C9C4-8A67921C1BD0}"/>
            </a:ext>
          </a:extLst>
        </cdr:cNvPr>
        <cdr:cNvSpPr txBox="1"/>
      </cdr:nvSpPr>
      <cdr:spPr>
        <a:xfrm xmlns:a="http://schemas.openxmlformats.org/drawingml/2006/main">
          <a:off x="6720626" y="963801"/>
          <a:ext cx="890587" cy="3385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1200"/>
            </a:spcBef>
          </a:pPr>
          <a:r>
            <a:rPr lang="fr-FR" sz="1600" b="1" dirty="0">
              <a:solidFill>
                <a:srgbClr val="2E3A48"/>
              </a:solidFill>
            </a:rPr>
            <a:t>6.644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5311FAA7-06AE-44DD-BFAC-60402AD3ADB8}" type="datetimeFigureOut">
              <a:rPr lang="fr-FR" smtClean="0"/>
              <a:t>04/07/2023</a:t>
            </a:fld>
            <a:endParaRPr lang="fr-FR"/>
          </a:p>
        </p:txBody>
      </p:sp>
      <p:sp>
        <p:nvSpPr>
          <p:cNvPr id="4" name="Espace réservé de l'image des diapositives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BAE49F26-ED15-4D44-B4D5-405FDE35A5E3}" type="slidenum">
              <a:rPr lang="fr-FR" smtClean="0"/>
              <a:t>‹#›</a:t>
            </a:fld>
            <a:endParaRPr lang="fr-FR"/>
          </a:p>
        </p:txBody>
      </p:sp>
    </p:spTree>
    <p:extLst>
      <p:ext uri="{BB962C8B-B14F-4D97-AF65-F5344CB8AC3E}">
        <p14:creationId xmlns:p14="http://schemas.microsoft.com/office/powerpoint/2010/main" val="311977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AE49F26-ED15-4D44-B4D5-405FDE35A5E3}" type="slidenum">
              <a:rPr lang="fr-FR" smtClean="0"/>
              <a:t>1</a:t>
            </a:fld>
            <a:endParaRPr lang="fr-FR"/>
          </a:p>
        </p:txBody>
      </p:sp>
    </p:spTree>
    <p:extLst>
      <p:ext uri="{BB962C8B-B14F-4D97-AF65-F5344CB8AC3E}">
        <p14:creationId xmlns:p14="http://schemas.microsoft.com/office/powerpoint/2010/main" val="388363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BE" b="1" dirty="0"/>
              <a:t>Le transport aérien est composé de transport de passagers mais aussi de fret </a:t>
            </a:r>
            <a:br>
              <a:rPr lang="fr-BE" b="1" dirty="0"/>
            </a:br>
            <a:endParaRPr lang="fr-BE" b="1" dirty="0"/>
          </a:p>
          <a:p>
            <a:pPr marL="171450" indent="-171450">
              <a:buFont typeface="Arial" panose="020B0604020202020204" pitchFamily="34" charset="0"/>
              <a:buChar char="•"/>
            </a:pPr>
            <a:r>
              <a:rPr lang="fr-BE" b="0" dirty="0"/>
              <a:t>Le transport de passagers emploie majoritairement des personnes de Flandre (plus de 80%)</a:t>
            </a:r>
          </a:p>
          <a:p>
            <a:pPr marL="171450" indent="-171450">
              <a:buFont typeface="Arial" panose="020B0604020202020204" pitchFamily="34" charset="0"/>
              <a:buChar char="•"/>
            </a:pPr>
            <a:r>
              <a:rPr lang="fr-BE" b="0" dirty="0"/>
              <a:t>Le transport aérien de fret emploie en majorité en Wallonie (77 %)</a:t>
            </a:r>
          </a:p>
          <a:p>
            <a:pPr marL="171450" indent="-171450">
              <a:buFont typeface="Arial" panose="020B0604020202020204" pitchFamily="34" charset="0"/>
              <a:buChar char="•"/>
            </a:pPr>
            <a:r>
              <a:rPr lang="fr-BE" b="0" dirty="0"/>
              <a:t>Les postes wallons dans le transport aérien de fret sont exclusivement situés dans l’arrondissement de Liège. Cela représentent près de 40 % de l’ensemble du transport aérien en Wallonie. </a:t>
            </a:r>
          </a:p>
          <a:p>
            <a:br>
              <a:rPr lang="fr-BE" b="1" dirty="0"/>
            </a:br>
            <a:endParaRPr lang="fr-BE" b="1" dirty="0"/>
          </a:p>
          <a:p>
            <a:r>
              <a:rPr lang="fr-BE" b="1" dirty="0"/>
              <a:t>Sur la période 2019 – 2021 :</a:t>
            </a:r>
          </a:p>
          <a:p>
            <a:pPr marL="171450" indent="-171450">
              <a:buFont typeface="Arial" panose="020B0604020202020204" pitchFamily="34" charset="0"/>
              <a:buChar char="•"/>
            </a:pPr>
            <a:endParaRPr lang="fr-BE" b="0" dirty="0"/>
          </a:p>
          <a:p>
            <a:pPr marL="171450" indent="-171450">
              <a:buFont typeface="Arial" panose="020B0604020202020204" pitchFamily="34" charset="0"/>
              <a:buChar char="•"/>
            </a:pPr>
            <a:r>
              <a:rPr lang="fr-BE" b="0" dirty="0"/>
              <a:t>les postes liés au transport de passagers ont diminué de 16 % en Belgique (-972 postes) mais augmenté en Wallonie de + 20 %</a:t>
            </a:r>
          </a:p>
          <a:p>
            <a:pPr marL="171450" indent="-171450">
              <a:buFont typeface="Arial" panose="020B0604020202020204" pitchFamily="34" charset="0"/>
              <a:buChar char="•"/>
            </a:pPr>
            <a:r>
              <a:rPr lang="fr-BE" b="0" dirty="0"/>
              <a:t>les postes concernant le transport de fret ont augmenté de 11% en Belgique. Cette augmentation s’observe principalement en Wallonie (+ 73 postes dont 72 à Liège) </a:t>
            </a:r>
            <a:endParaRPr lang="fr-BE" b="0" i="0" dirty="0"/>
          </a:p>
          <a:p>
            <a:pPr marL="628650" lvl="1" indent="-171450">
              <a:buFont typeface="Arial" panose="020B0604020202020204" pitchFamily="34" charset="0"/>
              <a:buChar char="•"/>
            </a:pPr>
            <a:endParaRPr lang="fr-BE" b="0" i="0" dirty="0"/>
          </a:p>
          <a:p>
            <a:pPr marL="457200" lvl="1" indent="0">
              <a:buFont typeface="Arial" panose="020B0604020202020204" pitchFamily="34" charset="0"/>
              <a:buNone/>
            </a:pPr>
            <a:endParaRPr lang="fr-BE" b="0" i="0" dirty="0"/>
          </a:p>
          <a:p>
            <a:pPr marL="628650" lvl="1" indent="-171450">
              <a:buFont typeface="Arial" panose="020B0604020202020204" pitchFamily="34" charset="0"/>
              <a:buChar char="•"/>
            </a:pPr>
            <a:endParaRPr lang="fr-BE" b="0" i="0" dirty="0"/>
          </a:p>
          <a:p>
            <a:pPr marL="628650" lvl="1" indent="-171450">
              <a:buFont typeface="Arial" panose="020B0604020202020204" pitchFamily="34" charset="0"/>
              <a:buChar char="•"/>
            </a:pPr>
            <a:endParaRPr lang="fr-BE" b="0" i="0" dirty="0"/>
          </a:p>
          <a:p>
            <a:pPr marL="628650" lvl="1" indent="-171450">
              <a:buFont typeface="Arial" panose="020B0604020202020204" pitchFamily="34" charset="0"/>
              <a:buChar char="•"/>
            </a:pPr>
            <a:endParaRPr lang="fr-BE" b="0" i="0" dirty="0"/>
          </a:p>
          <a:p>
            <a:pPr marL="628650" lvl="1" indent="-171450">
              <a:buFont typeface="Arial" panose="020B0604020202020204" pitchFamily="34" charset="0"/>
              <a:buChar char="•"/>
            </a:pPr>
            <a:endParaRPr lang="fr-BE" b="0" i="0" dirty="0"/>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10</a:t>
            </a:fld>
            <a:endParaRPr lang="fr-FR"/>
          </a:p>
        </p:txBody>
      </p:sp>
    </p:spTree>
    <p:extLst>
      <p:ext uri="{BB962C8B-B14F-4D97-AF65-F5344CB8AC3E}">
        <p14:creationId xmlns:p14="http://schemas.microsoft.com/office/powerpoint/2010/main" val="327407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Les services auxiliaires des transports aériens comprennent : </a:t>
            </a:r>
          </a:p>
          <a:p>
            <a:pPr marL="171450" indent="-171450">
              <a:buFontTx/>
              <a:buChar char="-"/>
            </a:pPr>
            <a:r>
              <a:rPr lang="fr-BE" dirty="0"/>
              <a:t>l’exploitation d’installations de terminaux telles que aéroports, etc.</a:t>
            </a:r>
          </a:p>
          <a:p>
            <a:pPr marL="171450" indent="-171450">
              <a:buFontTx/>
              <a:buChar char="-"/>
            </a:pPr>
            <a:r>
              <a:rPr lang="fr-BE" dirty="0"/>
              <a:t>les activités de contrôle des aéroports et de la circulation aérienne</a:t>
            </a:r>
          </a:p>
          <a:p>
            <a:pPr marL="171450" indent="-171450">
              <a:buFontTx/>
              <a:buChar char="-"/>
            </a:pPr>
            <a:r>
              <a:rPr lang="fr-BE" dirty="0"/>
              <a:t>les services au sol sur les terrains d’aviation, etc.</a:t>
            </a:r>
          </a:p>
          <a:p>
            <a:pPr marL="171450" indent="-171450">
              <a:buFontTx/>
              <a:buChar char="-"/>
            </a:pPr>
            <a:r>
              <a:rPr lang="fr-BE" dirty="0"/>
              <a:t>les services de prévention et de lutte contre les incendies dans les aéroports</a:t>
            </a:r>
          </a:p>
          <a:p>
            <a:pPr marL="171450" indent="-171450">
              <a:buFontTx/>
              <a:buChar char="-"/>
            </a:pPr>
            <a:endParaRPr lang="fr-BE" dirty="0"/>
          </a:p>
          <a:p>
            <a:pPr marL="0" indent="0">
              <a:buFontTx/>
              <a:buNone/>
            </a:pPr>
            <a:r>
              <a:rPr lang="fr-FR" dirty="0"/>
              <a:t>En Belgique, on compte 5.769 emplois salariés dans le domaine des services auxiliaires des transports aériens. </a:t>
            </a:r>
            <a:br>
              <a:rPr lang="fr-FR" dirty="0"/>
            </a:br>
            <a:r>
              <a:rPr lang="fr-FR" dirty="0"/>
              <a:t>En Wallonie, les emplois de ce domaine sont liés géographiquement à la présence d’aéroports. </a:t>
            </a:r>
            <a:br>
              <a:rPr lang="fr-FR" dirty="0"/>
            </a:br>
            <a:r>
              <a:rPr lang="fr-FR" dirty="0"/>
              <a:t>Comme pour les autres domaines du transport, la Wallonie a vu son nombre de postes salariés augmenter entre 2019 et 2021.</a:t>
            </a:r>
          </a:p>
          <a:p>
            <a:pPr marL="0" indent="0">
              <a:buFontTx/>
              <a:buNone/>
            </a:pPr>
            <a:endParaRPr lang="fr-FR" dirty="0"/>
          </a:p>
          <a:p>
            <a:pPr marL="0" indent="0">
              <a:buFontTx/>
              <a:buNone/>
            </a:pPr>
            <a:r>
              <a:rPr lang="fr-FR" dirty="0"/>
              <a:t>C’est le seul domaine du secteur aéronautique offrant des emplois dans le secteur public.</a:t>
            </a:r>
          </a:p>
        </p:txBody>
      </p:sp>
      <p:sp>
        <p:nvSpPr>
          <p:cNvPr id="4" name="Espace réservé du numéro de diapositive 3"/>
          <p:cNvSpPr>
            <a:spLocks noGrp="1"/>
          </p:cNvSpPr>
          <p:nvPr>
            <p:ph type="sldNum" sz="quarter" idx="5"/>
          </p:nvPr>
        </p:nvSpPr>
        <p:spPr/>
        <p:txBody>
          <a:bodyPr/>
          <a:lstStyle/>
          <a:p>
            <a:fld id="{BAE49F26-ED15-4D44-B4D5-405FDE35A5E3}" type="slidenum">
              <a:rPr lang="fr-FR" smtClean="0"/>
              <a:t>11</a:t>
            </a:fld>
            <a:endParaRPr lang="fr-FR"/>
          </a:p>
        </p:txBody>
      </p:sp>
    </p:spTree>
    <p:extLst>
      <p:ext uri="{BB962C8B-B14F-4D97-AF65-F5344CB8AC3E}">
        <p14:creationId xmlns:p14="http://schemas.microsoft.com/office/powerpoint/2010/main" val="202658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sont repris les chiffres wallons de l’emploi pour </a:t>
            </a:r>
            <a:r>
              <a:rPr lang="fr-FR" b="1" dirty="0"/>
              <a:t>l’ensemble des domaines du secteur aéronautique.</a:t>
            </a:r>
            <a:br>
              <a:rPr lang="fr-FR" dirty="0"/>
            </a:br>
            <a:br>
              <a:rPr lang="fr-FR" dirty="0"/>
            </a:br>
            <a:r>
              <a:rPr lang="fr-FR" dirty="0"/>
              <a:t>Le secteur aéronautique a connu une diminution de ses emplois salariés de 12% en Belgique mais seulement de 1% en Wallonie.</a:t>
            </a:r>
            <a:br>
              <a:rPr lang="fr-FR" dirty="0"/>
            </a:br>
            <a:endParaRPr lang="fr-FR" dirty="0"/>
          </a:p>
          <a:p>
            <a:r>
              <a:rPr lang="fr-FR" dirty="0"/>
              <a:t>L’évolution de l’emploi, en Belgique, pour les différents domaines : </a:t>
            </a:r>
          </a:p>
          <a:p>
            <a:pPr marL="171450" indent="-171450">
              <a:buFontTx/>
              <a:buChar char="-"/>
            </a:pPr>
            <a:r>
              <a:rPr lang="fr-FR" dirty="0"/>
              <a:t>La réparation : - 5%</a:t>
            </a:r>
          </a:p>
          <a:p>
            <a:pPr marL="171450" indent="-171450">
              <a:buFontTx/>
              <a:buChar char="-"/>
            </a:pPr>
            <a:r>
              <a:rPr lang="fr-FR" dirty="0"/>
              <a:t>Les services auxiliaires : - 13%</a:t>
            </a:r>
          </a:p>
          <a:p>
            <a:pPr marL="171450" indent="-171450">
              <a:buFontTx/>
              <a:buChar char="-"/>
            </a:pPr>
            <a:r>
              <a:rPr lang="fr-FR" dirty="0"/>
              <a:t>Le transport de fret : + 11%</a:t>
            </a:r>
          </a:p>
          <a:p>
            <a:pPr marL="171450" indent="-171450">
              <a:buFontTx/>
              <a:buChar char="-"/>
            </a:pPr>
            <a:r>
              <a:rPr lang="fr-FR" dirty="0"/>
              <a:t>Le transport de passager : - 16 %</a:t>
            </a:r>
          </a:p>
          <a:p>
            <a:pPr marL="171450" indent="-171450">
              <a:buFontTx/>
              <a:buChar char="-"/>
            </a:pPr>
            <a:r>
              <a:rPr lang="fr-FR" dirty="0"/>
              <a:t>La construction : - 12 %</a:t>
            </a:r>
          </a:p>
          <a:p>
            <a:pPr marL="171450" indent="-171450">
              <a:buFontTx/>
              <a:buChar char="-"/>
            </a:pPr>
            <a:endParaRPr lang="fr-FR" dirty="0"/>
          </a:p>
          <a:p>
            <a:pPr marL="0" indent="0">
              <a:buFontTx/>
              <a:buNone/>
            </a:pPr>
            <a:r>
              <a:rPr lang="fr-FR" dirty="0"/>
              <a:t>En parallèle en Wallonie : </a:t>
            </a:r>
          </a:p>
          <a:p>
            <a:pPr marL="171450" indent="-171450">
              <a:buFontTx/>
              <a:buChar char="-"/>
            </a:pPr>
            <a:r>
              <a:rPr lang="fr-BE" dirty="0"/>
              <a:t>La réparation : + 13%</a:t>
            </a:r>
          </a:p>
          <a:p>
            <a:pPr marL="171450" indent="-171450">
              <a:buFontTx/>
              <a:buChar char="-"/>
            </a:pPr>
            <a:r>
              <a:rPr lang="fr-BE" dirty="0"/>
              <a:t>Les services auxiliaires : + 14%</a:t>
            </a:r>
          </a:p>
          <a:p>
            <a:pPr marL="171450" indent="-171450">
              <a:buFontTx/>
              <a:buChar char="-"/>
            </a:pPr>
            <a:r>
              <a:rPr lang="fr-BE" dirty="0"/>
              <a:t>Le transport de fret : + 17%</a:t>
            </a:r>
          </a:p>
          <a:p>
            <a:pPr marL="171450" indent="-171450">
              <a:buFontTx/>
              <a:buChar char="-"/>
            </a:pPr>
            <a:r>
              <a:rPr lang="fr-BE" dirty="0"/>
              <a:t>Le transport de passager : + 20%</a:t>
            </a:r>
          </a:p>
          <a:p>
            <a:pPr marL="171450" indent="-171450">
              <a:buFontTx/>
              <a:buChar char="-"/>
            </a:pPr>
            <a:r>
              <a:rPr lang="fr-BE" dirty="0"/>
              <a:t>La construction : - 13%</a:t>
            </a:r>
          </a:p>
          <a:p>
            <a:endParaRPr lang="fr-FR" dirty="0"/>
          </a:p>
          <a:p>
            <a:r>
              <a:rPr lang="fr-FR" dirty="0"/>
              <a:t>Plusieurs facteurs peuvent expliquer cette perte d’emploi : </a:t>
            </a:r>
          </a:p>
          <a:p>
            <a:pPr marL="171450" indent="-171450">
              <a:buFontTx/>
              <a:buChar char="-"/>
            </a:pPr>
            <a:r>
              <a:rPr lang="fr-FR" dirty="0"/>
              <a:t>Le transport aérien de passagers a été le plus durement touché (- 16%) : restriction des voyages, fermetures des frontières, distanciation sociale,… </a:t>
            </a:r>
          </a:p>
          <a:p>
            <a:pPr marL="171450" indent="-171450">
              <a:buFontTx/>
              <a:buChar char="-"/>
            </a:pPr>
            <a:r>
              <a:rPr lang="fr-BE" dirty="0"/>
              <a:t>Liaison forte entre le trafic aérien et l’industrie aéronautique soumet cette dernière a des retournements de conjoncture</a:t>
            </a:r>
          </a:p>
          <a:p>
            <a:pPr marL="171450" indent="-171450">
              <a:buFontTx/>
              <a:buChar char="-"/>
            </a:pPr>
            <a:r>
              <a:rPr lang="fr-FR" dirty="0"/>
              <a:t>Le ralentissement des commandes</a:t>
            </a:r>
          </a:p>
          <a:p>
            <a:pPr marL="171450" indent="-171450">
              <a:buFontTx/>
              <a:buChar char="-"/>
            </a:pPr>
            <a:r>
              <a:rPr lang="fr-FR" dirty="0"/>
              <a:t>Difficulté d’approvisionnement de pièces</a:t>
            </a:r>
          </a:p>
          <a:p>
            <a:pPr marL="171450" indent="-171450">
              <a:buFontTx/>
              <a:buChar char="-"/>
            </a:pPr>
            <a:r>
              <a:rPr lang="fr-FR" dirty="0"/>
              <a:t>Pénurie de composantes</a:t>
            </a:r>
          </a:p>
          <a:p>
            <a:pPr marL="171450" indent="-171450">
              <a:buFontTx/>
              <a:buChar char="-"/>
            </a:pPr>
            <a:r>
              <a:rPr lang="fr-FR" dirty="0"/>
              <a:t>Le tissus de wallons est composés de PME , produisant en petite série, pour lesquelles les gains d’échelles sont plus difficiles que pour d’autres industries manufacturières</a:t>
            </a:r>
          </a:p>
          <a:p>
            <a:pPr marL="171450" indent="-171450">
              <a:buFontTx/>
              <a:buChar char="-"/>
            </a:pPr>
            <a:r>
              <a:rPr lang="fr-BE" dirty="0"/>
              <a:t>Le coût de la R&amp;D et de ses investissements met les PME dans une situation financière plus sensible aux variations du marché</a:t>
            </a: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12</a:t>
            </a:fld>
            <a:endParaRPr lang="fr-FR"/>
          </a:p>
        </p:txBody>
      </p:sp>
    </p:spTree>
    <p:extLst>
      <p:ext uri="{BB962C8B-B14F-4D97-AF65-F5344CB8AC3E}">
        <p14:creationId xmlns:p14="http://schemas.microsoft.com/office/powerpoint/2010/main" val="12686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solidFill>
                  <a:schemeClr val="tx1"/>
                </a:solidFill>
                <a:latin typeface="+mn-lt"/>
              </a:rPr>
              <a:t>L’industrie aéronautique fait partie du génie mécanique. </a:t>
            </a:r>
            <a:br>
              <a:rPr lang="fr-FR" dirty="0">
                <a:solidFill>
                  <a:schemeClr val="tx1"/>
                </a:solidFill>
                <a:latin typeface="+mn-lt"/>
              </a:rPr>
            </a:br>
            <a:endParaRPr lang="fr-FR" dirty="0">
              <a:solidFill>
                <a:schemeClr val="tx1"/>
              </a:solidFill>
              <a:latin typeface="+mn-lt"/>
            </a:endParaRPr>
          </a:p>
          <a:p>
            <a:pPr algn="l"/>
            <a:r>
              <a:rPr lang="fr-BE" dirty="0">
                <a:solidFill>
                  <a:schemeClr val="tx1"/>
                </a:solidFill>
                <a:latin typeface="+mn-lt"/>
              </a:rPr>
              <a:t>Selon l’enquête réalisée par le service AMEF du Forem : « </a:t>
            </a:r>
            <a:r>
              <a:rPr lang="fr-BE" b="0" i="0" u="none" strike="noStrike" dirty="0">
                <a:solidFill>
                  <a:schemeClr val="tx1"/>
                </a:solidFill>
                <a:effectLst/>
                <a:latin typeface="+mn-lt"/>
              </a:rPr>
              <a:t>Anticipation des besoins en compétences et formations dans la chaîne de valeur du génie mécanique » (2023), le </a:t>
            </a:r>
            <a:r>
              <a:rPr lang="fr-BE" dirty="0">
                <a:solidFill>
                  <a:schemeClr val="tx1"/>
                </a:solidFill>
                <a:latin typeface="+mn-lt"/>
              </a:rPr>
              <a:t>secteur du génie mécanique semblerait souffrir de préjugés et d’une image obsolète de celui-ci. En effet, selon les experts, il serait perçu comme peu rémunérateur, instable et peu propice à un bon équilibre avec la vie de famille. De plus, la plupart des métiers de la chaîne de valeur ont des conditions de travail particulières (horaire décalé, tâches lourdes…). Ces perceptions rendraient les métiers peu attractifs auprès des jeunes et des femmes.	</a:t>
            </a:r>
            <a:br>
              <a:rPr lang="fr-BE" dirty="0">
                <a:solidFill>
                  <a:schemeClr val="tx1"/>
                </a:solidFill>
                <a:latin typeface="+mn-lt"/>
              </a:rPr>
            </a:br>
            <a:r>
              <a:rPr lang="fr-BE" dirty="0">
                <a:solidFill>
                  <a:schemeClr val="tx1"/>
                </a:solidFill>
                <a:latin typeface="+mn-lt"/>
              </a:rPr>
              <a:t>Cependant, le secteur aurait considérablement progressé au cours des dernières années. Les nouvelles technologies auraient permis de moderniser les pratiques et de rendre le travail moins pénible.</a:t>
            </a:r>
          </a:p>
          <a:p>
            <a:br>
              <a:rPr lang="fr-FR" dirty="0">
                <a:solidFill>
                  <a:schemeClr val="tx1"/>
                </a:solidFill>
                <a:latin typeface="+mn-lt"/>
              </a:rPr>
            </a:br>
            <a:r>
              <a:rPr lang="fr-FR" dirty="0">
                <a:solidFill>
                  <a:schemeClr val="tx1"/>
                </a:solidFill>
                <a:latin typeface="+mn-lt"/>
              </a:rPr>
              <a:t>L’</a:t>
            </a:r>
            <a:r>
              <a:rPr lang="fr-BE" dirty="0">
                <a:solidFill>
                  <a:schemeClr val="tx1"/>
                </a:solidFill>
                <a:latin typeface="+mn-lt"/>
              </a:rPr>
              <a:t>évolution des technologies génèrerait une montée en compétences, les entreprises ont besoin de profils plus qualifiés, accentuant la problématique de pénurie et renforçant le besoin de formation tout au long de la vie.</a:t>
            </a:r>
            <a:endParaRPr lang="fr-FR" dirty="0">
              <a:solidFill>
                <a:schemeClr val="tx1"/>
              </a:solidFill>
              <a:latin typeface="+mn-lt"/>
            </a:endParaRPr>
          </a:p>
          <a:p>
            <a:br>
              <a:rPr lang="fr-FR" dirty="0">
                <a:solidFill>
                  <a:schemeClr val="tx1"/>
                </a:solidFill>
              </a:rPr>
            </a:br>
            <a:endParaRPr lang="fr-FR" dirty="0">
              <a:solidFill>
                <a:schemeClr val="tx1"/>
              </a:solidFill>
            </a:endParaRP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13</a:t>
            </a:fld>
            <a:endParaRPr lang="fr-FR"/>
          </a:p>
        </p:txBody>
      </p:sp>
    </p:spTree>
    <p:extLst>
      <p:ext uri="{BB962C8B-B14F-4D97-AF65-F5344CB8AC3E}">
        <p14:creationId xmlns:p14="http://schemas.microsoft.com/office/powerpoint/2010/main" val="297054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Positionnement métier : la source vient d’une extraction des données « Mon Profil ». </a:t>
            </a:r>
            <a:br>
              <a:rPr lang="fr-BE" dirty="0"/>
            </a:br>
            <a:br>
              <a:rPr lang="fr-BE" dirty="0"/>
            </a:br>
            <a:r>
              <a:rPr lang="fr-BE" dirty="0"/>
              <a:t>Attention un demandeur d’emploi peut avoir plusieurs positionnements métier. </a:t>
            </a:r>
            <a:br>
              <a:rPr lang="fr-BE" dirty="0"/>
            </a:br>
            <a:endParaRPr lang="fr-BE" dirty="0"/>
          </a:p>
          <a:p>
            <a:r>
              <a:rPr lang="fr-BE" dirty="0"/>
              <a:t>Pour la totalité des métiers sélectionnés, soit ceux identifiés comme étant du secteur aéronautique et les métiers transversaux pouvant être employés dans l’industrie aéronautique, on dénombre 14.284 positionnements par des DEI en juin 2023. </a:t>
            </a:r>
            <a:br>
              <a:rPr lang="fr-BE" dirty="0"/>
            </a:br>
            <a:br>
              <a:rPr lang="fr-BE" dirty="0"/>
            </a:br>
            <a:r>
              <a:rPr lang="fr-BE" dirty="0"/>
              <a:t>Nous présentons ici le top 3 des recherches/positionnements des DEI. </a:t>
            </a:r>
            <a:endParaRPr lang="fr-FR" dirty="0"/>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14</a:t>
            </a:fld>
            <a:endParaRPr lang="fr-FR"/>
          </a:p>
        </p:txBody>
      </p:sp>
    </p:spTree>
    <p:extLst>
      <p:ext uri="{BB962C8B-B14F-4D97-AF65-F5344CB8AC3E}">
        <p14:creationId xmlns:p14="http://schemas.microsoft.com/office/powerpoint/2010/main" val="132771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top 5 établit ci-dessus concerne les offres publiées par des entreprises aéronautiques via le site du Forem.</a:t>
            </a:r>
          </a:p>
          <a:p>
            <a:r>
              <a:rPr lang="fr-FR" dirty="0"/>
              <a:t>Au total, 119 offres ont été diffusées sur une période allant de janvier à mai 2023.  </a:t>
            </a: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15</a:t>
            </a:fld>
            <a:endParaRPr lang="fr-FR"/>
          </a:p>
        </p:txBody>
      </p:sp>
    </p:spTree>
    <p:extLst>
      <p:ext uri="{BB962C8B-B14F-4D97-AF65-F5344CB8AC3E}">
        <p14:creationId xmlns:p14="http://schemas.microsoft.com/office/powerpoint/2010/main" val="101817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289550" y="412750"/>
            <a:ext cx="3657600" cy="2057400"/>
          </a:xfrm>
        </p:spPr>
      </p:sp>
      <p:sp>
        <p:nvSpPr>
          <p:cNvPr id="3" name="Espace réservé des notes 2"/>
          <p:cNvSpPr>
            <a:spLocks noGrp="1"/>
          </p:cNvSpPr>
          <p:nvPr>
            <p:ph type="body" idx="1"/>
          </p:nvPr>
        </p:nvSpPr>
        <p:spPr/>
        <p: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Comme mentionné, le secteur aéronautique est soumis à de nombreux défis.</a:t>
            </a:r>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Les piliers du transports et de l’industrie sont extrêmement interdépendants. </a:t>
            </a:r>
            <a:br>
              <a:rPr lang="fr-BE" dirty="0"/>
            </a:br>
            <a:br>
              <a:rPr lang="fr-BE" dirty="0"/>
            </a:br>
            <a:r>
              <a:rPr lang="fr-BE" dirty="0"/>
              <a:t>Il faut non seulement que le trafic retrouve un niveau d’affluence élevé mais aussi que les compagnies gagnent suffisamment d’argent pour faire croître l’industrie, ses services de R&amp;D et son chiffre d’affaires.</a:t>
            </a:r>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L’aéronautique est un secteur à haute valeur ajoutée  : </a:t>
            </a:r>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Les recherches et développement réalisés dans le secteur peuvent être utiles et modifier nombre d’autres domaines d’activités (télécommunication, informatique, automobile, etc.). </a:t>
            </a:r>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Le secteur aéronautique était en croissance jusqu’à la crise covid, notamment grâce aux transports de passagers. </a:t>
            </a:r>
            <a:br>
              <a:rPr lang="fr-BE" dirty="0"/>
            </a:br>
            <a:r>
              <a:rPr lang="fr-BE" dirty="0"/>
              <a:t>Les impacts de la crise sanitaire ne sont pas encore complètement absorbés : pénuries de pièces,  diminution du chiffre d’affaire, …</a:t>
            </a:r>
          </a:p>
          <a:p>
            <a:pPr marL="0" marR="0" lvl="0" indent="0" algn="l" defTabSz="521437" rtl="0" eaLnBrk="1" fontAlgn="auto" latinLnBrk="0" hangingPunct="1">
              <a:lnSpc>
                <a:spcPct val="100000"/>
              </a:lnSpc>
              <a:spcBef>
                <a:spcPts val="0"/>
              </a:spcBef>
              <a:spcAft>
                <a:spcPts val="0"/>
              </a:spcAft>
              <a:buClrTx/>
              <a:buSzTx/>
              <a:buFontTx/>
              <a:buNone/>
              <a:tabLst/>
              <a:defRPr/>
            </a:pPr>
            <a:br>
              <a:rPr lang="fr-BE" dirty="0"/>
            </a:br>
            <a:r>
              <a:rPr lang="fr-BE" dirty="0"/>
              <a:t>Pour les services de R&amp;D, le défi est double :</a:t>
            </a:r>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Se former et acquérir des compétences dans les domaines de la numérisation, digitalisation, cyber technologie,… </a:t>
            </a:r>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Appliquer les évolutions technologiques au service de la création de pièces et processus consommant moins de carburant/atteignant la neutralité carbone</a:t>
            </a:r>
          </a:p>
          <a:p>
            <a:pPr marL="0" marR="0" lvl="0" indent="0" algn="l" defTabSz="521437" rtl="0" eaLnBrk="1" fontAlgn="auto" latinLnBrk="0" hangingPunct="1">
              <a:lnSpc>
                <a:spcPct val="100000"/>
              </a:lnSpc>
              <a:spcBef>
                <a:spcPts val="0"/>
              </a:spcBef>
              <a:spcAft>
                <a:spcPts val="0"/>
              </a:spcAft>
              <a:buClrTx/>
              <a:buSzTx/>
              <a:buFontTx/>
              <a:buNone/>
              <a:tabLst/>
              <a:defRPr/>
            </a:pPr>
            <a:br>
              <a:rPr lang="fr-BE" dirty="0"/>
            </a:br>
            <a:r>
              <a:rPr lang="fr-BE" dirty="0"/>
              <a:t>Concernant le transport de passagers, la plupart des compagnies européennes sont revenues dans le vert en 2022. </a:t>
            </a:r>
            <a:br>
              <a:rPr lang="fr-BE" dirty="0"/>
            </a:br>
            <a:r>
              <a:rPr lang="fr-BE" dirty="0"/>
              <a:t>Durant la crise Covid, certaines ont fait faillite et d’autres ont été sauvées par des aides étatiques ou ont été restructurées. </a:t>
            </a:r>
            <a:br>
              <a:rPr lang="fr-BE" dirty="0"/>
            </a:br>
            <a:r>
              <a:rPr lang="fr-BE" dirty="0"/>
              <a:t>Le retour des passagers va permettre de réengager du personnel et de relancer l’industrie aéronautique. </a:t>
            </a:r>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a:p>
            <a:pPr marL="0" marR="0" lvl="0" indent="0" algn="l" defTabSz="521437" rtl="0" eaLnBrk="1" fontAlgn="auto" latinLnBrk="0" hangingPunct="1">
              <a:lnSpc>
                <a:spcPct val="100000"/>
              </a:lnSpc>
              <a:spcBef>
                <a:spcPts val="0"/>
              </a:spcBef>
              <a:spcAft>
                <a:spcPts val="0"/>
              </a:spcAft>
              <a:buClrTx/>
              <a:buSzTx/>
              <a:buFontTx/>
              <a:buNone/>
              <a:tabLst/>
              <a:defRPr/>
            </a:pPr>
            <a:r>
              <a:rPr lang="fr-BE" dirty="0"/>
              <a:t>Les constructeurs voient leurs commandes repartir à la hausse. </a:t>
            </a:r>
            <a:br>
              <a:rPr lang="fr-BE" dirty="0"/>
            </a:br>
            <a:r>
              <a:rPr lang="fr-BE" dirty="0"/>
              <a:t>Cependant les tensions autour des matières premières sont toujours bien présentes chez leurs nombreux sous-traitants. </a:t>
            </a:r>
            <a:br>
              <a:rPr lang="fr-BE" dirty="0"/>
            </a:br>
            <a:br>
              <a:rPr lang="fr-BE" dirty="0"/>
            </a:br>
            <a:r>
              <a:rPr lang="fr-BE" dirty="0"/>
              <a:t>L’augmentation des commandes n’est pas seulement due au renouvellement d’une flotte vieillissante mais aussi au défi de décarbonisation du ciel européen. </a:t>
            </a:r>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a:p>
            <a:pPr marL="0" marR="0" lvl="0" indent="0" algn="l" defTabSz="521437"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5"/>
          </p:nvPr>
        </p:nvSpPr>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6D1EC7B4-F368-7047-AF1F-5AE09B22C31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386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17</a:t>
            </a:fld>
            <a:endParaRPr lang="fr-FR"/>
          </a:p>
        </p:txBody>
      </p:sp>
    </p:spTree>
    <p:extLst>
      <p:ext uri="{BB962C8B-B14F-4D97-AF65-F5344CB8AC3E}">
        <p14:creationId xmlns:p14="http://schemas.microsoft.com/office/powerpoint/2010/main" val="162619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BE"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solidFill>
                  <a:schemeClr val="bg1"/>
                </a:solidFill>
                <a:effectLst/>
                <a:latin typeface="Segoe UI" panose="020B0502040204020203" pitchFamily="34" charset="0"/>
                <a:ea typeface="Times New Roman" panose="02020603050405020304" pitchFamily="18" charset="0"/>
              </a:rPr>
              <a:t>Monitoring, analysis, and foresight of the </a:t>
            </a:r>
            <a:r>
              <a:rPr lang="en-US" sz="1200" b="1" dirty="0" err="1">
                <a:solidFill>
                  <a:schemeClr val="bg1"/>
                </a:solidFill>
                <a:effectLst/>
                <a:latin typeface="Segoe UI" panose="020B0502040204020203" pitchFamily="34" charset="0"/>
                <a:ea typeface="Times New Roman" panose="02020603050405020304" pitchFamily="18" charset="0"/>
              </a:rPr>
              <a:t>labour</a:t>
            </a:r>
            <a:r>
              <a:rPr lang="en-US" sz="1200" b="1" dirty="0">
                <a:solidFill>
                  <a:schemeClr val="bg1"/>
                </a:solidFill>
                <a:effectLst/>
                <a:latin typeface="Segoe UI" panose="020B0502040204020203" pitchFamily="34" charset="0"/>
                <a:ea typeface="Times New Roman" panose="02020603050405020304" pitchFamily="18" charset="0"/>
              </a:rPr>
              <a:t> market</a:t>
            </a:r>
            <a:endParaRPr lang="fr-BE" b="1" dirty="0">
              <a:solidFill>
                <a:schemeClr val="bg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Arial" panose="020B0604020202020204" pitchFamily="34" charset="0"/>
                <a:ea typeface="Times New Roman" panose="02020603050405020304" pitchFamily="18" charset="0"/>
              </a:rPr>
              <a:t>Permanent review of all relevant available information’s regarding </a:t>
            </a:r>
            <a:r>
              <a:rPr lang="en-US" sz="1200" dirty="0" err="1">
                <a:effectLst/>
                <a:latin typeface="Arial" panose="020B0604020202020204" pitchFamily="34" charset="0"/>
                <a:ea typeface="Times New Roman" panose="02020603050405020304" pitchFamily="18" charset="0"/>
              </a:rPr>
              <a:t>labour</a:t>
            </a:r>
            <a:r>
              <a:rPr lang="en-US" sz="1200" dirty="0">
                <a:effectLst/>
                <a:latin typeface="Arial" panose="020B0604020202020204" pitchFamily="34" charset="0"/>
                <a:ea typeface="Times New Roman" panose="02020603050405020304" pitchFamily="18" charset="0"/>
              </a:rPr>
              <a:t>, job offers, available skills in order to highlight trends (métiers </a:t>
            </a:r>
            <a:r>
              <a:rPr lang="en-US" sz="1200" dirty="0" err="1">
                <a:effectLst/>
                <a:latin typeface="Arial" panose="020B0604020202020204" pitchFamily="34" charset="0"/>
                <a:ea typeface="Times New Roman" panose="02020603050405020304" pitchFamily="18" charset="0"/>
              </a:rPr>
              <a:t>d’avenir</a:t>
            </a:r>
            <a:r>
              <a:rPr lang="en-US" sz="1200" dirty="0">
                <a:effectLst/>
                <a:latin typeface="Arial" panose="020B0604020202020204" pitchFamily="34" charset="0"/>
                <a:ea typeface="Times New Roman" panose="02020603050405020304" pitchFamily="18" charset="0"/>
              </a:rPr>
              <a:t> (Jobs of the future), identify skills gaps (shortage jobs) and make targeted studies for certain kind of occupations, by activity sectors, regarding targets groups, …</a:t>
            </a:r>
            <a:r>
              <a:rPr lang="en-US" sz="1200" dirty="0">
                <a:solidFill>
                  <a:srgbClr val="374151"/>
                </a:solidFill>
                <a:effectLst/>
                <a:latin typeface="Segoe UI" panose="020B0502040204020203" pitchFamily="34" charset="0"/>
                <a:ea typeface="Times New Roman" panose="02020603050405020304" pitchFamily="18" charset="0"/>
              </a:rPr>
              <a:t> This work is based on both quantitative data analysis (internal or external to Forem) and qualitative data analysis (expert interviews, focus groups, surveys...).</a:t>
            </a:r>
            <a:endParaRPr lang="fr-BE" sz="12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fr-BE" b="1" dirty="0"/>
          </a:p>
          <a:p>
            <a:pPr>
              <a:lnSpc>
                <a:spcPct val="107000"/>
              </a:lnSpc>
              <a:spcAft>
                <a:spcPts val="800"/>
              </a:spcAft>
            </a:pPr>
            <a:endParaRPr lang="fr-BE"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err="1">
                <a:effectLst/>
                <a:latin typeface="Arial" panose="020B0604020202020204" pitchFamily="34" charset="0"/>
                <a:ea typeface="Times New Roman" panose="02020603050405020304" pitchFamily="18" charset="0"/>
              </a:rPr>
              <a:t>Wallonie</a:t>
            </a:r>
            <a:r>
              <a:rPr lang="en-US" sz="1200" b="1" dirty="0">
                <a:effectLst/>
                <a:latin typeface="Arial" panose="020B0604020202020204" pitchFamily="34" charset="0"/>
                <a:ea typeface="Times New Roman" panose="02020603050405020304" pitchFamily="18" charset="0"/>
              </a:rPr>
              <a:t> </a:t>
            </a:r>
            <a:r>
              <a:rPr lang="en-US" sz="1200" b="1" dirty="0" err="1">
                <a:effectLst/>
                <a:latin typeface="Arial" panose="020B0604020202020204" pitchFamily="34" charset="0"/>
                <a:ea typeface="Times New Roman" panose="02020603050405020304" pitchFamily="18" charset="0"/>
              </a:rPr>
              <a:t>compétences</a:t>
            </a:r>
            <a:r>
              <a:rPr lang="en-US" sz="1200" b="1" dirty="0">
                <a:effectLst/>
                <a:latin typeface="Arial" panose="020B0604020202020204" pitchFamily="34" charset="0"/>
                <a:ea typeface="Times New Roman" panose="02020603050405020304" pitchFamily="18" charset="0"/>
              </a:rPr>
              <a:t> </a:t>
            </a:r>
            <a:r>
              <a:rPr lang="en-US" sz="1200" b="1" dirty="0" err="1">
                <a:effectLst/>
                <a:latin typeface="Arial" panose="020B0604020202020204" pitchFamily="34" charset="0"/>
                <a:ea typeface="Times New Roman" panose="02020603050405020304" pitchFamily="18" charset="0"/>
              </a:rPr>
              <a:t>d’avenir</a:t>
            </a:r>
            <a:r>
              <a:rPr lang="en-US" sz="1200" b="1" dirty="0">
                <a:effectLst/>
                <a:latin typeface="Arial" panose="020B0604020202020204" pitchFamily="34" charset="0"/>
                <a:ea typeface="Times New Roman" panose="02020603050405020304" pitchFamily="18" charset="0"/>
              </a:rPr>
              <a:t> (Wallonia skills of the future)</a:t>
            </a:r>
            <a:endParaRPr lang="fr-BE"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Arial" panose="020B0604020202020204" pitchFamily="34" charset="0"/>
                <a:ea typeface="Times New Roman" panose="02020603050405020304" pitchFamily="18" charset="0"/>
              </a:rPr>
              <a:t>WCA is asked to develop innovative solutions in order to cover skills gaps due to the need of a high number of vacant jobs or activities requiring specific missing skills. So WCA will identify the key vocational training operators to set-up with them specific vocational pathways to meet the identified needs. WCA is not a training operator.</a:t>
            </a:r>
            <a:endParaRPr lang="fr-BE" sz="1200" dirty="0"/>
          </a:p>
          <a:p>
            <a:pPr>
              <a:lnSpc>
                <a:spcPct val="107000"/>
              </a:lnSpc>
              <a:spcAft>
                <a:spcPts val="800"/>
              </a:spcAft>
            </a:pPr>
            <a:endParaRPr lang="fr-BE"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Arial" panose="020B0604020202020204" pitchFamily="34" charset="0"/>
                <a:ea typeface="Times New Roman" panose="02020603050405020304" pitchFamily="18" charset="0"/>
              </a:rPr>
              <a:t>Active management of the </a:t>
            </a:r>
            <a:r>
              <a:rPr lang="en-US" sz="1200" b="1" dirty="0" err="1">
                <a:effectLst/>
                <a:latin typeface="Arial" panose="020B0604020202020204" pitchFamily="34" charset="0"/>
                <a:ea typeface="Times New Roman" panose="02020603050405020304" pitchFamily="18" charset="0"/>
              </a:rPr>
              <a:t>labour</a:t>
            </a:r>
            <a:r>
              <a:rPr lang="en-US" sz="1200" b="1" dirty="0">
                <a:effectLst/>
                <a:latin typeface="Arial" panose="020B0604020202020204" pitchFamily="34" charset="0"/>
                <a:ea typeface="Times New Roman" panose="02020603050405020304" pitchFamily="18" charset="0"/>
              </a:rPr>
              <a:t> force reserve</a:t>
            </a:r>
            <a:endParaRPr lang="fr-BE" b="1" dirty="0"/>
          </a:p>
          <a:p>
            <a:pPr lvl="0"/>
            <a:r>
              <a:rPr lang="en-US" sz="1050" dirty="0">
                <a:effectLst/>
                <a:latin typeface="Arial" panose="020B0604020202020204" pitchFamily="34" charset="0"/>
                <a:ea typeface="Times New Roman" panose="02020603050405020304" pitchFamily="18" charset="0"/>
              </a:rPr>
              <a:t>We deeply screen in our database the skills and profiles of the jobseekers in order to evaluate the robustness of their jobs positioning. The results can then be exploited to:</a:t>
            </a:r>
            <a:endParaRPr lang="fr-BE" sz="1050" dirty="0">
              <a:effectLst/>
              <a:latin typeface="Times New Roman" panose="02020603050405020304" pitchFamily="18" charset="0"/>
              <a:ea typeface="Times New Roman" panose="02020603050405020304" pitchFamily="18" charset="0"/>
            </a:endParaRPr>
          </a:p>
          <a:p>
            <a:pPr marL="800100" lvl="1" indent="-342900">
              <a:buFont typeface="Arial" panose="020B0604020202020204" pitchFamily="34" charset="0"/>
              <a:buChar char="-"/>
            </a:pPr>
            <a:r>
              <a:rPr lang="en-US" sz="1050" dirty="0">
                <a:effectLst/>
                <a:latin typeface="Arial" panose="020B0604020202020204" pitchFamily="34" charset="0"/>
                <a:ea typeface="Times New Roman" panose="02020603050405020304" pitchFamily="18" charset="0"/>
              </a:rPr>
              <a:t>Submit adapted job offers to the jobseekers</a:t>
            </a:r>
            <a:endParaRPr lang="fr-BE" sz="1050" dirty="0">
              <a:effectLst/>
              <a:latin typeface="Times New Roman" panose="02020603050405020304" pitchFamily="18" charset="0"/>
              <a:ea typeface="Times New Roman" panose="02020603050405020304" pitchFamily="18" charset="0"/>
            </a:endParaRPr>
          </a:p>
          <a:p>
            <a:pPr marL="800100" lvl="1" indent="-342900">
              <a:buFont typeface="Arial" panose="020B0604020202020204" pitchFamily="34" charset="0"/>
              <a:buChar char="-"/>
            </a:pPr>
            <a:r>
              <a:rPr lang="en-US" sz="1050" dirty="0">
                <a:effectLst/>
                <a:latin typeface="Arial" panose="020B0604020202020204" pitchFamily="34" charset="0"/>
                <a:ea typeface="Times New Roman" panose="02020603050405020304" pitchFamily="18" charset="0"/>
              </a:rPr>
              <a:t>Propose vocational training pathways</a:t>
            </a:r>
          </a:p>
          <a:p>
            <a:pPr marL="457200" lvl="1" indent="0">
              <a:buFont typeface="Arial" panose="020B0604020202020204" pitchFamily="34" charset="0"/>
              <a:buNone/>
            </a:pPr>
            <a:endParaRPr lang="en-US" sz="1050" dirty="0">
              <a:effectLst/>
              <a:latin typeface="Arial" panose="020B0604020202020204" pitchFamily="34" charset="0"/>
              <a:ea typeface="Times New Roman" panose="02020603050405020304" pitchFamily="18" charset="0"/>
            </a:endParaRPr>
          </a:p>
          <a:p>
            <a:pPr>
              <a:lnSpc>
                <a:spcPct val="107000"/>
              </a:lnSpc>
              <a:spcAft>
                <a:spcPts val="800"/>
              </a:spcAft>
            </a:pPr>
            <a:endParaRPr lang="fr-BE"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solidFill>
                  <a:schemeClr val="tx1"/>
                </a:solidFill>
                <a:effectLst/>
                <a:latin typeface="Arial" panose="020B0604020202020204" pitchFamily="34" charset="0"/>
                <a:ea typeface="Times New Roman" panose="02020603050405020304" pitchFamily="18" charset="0"/>
              </a:rPr>
              <a:t>A network of about 180 employer’s counsellors </a:t>
            </a:r>
            <a:endParaRPr lang="fr-BE" b="1" dirty="0">
              <a:solidFill>
                <a:schemeClr val="tx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Arial" panose="020B0604020202020204" pitchFamily="34" charset="0"/>
                <a:ea typeface="Times New Roman" panose="02020603050405020304" pitchFamily="18" charset="0"/>
              </a:rPr>
              <a:t>Daily interactions </a:t>
            </a:r>
            <a:r>
              <a:rPr lang="en-US" sz="1200" dirty="0">
                <a:latin typeface="Arial" panose="020B0604020202020204" pitchFamily="34" charset="0"/>
                <a:ea typeface="Times New Roman" panose="02020603050405020304" pitchFamily="18" charset="0"/>
              </a:rPr>
              <a:t>with employers in order to capture </a:t>
            </a:r>
            <a:r>
              <a:rPr lang="en-US" sz="1200" dirty="0">
                <a:effectLst/>
                <a:latin typeface="Arial" panose="020B0604020202020204" pitchFamily="34" charset="0"/>
                <a:ea typeface="Times New Roman" panose="02020603050405020304" pitchFamily="18" charset="0"/>
              </a:rPr>
              <a:t>key information regarding occupations descriptions, required skills and profiles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Arial" panose="020B0604020202020204" pitchFamily="34" charset="0"/>
                <a:ea typeface="Times New Roman" panose="02020603050405020304" pitchFamily="18" charset="0"/>
              </a:rPr>
              <a:t>Strategic committees with the main sectoral branches in Wallonia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t>Sit around the table the main representatives of these sectors together with the </a:t>
            </a:r>
            <a:r>
              <a:rPr lang="en-US" sz="1200" dirty="0" err="1"/>
              <a:t>labour</a:t>
            </a:r>
            <a:r>
              <a:rPr lang="en-US" sz="1200" dirty="0"/>
              <a:t> market and vocational training experts of Forem. It systematically consists in a shared review of the skills and talents situation in the sector. An action plan is set-up and followed-up on a quarterly base. The main objective of these action plans is to meet sectoral branches and businesses expectations regarding jobs fulfillment where businesses are confronted with talents shortage. Actions such as </a:t>
            </a:r>
            <a:r>
              <a:rPr lang="en-US" sz="1200" dirty="0" err="1"/>
              <a:t>jobdays</a:t>
            </a:r>
            <a:r>
              <a:rPr lang="en-US" sz="1200" dirty="0"/>
              <a:t>, specific vocational training pathways, activation of specific aids, … are decided and monitored. It also aims and looking forward what is happening and will happen in the sector as far as up-skilling and re-skilling is concerned and also identifying new skills due to technological or other evolutions that will impact workers and jobseekers.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t>All this tools have responded to one PES goals : BE </a:t>
            </a:r>
            <a:r>
              <a:rPr lang="en-US" sz="1200" dirty="0">
                <a:effectLst/>
                <a:latin typeface="Arial" panose="020B0604020202020204" pitchFamily="34" charset="0"/>
                <a:ea typeface="Times New Roman" panose="02020603050405020304" pitchFamily="18" charset="0"/>
              </a:rPr>
              <a:t>focused on skills evolutions because Skills are indeed their raw material that allow them to set-up adapted policies to match businesses needs with available talents.</a:t>
            </a:r>
            <a:endParaRPr lang="fr-BE" sz="12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fr-BE" b="1"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fr-BE" sz="1200" dirty="0"/>
          </a:p>
          <a:p>
            <a:pPr>
              <a:lnSpc>
                <a:spcPct val="107000"/>
              </a:lnSpc>
              <a:spcAft>
                <a:spcPts val="800"/>
              </a:spcAft>
            </a:pPr>
            <a:endParaRPr lang="fr-BE"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255E6-4A6F-3348-8BDC-EA252083C38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2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 secteur aéronautique regroupe tous les acteurs qui imaginent, conçoivent et fabriquent les avions civils et militaires, les hélicoptères, les drones, ainsi que ceux qui effectuent leur maintenance au sol, pilotent, réparent, guident ou assurent la sécurité aérienne.</a:t>
            </a:r>
          </a:p>
          <a:p>
            <a:endParaRPr lang="fr-FR" dirty="0"/>
          </a:p>
          <a:p>
            <a:r>
              <a:rPr lang="fr-FR" dirty="0"/>
              <a:t>Le secteur aéronautique est composé de deux piliers : l’industrie aéronautique (faisant partie des industries manufacturières) et le transport. </a:t>
            </a:r>
            <a:br>
              <a:rPr lang="fr-FR" dirty="0"/>
            </a:br>
            <a:br>
              <a:rPr lang="fr-FR" dirty="0"/>
            </a:br>
            <a:r>
              <a:rPr lang="fr-FR" dirty="0"/>
              <a:t>La suite de la présentation ne présentera pas de focus sur le domaine de la réparation et la maintenance d’aéronefs et d’engins spatiaux en raison de son faible volume d’emploi en Wallonie (soit 246 emplois en 2021) par rapport aux quatre autres domaines de l’aéronautique. </a:t>
            </a:r>
            <a:br>
              <a:rPr lang="fr-FR" dirty="0"/>
            </a:br>
            <a:br>
              <a:rPr lang="fr-FR" dirty="0"/>
            </a:br>
            <a:r>
              <a:rPr lang="fr-FR" dirty="0"/>
              <a:t>Cependant il est a noté que l’emploi de ce domaine est à 78% présent en </a:t>
            </a:r>
            <a:r>
              <a:rPr lang="fr-FR"/>
              <a:t>Flandre (867 </a:t>
            </a:r>
            <a:r>
              <a:rPr lang="fr-FR" dirty="0"/>
              <a:t>postes).</a:t>
            </a: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3</a:t>
            </a:fld>
            <a:endParaRPr lang="fr-FR"/>
          </a:p>
        </p:txBody>
      </p:sp>
    </p:spTree>
    <p:extLst>
      <p:ext uri="{BB962C8B-B14F-4D97-AF65-F5344CB8AC3E}">
        <p14:creationId xmlns:p14="http://schemas.microsoft.com/office/powerpoint/2010/main" val="186343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0F8255E6-4A6F-3348-8BDC-EA252083C38F}" type="slidenum">
              <a:rPr lang="nl-NL" smtClean="0"/>
              <a:t>4</a:t>
            </a:fld>
            <a:endParaRPr lang="nl-NL"/>
          </a:p>
        </p:txBody>
      </p:sp>
    </p:spTree>
    <p:extLst>
      <p:ext uri="{BB962C8B-B14F-4D97-AF65-F5344CB8AC3E}">
        <p14:creationId xmlns:p14="http://schemas.microsoft.com/office/powerpoint/2010/main" val="293958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255E6-4A6F-3348-8BDC-EA252083C38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9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Le secteur aéronautique regroupe tous les acteurs qui imaginent, conçoivent et fabriquent les avions civils et militaires, les hélicoptères, les drones, ainsi que ceux qui effectuent leur maintenance au sol, pilotent, réparent, guident ou assurent la sécurité aérienne.</a:t>
            </a:r>
          </a:p>
          <a:p>
            <a:endParaRPr lang="fr-FR" dirty="0"/>
          </a:p>
          <a:p>
            <a:r>
              <a:rPr lang="fr-FR" dirty="0"/>
              <a:t>Le secteur aéronautique est composé de deux piliers : l’industrie aéronautique (faisant partie des industries manufacturières) et le transport. </a:t>
            </a:r>
            <a:br>
              <a:rPr lang="fr-FR" dirty="0"/>
            </a:br>
            <a:br>
              <a:rPr lang="fr-FR" dirty="0"/>
            </a:br>
            <a:r>
              <a:rPr lang="fr-FR" dirty="0"/>
              <a:t>La suite de la présentation ne présentera pas de focus sur le domaine de la réparation et la maintenance d’aéronefs et d’engins spatiaux en raison de son faible volume d’emploi en Wallonie (soit 246 emplois en 2021) par rapport aux quatre autres domaines de l’aéronautique. </a:t>
            </a:r>
            <a:br>
              <a:rPr lang="fr-FR" dirty="0"/>
            </a:br>
            <a:br>
              <a:rPr lang="fr-FR" dirty="0"/>
            </a:br>
            <a:r>
              <a:rPr lang="fr-FR" dirty="0"/>
              <a:t>Cependant il est a noté que l’emploi de ce domaine est à 78% présent en </a:t>
            </a:r>
            <a:r>
              <a:rPr lang="fr-FR"/>
              <a:t>Flandre (867 </a:t>
            </a:r>
            <a:r>
              <a:rPr lang="fr-FR" dirty="0"/>
              <a:t>postes).</a:t>
            </a: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6</a:t>
            </a:fld>
            <a:endParaRPr lang="fr-FR"/>
          </a:p>
        </p:txBody>
      </p:sp>
    </p:spTree>
    <p:extLst>
      <p:ext uri="{BB962C8B-B14F-4D97-AF65-F5344CB8AC3E}">
        <p14:creationId xmlns:p14="http://schemas.microsoft.com/office/powerpoint/2010/main" val="129452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 marché aéronautique est fortement mondialisé. </a:t>
            </a:r>
          </a:p>
          <a:p>
            <a:endParaRPr lang="fr-BE" dirty="0"/>
          </a:p>
          <a:p>
            <a:r>
              <a:rPr lang="fr-BE" dirty="0"/>
              <a:t>Les impacts des politiques publiques, notamment environnementales, et les évolutions technologiques régissent les défis demain. 	</a:t>
            </a:r>
          </a:p>
          <a:p>
            <a:endParaRPr lang="fr-BE" dirty="0"/>
          </a:p>
          <a:p>
            <a:r>
              <a:rPr lang="fr-BE" dirty="0"/>
              <a:t>Parmi les nombreux défis auquel le secteur est confronté :</a:t>
            </a:r>
          </a:p>
          <a:p>
            <a:pPr marL="171450" indent="-171450">
              <a:buFont typeface="Arial" panose="020B0604020202020204" pitchFamily="34" charset="0"/>
              <a:buChar char="•"/>
            </a:pPr>
            <a:r>
              <a:rPr lang="fr-BE" dirty="0"/>
              <a:t>le renouvellement d’une flotte vieillissante</a:t>
            </a:r>
          </a:p>
          <a:p>
            <a:pPr marL="171450" indent="-171450">
              <a:buFont typeface="Arial" panose="020B0604020202020204" pitchFamily="34" charset="0"/>
              <a:buChar char="•"/>
            </a:pPr>
            <a:r>
              <a:rPr lang="fr-BE" dirty="0"/>
              <a:t>la concurrence des pays à moindres coûts pour les opérations de maintenance moyenne et lourde</a:t>
            </a:r>
          </a:p>
          <a:p>
            <a:pPr marL="171450" indent="-171450">
              <a:buFont typeface="Arial" panose="020B0604020202020204" pitchFamily="34" charset="0"/>
              <a:buChar char="•"/>
            </a:pPr>
            <a:r>
              <a:rPr lang="fr-BE" dirty="0"/>
              <a:t>la neutralité carbone du ciel européen pour 2050 </a:t>
            </a:r>
          </a:p>
          <a:p>
            <a:pPr marL="171450" indent="-171450">
              <a:buFont typeface="Arial" panose="020B0604020202020204" pitchFamily="34" charset="0"/>
              <a:buChar char="•"/>
            </a:pPr>
            <a:r>
              <a:rPr lang="fr-BE" dirty="0"/>
              <a:t>la fluctuation des prix des énergies</a:t>
            </a:r>
          </a:p>
          <a:p>
            <a:pPr marL="171450" indent="-171450">
              <a:buFont typeface="Arial" panose="020B0604020202020204" pitchFamily="34" charset="0"/>
              <a:buChar char="•"/>
            </a:pPr>
            <a:r>
              <a:rPr lang="fr-BE" dirty="0"/>
              <a:t>la digitalisation des fonctions de conception et de fabrication</a:t>
            </a:r>
          </a:p>
          <a:p>
            <a:pPr marL="171450" indent="-171450">
              <a:buFont typeface="Arial" panose="020B0604020202020204" pitchFamily="34" charset="0"/>
              <a:buChar char="•"/>
            </a:pPr>
            <a:r>
              <a:rPr lang="fr-BE" dirty="0"/>
              <a:t>les nouveaux matériaux et nouvelles technologies qui impactent à la fois les machines mais aussi les compétences des métiers</a:t>
            </a:r>
          </a:p>
          <a:p>
            <a:pPr marL="171450" indent="-171450">
              <a:buFont typeface="Arial" panose="020B0604020202020204" pitchFamily="34" charset="0"/>
              <a:buChar char="•"/>
            </a:pPr>
            <a:r>
              <a:rPr lang="fr-BE" dirty="0"/>
              <a:t>la transition écologique pour répondre aux nouvelles réglementations d’émissions de gaz à effet de serre</a:t>
            </a:r>
          </a:p>
          <a:p>
            <a:pPr marL="0" indent="0">
              <a:buFont typeface="Arial" panose="020B0604020202020204" pitchFamily="34" charset="0"/>
              <a:buNone/>
            </a:pPr>
            <a:endParaRPr lang="fr-BE" dirty="0"/>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7</a:t>
            </a:fld>
            <a:endParaRPr lang="fr-FR"/>
          </a:p>
        </p:txBody>
      </p:sp>
    </p:spTree>
    <p:extLst>
      <p:ext uri="{BB962C8B-B14F-4D97-AF65-F5344CB8AC3E}">
        <p14:creationId xmlns:p14="http://schemas.microsoft.com/office/powerpoint/2010/main" val="127185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i="1" dirty="0"/>
              <a:t>Tous les montants sont en 1000 euro.</a:t>
            </a:r>
          </a:p>
          <a:p>
            <a:endParaRPr lang="fr-BE" dirty="0"/>
          </a:p>
          <a:p>
            <a:r>
              <a:rPr lang="fr-BE" dirty="0"/>
              <a:t>Dans trois domaines de l’aéronautique, on constate les effets marqués de la crise covid sur le chiffre d’affaires. </a:t>
            </a:r>
            <a:br>
              <a:rPr lang="fr-BE" dirty="0"/>
            </a:br>
            <a:br>
              <a:rPr lang="fr-BE" dirty="0"/>
            </a:br>
            <a:r>
              <a:rPr lang="fr-BE" b="1" dirty="0"/>
              <a:t>1. La construction aéronautique et spatiale</a:t>
            </a:r>
          </a:p>
          <a:p>
            <a:r>
              <a:rPr lang="fr-BE" dirty="0"/>
              <a:t>Le chiffre d’affaires de la construction au quatrième trimestre 2019 équivalait à 480.857. </a:t>
            </a:r>
            <a:br>
              <a:rPr lang="fr-BE" dirty="0"/>
            </a:br>
            <a:r>
              <a:rPr lang="fr-BE" dirty="0"/>
              <a:t>Ce chiffre d’affaires a atteint son niveau le plus bas au troisième trimestre 2020 avec 200.970. </a:t>
            </a:r>
            <a:br>
              <a:rPr lang="fr-BE" dirty="0"/>
            </a:br>
            <a:r>
              <a:rPr lang="fr-BE" dirty="0"/>
              <a:t>Depuis cette date, le chiffre d’affaires repart à la hausse.</a:t>
            </a:r>
            <a:br>
              <a:rPr lang="fr-BE" dirty="0"/>
            </a:br>
            <a:r>
              <a:rPr lang="fr-FR" dirty="0"/>
              <a:t>Les investissements dans la fabrication aéronautique repartent à la hausse depuis le 3</a:t>
            </a:r>
            <a:r>
              <a:rPr lang="fr-FR" baseline="30000" dirty="0"/>
              <a:t>e</a:t>
            </a:r>
            <a:r>
              <a:rPr lang="fr-FR" dirty="0"/>
              <a:t> trimestre 2021.</a:t>
            </a:r>
          </a:p>
          <a:p>
            <a:endParaRPr lang="fr-FR" dirty="0"/>
          </a:p>
          <a:p>
            <a:r>
              <a:rPr lang="fr-FR" b="1" dirty="0"/>
              <a:t>2. Le transport aérien de passagers </a:t>
            </a:r>
          </a:p>
          <a:p>
            <a:r>
              <a:rPr lang="fr-FR" b="0" dirty="0"/>
              <a:t>Le transport aérien de passagers a été l’un des premiers secteurs touché par le ralentissement de l’activité dû au covid.</a:t>
            </a:r>
          </a:p>
          <a:p>
            <a:r>
              <a:rPr lang="fr-FR" b="0" dirty="0"/>
              <a:t>Au troisième trimestre 2019, le chiffre d’affaires a débuté sa chute avec 772.734. </a:t>
            </a:r>
            <a:br>
              <a:rPr lang="fr-FR" b="0" dirty="0"/>
            </a:br>
            <a:r>
              <a:rPr lang="fr-FR" b="0" dirty="0"/>
              <a:t>Le niveau le plus bas a été observé au 2</a:t>
            </a:r>
            <a:r>
              <a:rPr lang="fr-FR" b="0" baseline="30000" dirty="0"/>
              <a:t>e</a:t>
            </a:r>
            <a:r>
              <a:rPr lang="fr-FR" b="0" dirty="0"/>
              <a:t> trimestre 2020 ( 160.154). </a:t>
            </a:r>
            <a:br>
              <a:rPr lang="fr-FR" b="0" dirty="0"/>
            </a:br>
            <a:r>
              <a:rPr lang="fr-FR" b="0" dirty="0"/>
              <a:t>Au 2e trimestre 2022, le chiffre d’affaires du transport de passagers a atteint (et dépassé) son niveau d’avant crise.</a:t>
            </a:r>
          </a:p>
          <a:p>
            <a:endParaRPr lang="fr-FR" b="0" dirty="0"/>
          </a:p>
          <a:p>
            <a:r>
              <a:rPr lang="fr-FR" b="1" dirty="0"/>
              <a:t>3. Le transport aérien de fret </a:t>
            </a:r>
          </a:p>
          <a:p>
            <a:r>
              <a:rPr lang="fr-FR" dirty="0"/>
              <a:t>Le transport de fret a subit une diminution de son chiffre d’affaires entre le 4</a:t>
            </a:r>
            <a:r>
              <a:rPr lang="fr-FR" baseline="30000" dirty="0"/>
              <a:t>e</a:t>
            </a:r>
            <a:r>
              <a:rPr lang="fr-FR" dirty="0"/>
              <a:t> trimestre 2019 et le 3</a:t>
            </a:r>
            <a:r>
              <a:rPr lang="fr-FR" baseline="30000" dirty="0"/>
              <a:t>e</a:t>
            </a:r>
            <a:r>
              <a:rPr lang="fr-FR" dirty="0"/>
              <a:t> trimestre 2020. </a:t>
            </a:r>
            <a:br>
              <a:rPr lang="fr-FR" dirty="0"/>
            </a:br>
            <a:r>
              <a:rPr lang="fr-FR" dirty="0"/>
              <a:t>Depuis le 4</a:t>
            </a:r>
            <a:r>
              <a:rPr lang="fr-FR" baseline="30000" dirty="0"/>
              <a:t>e</a:t>
            </a:r>
            <a:r>
              <a:rPr lang="fr-FR" dirty="0"/>
              <a:t> trimestre 2020, on observe une progression constante du chiffre d’affaires du secteur avec toutefois un recul au premier trimestre 2023. </a:t>
            </a:r>
          </a:p>
          <a:p>
            <a:r>
              <a:rPr lang="fr-FR" dirty="0"/>
              <a:t>Au 3</a:t>
            </a:r>
            <a:r>
              <a:rPr lang="fr-FR" baseline="30000" dirty="0"/>
              <a:t>e</a:t>
            </a:r>
            <a:r>
              <a:rPr lang="fr-FR" dirty="0"/>
              <a:t> trimestre 2021, le chiffre d’affaires dépassait son niveau d’avant crise. </a:t>
            </a:r>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8</a:t>
            </a:fld>
            <a:endParaRPr lang="fr-FR"/>
          </a:p>
        </p:txBody>
      </p:sp>
    </p:spTree>
    <p:extLst>
      <p:ext uri="{BB962C8B-B14F-4D97-AF65-F5344CB8AC3E}">
        <p14:creationId xmlns:p14="http://schemas.microsoft.com/office/powerpoint/2010/main" val="376676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mj-lt"/>
              <a:buNone/>
            </a:pPr>
            <a:r>
              <a:rPr lang="fr-BE" b="1" dirty="0"/>
              <a:t>L’industrie aéronautique fait partie du code NACE 2 « Fabrication d'autres matériels de transport » qui regroupe une série d’activités telles que la construction de navires, de bateaux, de locomotives,…</a:t>
            </a:r>
          </a:p>
          <a:p>
            <a:pPr marL="0" indent="0">
              <a:buFont typeface="+mj-lt"/>
              <a:buNone/>
            </a:pPr>
            <a:endParaRPr lang="fr-FR" b="1" dirty="0"/>
          </a:p>
          <a:p>
            <a:pPr marL="171450" indent="-171450">
              <a:buFont typeface="Arial" panose="020B0604020202020204" pitchFamily="34" charset="0"/>
              <a:buChar char="•"/>
            </a:pPr>
            <a:r>
              <a:rPr lang="fr-BE" dirty="0"/>
              <a:t>En 2021, l’industrie aéronautique concentrait, en Belgique, 82% de l’emploi salarié du secteur de la fabrication d’autres matériels de transport (diminution de 4 </a:t>
            </a:r>
            <a:r>
              <a:rPr lang="fr-BE" dirty="0" err="1"/>
              <a:t>p.p</a:t>
            </a:r>
            <a:r>
              <a:rPr lang="fr-BE" dirty="0"/>
              <a:t> par rapport à 2019)</a:t>
            </a:r>
          </a:p>
          <a:p>
            <a:pPr marL="171450" indent="-171450">
              <a:buFont typeface="Arial" panose="020B0604020202020204" pitchFamily="34" charset="0"/>
              <a:buChar char="•"/>
            </a:pPr>
            <a:endParaRPr lang="fr-BE" dirty="0"/>
          </a:p>
          <a:p>
            <a:pPr marL="171450" indent="-171450">
              <a:buFont typeface="Arial" panose="020B0604020202020204" pitchFamily="34" charset="0"/>
              <a:buChar char="•"/>
            </a:pPr>
            <a:r>
              <a:rPr lang="fr-BE" dirty="0"/>
              <a:t>L’emploi salarié afférent au secteur de l’industrie aéronautique est principalement situé en Wallonie (70 %), et plus précisément dans les arrondissements de Liège et de Charleroi (67% de l’emploi salarié de l’industrie aéronautique belge). </a:t>
            </a:r>
          </a:p>
          <a:p>
            <a:pPr marL="171450" indent="-171450">
              <a:buFont typeface="Arial" panose="020B0604020202020204" pitchFamily="34" charset="0"/>
              <a:buChar char="•"/>
            </a:pPr>
            <a:endParaRPr lang="fr-BE" dirty="0"/>
          </a:p>
          <a:p>
            <a:pPr marL="171450" indent="-171450">
              <a:buFont typeface="Arial" panose="020B0604020202020204" pitchFamily="34" charset="0"/>
              <a:buChar char="•"/>
            </a:pPr>
            <a:r>
              <a:rPr lang="fr-BE" dirty="0"/>
              <a:t>On constate que durant la période Covid, la Wallonie et ses arrondissements les plus porteurs d’emploi dans ce secteur, ont vu leur poids sur l’emploi salarié augmenter ( + 7 </a:t>
            </a:r>
            <a:r>
              <a:rPr lang="fr-BE" dirty="0" err="1"/>
              <a:t>p.p</a:t>
            </a:r>
            <a:r>
              <a:rPr lang="fr-BE" dirty="0"/>
              <a:t> pour la Wallonie et + 8 </a:t>
            </a:r>
            <a:r>
              <a:rPr lang="fr-BE" dirty="0" err="1"/>
              <a:t>p.p</a:t>
            </a:r>
            <a:r>
              <a:rPr lang="fr-BE" dirty="0"/>
              <a:t> pour Liège et Charleroi)</a:t>
            </a:r>
            <a:br>
              <a:rPr lang="fr-BE" dirty="0"/>
            </a:br>
            <a:endParaRPr lang="fr-BE" dirty="0"/>
          </a:p>
          <a:p>
            <a:pPr marL="171450" indent="-171450">
              <a:buFont typeface="Arial" panose="020B0604020202020204" pitchFamily="34" charset="0"/>
              <a:buChar char="•"/>
            </a:pPr>
            <a:r>
              <a:rPr lang="fr-BE" dirty="0"/>
              <a:t>Les plus importantes entreprises spécialisées dans l’aéronautique sont basées dans les arrondissements de Liège et de Charleroi : </a:t>
            </a:r>
          </a:p>
          <a:p>
            <a:pPr marL="1085850" lvl="2" indent="-171450">
              <a:buFontTx/>
              <a:buChar char="-"/>
            </a:pPr>
            <a:r>
              <a:rPr lang="fr-BE" dirty="0"/>
              <a:t>La </a:t>
            </a:r>
            <a:r>
              <a:rPr lang="fr-BE" dirty="0" err="1"/>
              <a:t>Sonaca</a:t>
            </a:r>
            <a:r>
              <a:rPr lang="fr-BE" dirty="0"/>
              <a:t> qui s’est spécialisée dans les systèmes de bord d’attaque d’aile, </a:t>
            </a:r>
          </a:p>
          <a:p>
            <a:pPr marL="1085850" lvl="2" indent="-171450">
              <a:buFontTx/>
              <a:buChar char="-"/>
            </a:pPr>
            <a:r>
              <a:rPr lang="fr-BE" dirty="0"/>
              <a:t>La SABCA, Gosselies,  dans l’entretien et la remise à niveau d’équipements militaires, </a:t>
            </a:r>
          </a:p>
          <a:p>
            <a:pPr marL="1085850" lvl="2" indent="-171450">
              <a:buFontTx/>
              <a:buChar char="-"/>
            </a:pPr>
            <a:r>
              <a:rPr lang="fr-BE" dirty="0"/>
              <a:t>Safran à Herstal, dans les compresseurs basse pression pour moteurs, </a:t>
            </a:r>
          </a:p>
          <a:p>
            <a:pPr marL="1085850" lvl="2" indent="-171450">
              <a:buFontTx/>
              <a:buChar char="-"/>
            </a:pPr>
            <a:r>
              <a:rPr lang="fr-BE" dirty="0"/>
              <a:t>Siemens </a:t>
            </a:r>
            <a:r>
              <a:rPr lang="fr-BE" dirty="0" err="1"/>
              <a:t>Samtech</a:t>
            </a:r>
            <a:r>
              <a:rPr lang="fr-BE" dirty="0"/>
              <a:t> à Liège, dans les simulations numériques, </a:t>
            </a:r>
          </a:p>
          <a:p>
            <a:pPr marL="1085850" lvl="2" indent="-171450">
              <a:buFontTx/>
              <a:buChar char="-"/>
            </a:pPr>
            <a:r>
              <a:rPr lang="fr-BE" dirty="0"/>
              <a:t>Thalès à Charleroi et Euro </a:t>
            </a:r>
            <a:r>
              <a:rPr lang="fr-BE" dirty="0" err="1"/>
              <a:t>Heat</a:t>
            </a:r>
            <a:r>
              <a:rPr lang="fr-BE" dirty="0"/>
              <a:t> Pipes à Nivelles dans les systèmes de puissance pour satellites</a:t>
            </a:r>
          </a:p>
          <a:p>
            <a:pPr marL="1085850" lvl="2" indent="-171450">
              <a:buFontTx/>
              <a:buChar char="-"/>
            </a:pPr>
            <a:r>
              <a:rPr lang="fr-BE" dirty="0"/>
              <a:t>Amos et le Centre spatial de Liège dans les systèmes optiques, </a:t>
            </a:r>
          </a:p>
          <a:p>
            <a:pPr marL="1085850" lvl="2" indent="-171450">
              <a:buFontTx/>
              <a:buChar char="-"/>
            </a:pPr>
            <a:r>
              <a:rPr lang="fr-BE" dirty="0" err="1"/>
              <a:t>Spacebel</a:t>
            </a:r>
            <a:r>
              <a:rPr lang="fr-BE" dirty="0"/>
              <a:t> et </a:t>
            </a:r>
            <a:r>
              <a:rPr lang="fr-BE" dirty="0" err="1"/>
              <a:t>Deltatec</a:t>
            </a:r>
            <a:r>
              <a:rPr lang="fr-BE" dirty="0"/>
              <a:t> dans les softwares de gestion satellitaire</a:t>
            </a:r>
          </a:p>
          <a:p>
            <a:pPr marL="1085850" lvl="2" indent="-171450">
              <a:buFontTx/>
              <a:buChar char="-"/>
            </a:pPr>
            <a:endParaRPr lang="fr-BE" dirty="0"/>
          </a:p>
          <a:p>
            <a:pPr marL="171450" lvl="0" indent="-171450">
              <a:buFont typeface="Arial" panose="020B0604020202020204" pitchFamily="34" charset="0"/>
              <a:buChar char="•"/>
            </a:pPr>
            <a:r>
              <a:rPr lang="fr-BE" dirty="0"/>
              <a:t>Entre le 4</a:t>
            </a:r>
            <a:r>
              <a:rPr lang="fr-BE" baseline="30000" dirty="0"/>
              <a:t>e</a:t>
            </a:r>
            <a:r>
              <a:rPr lang="fr-BE" dirty="0"/>
              <a:t> trimestre 2019 et le 4</a:t>
            </a:r>
            <a:r>
              <a:rPr lang="fr-BE" baseline="30000" dirty="0"/>
              <a:t>e</a:t>
            </a:r>
            <a:r>
              <a:rPr lang="fr-BE" dirty="0"/>
              <a:t> trimestre 2021, la Wallonie a vu l’emploi salarié dans le secteur diminuer de 13% (en parallèle l’emploi salarié dans le secteur de la fabrication d’autres matériels de transport dans sa globalité ne diminuait que de 8 %)</a:t>
            </a:r>
            <a:endParaRPr lang="fr-FR" dirty="0"/>
          </a:p>
          <a:p>
            <a:pPr marL="628650" lvl="1" indent="-171450">
              <a:buFont typeface="Arial" panose="020B0604020202020204" pitchFamily="34" charset="0"/>
              <a:buChar char="•"/>
            </a:pPr>
            <a:endParaRPr lang="fr-FR" dirty="0"/>
          </a:p>
          <a:p>
            <a:pPr marL="171450" lvl="0" indent="-171450">
              <a:buFont typeface="Arial" panose="020B0604020202020204" pitchFamily="34" charset="0"/>
              <a:buChar char="•"/>
            </a:pPr>
            <a:r>
              <a:rPr lang="fr-FR" b="0" i="0" dirty="0"/>
              <a:t>Les politiques publiques et les fédérations sectorielles wallonnes d’aides aux entreprises du secteur ont fourni des aides importantes pour préserver l’emploi durant la crise covid</a:t>
            </a:r>
            <a:endParaRPr lang="fr-BE" b="0" i="0" dirty="0"/>
          </a:p>
          <a:p>
            <a:pPr marL="914400" lvl="2" indent="0">
              <a:buFontTx/>
              <a:buNone/>
            </a:pPr>
            <a:br>
              <a:rPr lang="fr-BE" dirty="0"/>
            </a:br>
            <a:endParaRPr lang="fr-BE" dirty="0"/>
          </a:p>
          <a:p>
            <a:pPr marL="1085850" lvl="2" indent="-171450">
              <a:buFontTx/>
              <a:buChar char="-"/>
            </a:pPr>
            <a:endParaRPr lang="fr-BE" dirty="0"/>
          </a:p>
          <a:p>
            <a:pPr marL="628650" lvl="1" indent="-171450">
              <a:buFont typeface="Arial" panose="020B0604020202020204" pitchFamily="34" charset="0"/>
              <a:buChar char="•"/>
            </a:pPr>
            <a:endParaRPr lang="fr-BE" b="0" i="0" dirty="0"/>
          </a:p>
        </p:txBody>
      </p:sp>
      <p:sp>
        <p:nvSpPr>
          <p:cNvPr id="4" name="Espace réservé du numéro de diapositive 3"/>
          <p:cNvSpPr>
            <a:spLocks noGrp="1"/>
          </p:cNvSpPr>
          <p:nvPr>
            <p:ph type="sldNum" sz="quarter" idx="5"/>
          </p:nvPr>
        </p:nvSpPr>
        <p:spPr/>
        <p:txBody>
          <a:bodyPr/>
          <a:lstStyle/>
          <a:p>
            <a:fld id="{CF1E9106-4A99-4365-9626-E5A1AB6E2878}" type="slidenum">
              <a:rPr lang="fr-FR" smtClean="0"/>
              <a:t>9</a:t>
            </a:fld>
            <a:endParaRPr lang="fr-FR"/>
          </a:p>
        </p:txBody>
      </p:sp>
    </p:spTree>
    <p:extLst>
      <p:ext uri="{BB962C8B-B14F-4D97-AF65-F5344CB8AC3E}">
        <p14:creationId xmlns:p14="http://schemas.microsoft.com/office/powerpoint/2010/main" val="3637787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2.svg"/><Relationship Id="rId5" Type="http://schemas.openxmlformats.org/officeDocument/2006/relationships/image" Target="../media/image10.sv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10.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17.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10.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10.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28.svg"/><Relationship Id="rId5" Type="http://schemas.openxmlformats.org/officeDocument/2006/relationships/image" Target="../media/image33.svg"/><Relationship Id="rId10"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image" Target="../media/image37.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cran avec le logo forem">
    <p:bg>
      <p:bgPr>
        <a:solidFill>
          <a:schemeClr val="bg1"/>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28AE6E42-7547-0E4D-BC0F-C494864609AB}"/>
              </a:ext>
            </a:extLst>
          </p:cNvPr>
          <p:cNvSpPr/>
          <p:nvPr userDrawn="1"/>
        </p:nvSpPr>
        <p:spPr>
          <a:xfrm flipV="1">
            <a:off x="0" y="0"/>
            <a:ext cx="12192000" cy="6858000"/>
          </a:xfrm>
          <a:prstGeom prst="round1Rect">
            <a:avLst>
              <a:gd name="adj" fmla="val 210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3" name="Graphic 2">
            <a:extLst>
              <a:ext uri="{FF2B5EF4-FFF2-40B4-BE49-F238E27FC236}">
                <a16:creationId xmlns:a16="http://schemas.microsoft.com/office/drawing/2014/main" id="{F82C3051-41A6-DF46-A949-07B405C8AD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6000" y="2702729"/>
            <a:ext cx="3960000" cy="1143503"/>
          </a:xfrm>
          <a:prstGeom prst="rect">
            <a:avLst/>
          </a:prstGeom>
        </p:spPr>
      </p:pic>
    </p:spTree>
    <p:extLst>
      <p:ext uri="{BB962C8B-B14F-4D97-AF65-F5344CB8AC3E}">
        <p14:creationId xmlns:p14="http://schemas.microsoft.com/office/powerpoint/2010/main" val="2402699907"/>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ion-V1">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6FFF895D-D13A-894A-B725-6ED57A417AD1}"/>
              </a:ext>
            </a:extLst>
          </p:cNvPr>
          <p:cNvSpPr/>
          <p:nvPr userDrawn="1"/>
        </p:nvSpPr>
        <p:spPr>
          <a:xfrm flipV="1">
            <a:off x="0" y="0"/>
            <a:ext cx="12192000" cy="6858000"/>
          </a:xfrm>
          <a:prstGeom prst="round1Rect">
            <a:avLst>
              <a:gd name="adj" fmla="val 210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1591877" y="1963554"/>
            <a:ext cx="6552398" cy="2868279"/>
          </a:xfrm>
        </p:spPr>
        <p:txBody>
          <a:bodyPr tIns="0" anchor="t">
            <a:noAutofit/>
          </a:bodyPr>
          <a:lstStyle>
            <a:lvl1pPr marL="0" indent="0">
              <a:lnSpc>
                <a:spcPct val="120000"/>
              </a:lnSpc>
              <a:buFontTx/>
              <a:buNone/>
              <a:defRPr sz="3600" spc="0" baseline="0">
                <a:solidFill>
                  <a:schemeClr val="bg1"/>
                </a:solidFill>
              </a:defRPr>
            </a:lvl1pPr>
          </a:lstStyle>
          <a:p>
            <a:pPr lvl="0"/>
            <a:r>
              <a:rPr lang="fr-FR" noProof="0" dirty="0"/>
              <a:t>Citation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chemeClr val="bg2">
                    <a:lumMod val="90000"/>
                  </a:schemeClr>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chemeClr val="bg2">
                    <a:lumMod val="90000"/>
                  </a:schemeClr>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346F7D89-EF9D-7046-A934-7E2493823575}"/>
              </a:ext>
            </a:extLst>
          </p:cNvPr>
          <p:cNvSpPr>
            <a:spLocks noGrp="1"/>
          </p:cNvSpPr>
          <p:nvPr>
            <p:ph type="body" sz="quarter" idx="14" hasCustomPrompt="1"/>
          </p:nvPr>
        </p:nvSpPr>
        <p:spPr>
          <a:xfrm>
            <a:off x="685801" y="1742171"/>
            <a:ext cx="809826" cy="1049105"/>
          </a:xfrm>
        </p:spPr>
        <p:txBody>
          <a:bodyPr tIns="0" anchor="b">
            <a:noAutofit/>
          </a:bodyPr>
          <a:lstStyle>
            <a:lvl1pPr marL="0" indent="0">
              <a:spcBef>
                <a:spcPts val="0"/>
              </a:spcBef>
              <a:buFontTx/>
              <a:buNone/>
              <a:defRPr sz="11500">
                <a:solidFill>
                  <a:schemeClr val="bg1"/>
                </a:solidFill>
              </a:defRPr>
            </a:lvl1pPr>
          </a:lstStyle>
          <a:p>
            <a:pPr lvl="0"/>
            <a:r>
              <a:rPr lang="fr-FR" noProof="0" dirty="0"/>
              <a:t>«</a:t>
            </a:r>
          </a:p>
        </p:txBody>
      </p:sp>
      <p:sp>
        <p:nvSpPr>
          <p:cNvPr id="20" name="Text Placeholder 7">
            <a:extLst>
              <a:ext uri="{FF2B5EF4-FFF2-40B4-BE49-F238E27FC236}">
                <a16:creationId xmlns:a16="http://schemas.microsoft.com/office/drawing/2014/main" id="{7F7A7295-0278-5043-86C6-D7AB9E1F5DED}"/>
              </a:ext>
            </a:extLst>
          </p:cNvPr>
          <p:cNvSpPr>
            <a:spLocks noGrp="1"/>
          </p:cNvSpPr>
          <p:nvPr>
            <p:ph type="body" sz="quarter" idx="15" hasCustomPrompt="1"/>
          </p:nvPr>
        </p:nvSpPr>
        <p:spPr>
          <a:xfrm>
            <a:off x="8240525" y="4189678"/>
            <a:ext cx="809826" cy="1049105"/>
          </a:xfrm>
        </p:spPr>
        <p:txBody>
          <a:bodyPr tIns="0" anchor="b">
            <a:noAutofit/>
          </a:bodyPr>
          <a:lstStyle>
            <a:lvl1pPr marL="0" indent="0">
              <a:spcBef>
                <a:spcPts val="0"/>
              </a:spcBef>
              <a:buFontTx/>
              <a:buNone/>
              <a:defRPr sz="11500">
                <a:solidFill>
                  <a:schemeClr val="bg1"/>
                </a:solidFill>
              </a:defRPr>
            </a:lvl1pPr>
          </a:lstStyle>
          <a:p>
            <a:pPr lvl="0"/>
            <a:r>
              <a:rPr lang="fr-FR" noProof="0" dirty="0"/>
              <a:t> »</a:t>
            </a:r>
          </a:p>
        </p:txBody>
      </p:sp>
      <p:pic>
        <p:nvPicPr>
          <p:cNvPr id="24" name="Graphic 23">
            <a:extLst>
              <a:ext uri="{FF2B5EF4-FFF2-40B4-BE49-F238E27FC236}">
                <a16:creationId xmlns:a16="http://schemas.microsoft.com/office/drawing/2014/main" id="{5E9E0554-3CF1-A048-B3EF-2E886407C8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879" y="706961"/>
            <a:ext cx="990000" cy="285872"/>
          </a:xfrm>
          <a:prstGeom prst="rect">
            <a:avLst/>
          </a:prstGeom>
        </p:spPr>
      </p:pic>
    </p:spTree>
    <p:extLst>
      <p:ext uri="{BB962C8B-B14F-4D97-AF65-F5344CB8AC3E}">
        <p14:creationId xmlns:p14="http://schemas.microsoft.com/office/powerpoint/2010/main" val="361911088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ssion-V1">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2CA11DEA-09D4-E74F-A095-74EE31C3B2C0}"/>
              </a:ext>
            </a:extLst>
          </p:cNvPr>
          <p:cNvSpPr/>
          <p:nvPr userDrawn="1"/>
        </p:nvSpPr>
        <p:spPr>
          <a:xfrm flipV="1">
            <a:off x="0" y="0"/>
            <a:ext cx="12192000" cy="6858000"/>
          </a:xfrm>
          <a:prstGeom prst="round1Rect">
            <a:avLst>
              <a:gd name="adj" fmla="val 210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3567614" y="1583307"/>
            <a:ext cx="6795586" cy="3344294"/>
          </a:xfrm>
        </p:spPr>
        <p:txBody>
          <a:bodyPr tIns="0" anchor="ctr">
            <a:noAutofit/>
          </a:bodyPr>
          <a:lstStyle>
            <a:lvl1pPr marL="0" indent="0">
              <a:lnSpc>
                <a:spcPct val="110000"/>
              </a:lnSpc>
              <a:buFontTx/>
              <a:buNone/>
              <a:defRPr sz="2800" spc="0" baseline="0">
                <a:solidFill>
                  <a:schemeClr val="bg1"/>
                </a:solidFill>
              </a:defRPr>
            </a:lvl1pPr>
          </a:lstStyle>
          <a:p>
            <a:pPr lvl="0"/>
            <a:r>
              <a:rPr lang="fr-FR" noProof="0" dirty="0"/>
              <a:t>Texte mission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chemeClr val="bg2">
                    <a:lumMod val="90000"/>
                  </a:schemeClr>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a:solidFill>
                  <a:schemeClr val="bg2">
                    <a:lumMod val="90000"/>
                  </a:schemeClr>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5E9E0554-3CF1-A048-B3EF-2E886407C8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879" y="706961"/>
            <a:ext cx="990000" cy="285872"/>
          </a:xfrm>
          <a:prstGeom prst="rect">
            <a:avLst/>
          </a:prstGeom>
        </p:spPr>
      </p:pic>
      <p:sp>
        <p:nvSpPr>
          <p:cNvPr id="2" name="TextBox 1">
            <a:extLst>
              <a:ext uri="{FF2B5EF4-FFF2-40B4-BE49-F238E27FC236}">
                <a16:creationId xmlns:a16="http://schemas.microsoft.com/office/drawing/2014/main" id="{96DE9B91-E2BA-8E4C-AD6D-1306755899B2}"/>
              </a:ext>
            </a:extLst>
          </p:cNvPr>
          <p:cNvSpPr txBox="1"/>
          <p:nvPr userDrawn="1"/>
        </p:nvSpPr>
        <p:spPr>
          <a:xfrm>
            <a:off x="685801" y="2919411"/>
            <a:ext cx="2169160" cy="646331"/>
          </a:xfrm>
          <a:prstGeom prst="rect">
            <a:avLst/>
          </a:prstGeom>
          <a:noFill/>
        </p:spPr>
        <p:txBody>
          <a:bodyPr wrap="square" rtlCol="0">
            <a:spAutoFit/>
          </a:bodyPr>
          <a:lstStyle/>
          <a:p>
            <a:pPr algn="l">
              <a:spcBef>
                <a:spcPts val="1200"/>
              </a:spcBef>
            </a:pPr>
            <a:r>
              <a:rPr lang="en-GB" sz="3600" cap="all" baseline="0" dirty="0">
                <a:solidFill>
                  <a:schemeClr val="bg1"/>
                </a:solidFill>
              </a:rPr>
              <a:t>Mission</a:t>
            </a:r>
          </a:p>
        </p:txBody>
      </p:sp>
    </p:spTree>
    <p:extLst>
      <p:ext uri="{BB962C8B-B14F-4D97-AF65-F5344CB8AC3E}">
        <p14:creationId xmlns:p14="http://schemas.microsoft.com/office/powerpoint/2010/main" val="296346985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cran contact-V1">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A8ABAA88-CE04-6247-A874-35168DA0EEFA}"/>
              </a:ext>
            </a:extLst>
          </p:cNvPr>
          <p:cNvSpPr/>
          <p:nvPr userDrawn="1"/>
        </p:nvSpPr>
        <p:spPr>
          <a:xfrm flipV="1">
            <a:off x="0" y="0"/>
            <a:ext cx="12192000" cy="6858000"/>
          </a:xfrm>
          <a:prstGeom prst="round1Rect">
            <a:avLst>
              <a:gd name="adj" fmla="val 210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8" name="Graphic 17">
            <a:extLst>
              <a:ext uri="{FF2B5EF4-FFF2-40B4-BE49-F238E27FC236}">
                <a16:creationId xmlns:a16="http://schemas.microsoft.com/office/drawing/2014/main" id="{5D56C193-5E6E-BB4A-86A7-D30DB629B7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9688" y="1706194"/>
            <a:ext cx="793734" cy="793734"/>
          </a:xfrm>
          <a:prstGeom prst="rect">
            <a:avLst/>
          </a:prstGeom>
        </p:spPr>
      </p:pic>
      <p:pic>
        <p:nvPicPr>
          <p:cNvPr id="19" name="Graphic 18">
            <a:extLst>
              <a:ext uri="{FF2B5EF4-FFF2-40B4-BE49-F238E27FC236}">
                <a16:creationId xmlns:a16="http://schemas.microsoft.com/office/drawing/2014/main" id="{3786CFAA-3AFF-0B4E-9979-A4FAF83B19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541" y="2722850"/>
            <a:ext cx="357550" cy="555479"/>
          </a:xfrm>
          <a:prstGeom prst="rect">
            <a:avLst/>
          </a:prstGeom>
        </p:spPr>
      </p:pic>
      <p:pic>
        <p:nvPicPr>
          <p:cNvPr id="20" name="Graphic 19">
            <a:extLst>
              <a:ext uri="{FF2B5EF4-FFF2-40B4-BE49-F238E27FC236}">
                <a16:creationId xmlns:a16="http://schemas.microsoft.com/office/drawing/2014/main" id="{05CEB62E-6503-F941-B245-351C7B89C8A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8697" y="4542471"/>
            <a:ext cx="609238" cy="566484"/>
          </a:xfrm>
          <a:prstGeom prst="rect">
            <a:avLst/>
          </a:prstGeom>
        </p:spPr>
      </p:pic>
      <p:pic>
        <p:nvPicPr>
          <p:cNvPr id="21" name="Graphic 20">
            <a:extLst>
              <a:ext uri="{FF2B5EF4-FFF2-40B4-BE49-F238E27FC236}">
                <a16:creationId xmlns:a16="http://schemas.microsoft.com/office/drawing/2014/main" id="{CC1AB2A9-DAAD-214D-B765-96E24C8F491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539" y="3622494"/>
            <a:ext cx="569395" cy="569395"/>
          </a:xfrm>
          <a:prstGeom prst="rect">
            <a:avLst/>
          </a:prstGeom>
        </p:spPr>
      </p:pic>
      <p:sp>
        <p:nvSpPr>
          <p:cNvPr id="22" name="Tijdelijke aanduiding voor tekst 8">
            <a:extLst>
              <a:ext uri="{FF2B5EF4-FFF2-40B4-BE49-F238E27FC236}">
                <a16:creationId xmlns:a16="http://schemas.microsoft.com/office/drawing/2014/main" id="{0E1256A4-3094-CC4E-AD7D-078C4207E5DD}"/>
              </a:ext>
            </a:extLst>
          </p:cNvPr>
          <p:cNvSpPr>
            <a:spLocks noGrp="1"/>
          </p:cNvSpPr>
          <p:nvPr>
            <p:ph type="body" sz="quarter" idx="10" hasCustomPrompt="1"/>
          </p:nvPr>
        </p:nvSpPr>
        <p:spPr>
          <a:xfrm>
            <a:off x="4593937" y="1824812"/>
            <a:ext cx="5563076" cy="617176"/>
          </a:xfrm>
          <a:prstGeom prst="rect">
            <a:avLst/>
          </a:prstGeom>
        </p:spPr>
        <p:txBody>
          <a:bodyPr anchor="ctr">
            <a:noAutofit/>
          </a:bodyPr>
          <a:lstStyle>
            <a:lvl1pPr marL="0" indent="0">
              <a:lnSpc>
                <a:spcPct val="100000"/>
              </a:lnSpc>
              <a:spcAft>
                <a:spcPts val="600"/>
              </a:spcAft>
              <a:buNone/>
              <a:defRPr sz="1600" b="0" baseline="0">
                <a:solidFill>
                  <a:schemeClr val="bg1"/>
                </a:solidFill>
              </a:defRPr>
            </a:lvl1pPr>
          </a:lstStyle>
          <a:p>
            <a:pPr lvl="0"/>
            <a:r>
              <a:rPr lang="fr-FR" noProof="0" dirty="0"/>
              <a:t>Insérez votre nom</a:t>
            </a:r>
          </a:p>
        </p:txBody>
      </p:sp>
      <p:sp>
        <p:nvSpPr>
          <p:cNvPr id="32" name="Holder 3">
            <a:extLst>
              <a:ext uri="{FF2B5EF4-FFF2-40B4-BE49-F238E27FC236}">
                <a16:creationId xmlns:a16="http://schemas.microsoft.com/office/drawing/2014/main" id="{7FB1AB39-87AC-004F-BF71-6442AA5DCF2B}"/>
              </a:ext>
            </a:extLst>
          </p:cNvPr>
          <p:cNvSpPr>
            <a:spLocks noGrp="1"/>
          </p:cNvSpPr>
          <p:nvPr>
            <p:ph type="subTitle" idx="4" hasCustomPrompt="1"/>
          </p:nvPr>
        </p:nvSpPr>
        <p:spPr>
          <a:xfrm>
            <a:off x="4593937" y="4555750"/>
            <a:ext cx="5563076" cy="516092"/>
          </a:xfrm>
          <a:prstGeom prst="rect">
            <a:avLst/>
          </a:prstGeom>
        </p:spPr>
        <p:txBody>
          <a:bodyPr wrap="square" lIns="0" tIns="0" rIns="0" bIns="0" anchor="ctr">
            <a:noAutofit/>
          </a:bodyPr>
          <a:lstStyle>
            <a:lvl1pPr marL="0" indent="0">
              <a:lnSpc>
                <a:spcPct val="100000"/>
              </a:lnSpc>
              <a:spcBef>
                <a:spcPts val="200"/>
              </a:spcBef>
              <a:spcAft>
                <a:spcPts val="600"/>
              </a:spcAft>
              <a:buNone/>
              <a:defRPr sz="1600" b="0" i="0" baseline="0">
                <a:solidFill>
                  <a:schemeClr val="bg1"/>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fr-FR" noProof="0" dirty="0"/>
              <a:t>Insérez un lien</a:t>
            </a:r>
          </a:p>
        </p:txBody>
      </p:sp>
      <p:sp>
        <p:nvSpPr>
          <p:cNvPr id="34" name="Tijdelijke aanduiding voor tekst 8">
            <a:extLst>
              <a:ext uri="{FF2B5EF4-FFF2-40B4-BE49-F238E27FC236}">
                <a16:creationId xmlns:a16="http://schemas.microsoft.com/office/drawing/2014/main" id="{0C39FB2F-F869-284C-8B94-9BD9801B2289}"/>
              </a:ext>
            </a:extLst>
          </p:cNvPr>
          <p:cNvSpPr>
            <a:spLocks noGrp="1"/>
          </p:cNvSpPr>
          <p:nvPr>
            <p:ph type="body" sz="quarter" idx="13" hasCustomPrompt="1"/>
          </p:nvPr>
        </p:nvSpPr>
        <p:spPr>
          <a:xfrm>
            <a:off x="4593937" y="2678087"/>
            <a:ext cx="5563076" cy="617176"/>
          </a:xfrm>
          <a:prstGeom prst="rect">
            <a:avLst/>
          </a:prstGeom>
        </p:spPr>
        <p:txBody>
          <a:bodyPr anchor="ctr">
            <a:noAutofit/>
          </a:bodyPr>
          <a:lstStyle>
            <a:lvl1pPr marL="0" indent="0">
              <a:lnSpc>
                <a:spcPct val="100000"/>
              </a:lnSpc>
              <a:spcAft>
                <a:spcPts val="600"/>
              </a:spcAft>
              <a:buNone/>
              <a:defRPr sz="1600" b="0" baseline="0">
                <a:solidFill>
                  <a:schemeClr val="bg1"/>
                </a:solidFill>
              </a:defRPr>
            </a:lvl1pPr>
          </a:lstStyle>
          <a:p>
            <a:pPr lvl="0"/>
            <a:r>
              <a:rPr lang="fr-FR" noProof="0" dirty="0"/>
              <a:t>Insérez votre numéro de téléphone</a:t>
            </a:r>
          </a:p>
        </p:txBody>
      </p:sp>
      <p:sp>
        <p:nvSpPr>
          <p:cNvPr id="35" name="Tijdelijke aanduiding voor tekst 8">
            <a:extLst>
              <a:ext uri="{FF2B5EF4-FFF2-40B4-BE49-F238E27FC236}">
                <a16:creationId xmlns:a16="http://schemas.microsoft.com/office/drawing/2014/main" id="{31D0BFAA-BB1A-4D4C-8A9B-20D975B593A2}"/>
              </a:ext>
            </a:extLst>
          </p:cNvPr>
          <p:cNvSpPr>
            <a:spLocks noGrp="1"/>
          </p:cNvSpPr>
          <p:nvPr>
            <p:ph type="body" sz="quarter" idx="14" hasCustomPrompt="1"/>
          </p:nvPr>
        </p:nvSpPr>
        <p:spPr>
          <a:xfrm>
            <a:off x="4593937" y="3564515"/>
            <a:ext cx="5563076" cy="617176"/>
          </a:xfrm>
          <a:prstGeom prst="rect">
            <a:avLst/>
          </a:prstGeom>
        </p:spPr>
        <p:txBody>
          <a:bodyPr anchor="ctr">
            <a:noAutofit/>
          </a:bodyPr>
          <a:lstStyle>
            <a:lvl1pPr marL="0" indent="0">
              <a:lnSpc>
                <a:spcPct val="100000"/>
              </a:lnSpc>
              <a:spcAft>
                <a:spcPts val="600"/>
              </a:spcAft>
              <a:buNone/>
              <a:defRPr sz="1600" b="0" baseline="0">
                <a:solidFill>
                  <a:schemeClr val="bg1"/>
                </a:solidFill>
              </a:defRPr>
            </a:lvl1pPr>
          </a:lstStyle>
          <a:p>
            <a:pPr lvl="0"/>
            <a:r>
              <a:rPr lang="fr-FR" noProof="0" dirty="0"/>
              <a:t>Insérez votre adresse mail</a:t>
            </a:r>
          </a:p>
        </p:txBody>
      </p:sp>
      <p:pic>
        <p:nvPicPr>
          <p:cNvPr id="24" name="Graphic 23">
            <a:extLst>
              <a:ext uri="{FF2B5EF4-FFF2-40B4-BE49-F238E27FC236}">
                <a16:creationId xmlns:a16="http://schemas.microsoft.com/office/drawing/2014/main" id="{3CA8048B-5806-D640-8A00-C40FBF8EF44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48879" y="706961"/>
            <a:ext cx="990000" cy="285872"/>
          </a:xfrm>
          <a:prstGeom prst="rect">
            <a:avLst/>
          </a:prstGeom>
        </p:spPr>
      </p:pic>
      <p:grpSp>
        <p:nvGrpSpPr>
          <p:cNvPr id="13" name="Group 12">
            <a:extLst>
              <a:ext uri="{FF2B5EF4-FFF2-40B4-BE49-F238E27FC236}">
                <a16:creationId xmlns:a16="http://schemas.microsoft.com/office/drawing/2014/main" id="{34DC1E5B-5AFF-E547-B6CC-8221334C7528}"/>
              </a:ext>
            </a:extLst>
          </p:cNvPr>
          <p:cNvGrpSpPr/>
          <p:nvPr userDrawn="1"/>
        </p:nvGrpSpPr>
        <p:grpSpPr>
          <a:xfrm flipH="1">
            <a:off x="2116119" y="681438"/>
            <a:ext cx="3737313" cy="6176562"/>
            <a:chOff x="7016750" y="2290984"/>
            <a:chExt cx="965941" cy="1596387"/>
          </a:xfrm>
        </p:grpSpPr>
        <p:sp>
          <p:nvSpPr>
            <p:cNvPr id="14" name="Arc 13">
              <a:extLst>
                <a:ext uri="{FF2B5EF4-FFF2-40B4-BE49-F238E27FC236}">
                  <a16:creationId xmlns:a16="http://schemas.microsoft.com/office/drawing/2014/main" id="{C3871533-7043-D54B-B5D9-DF3927A8255F}"/>
                </a:ext>
              </a:extLst>
            </p:cNvPr>
            <p:cNvSpPr/>
            <p:nvPr/>
          </p:nvSpPr>
          <p:spPr>
            <a:xfrm>
              <a:off x="7520683" y="2291137"/>
              <a:ext cx="461588" cy="461588"/>
            </a:xfrm>
            <a:prstGeom prst="arc">
              <a:avLst>
                <a:gd name="adj1" fmla="val 16200000"/>
                <a:gd name="adj2" fmla="val 21595522"/>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FC67A64E-BE29-3C4D-97FE-2C2C296A3DC3}"/>
                </a:ext>
              </a:extLst>
            </p:cNvPr>
            <p:cNvCxnSpPr/>
            <p:nvPr/>
          </p:nvCxnSpPr>
          <p:spPr>
            <a:xfrm flipH="1">
              <a:off x="7016750" y="2290984"/>
              <a:ext cx="736600" cy="0"/>
            </a:xfrm>
            <a:prstGeom prst="line">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FD82FD-0AD9-324D-A88E-44587BBFFE40}"/>
                </a:ext>
              </a:extLst>
            </p:cNvPr>
            <p:cNvCxnSpPr>
              <a:cxnSpLocks/>
            </p:cNvCxnSpPr>
            <p:nvPr/>
          </p:nvCxnSpPr>
          <p:spPr>
            <a:xfrm flipH="1">
              <a:off x="7982691" y="2520950"/>
              <a:ext cx="0" cy="1366421"/>
            </a:xfrm>
            <a:prstGeom prst="line">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963926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 V1">
    <p:bg>
      <p:bgPr>
        <a:solidFill>
          <a:schemeClr val="bg1"/>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A722F4D0-DAF1-7044-AD86-83986CC533F1}"/>
              </a:ext>
            </a:extLst>
          </p:cNvPr>
          <p:cNvSpPr/>
          <p:nvPr userDrawn="1"/>
        </p:nvSpPr>
        <p:spPr>
          <a:xfrm flipV="1">
            <a:off x="0" y="0"/>
            <a:ext cx="12192000" cy="6858000"/>
          </a:xfrm>
          <a:prstGeom prst="round1Rect">
            <a:avLst>
              <a:gd name="adj" fmla="val 210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31" name="TextBox 30">
            <a:extLst>
              <a:ext uri="{FF2B5EF4-FFF2-40B4-BE49-F238E27FC236}">
                <a16:creationId xmlns:a16="http://schemas.microsoft.com/office/drawing/2014/main" id="{EE905F2C-8D86-7242-98C8-77D28C3B9C5A}"/>
              </a:ext>
            </a:extLst>
          </p:cNvPr>
          <p:cNvSpPr txBox="1"/>
          <p:nvPr userDrawn="1"/>
        </p:nvSpPr>
        <p:spPr>
          <a:xfrm>
            <a:off x="-505838" y="2875002"/>
            <a:ext cx="6096000" cy="1107996"/>
          </a:xfrm>
          <a:prstGeom prst="rect">
            <a:avLst/>
          </a:prstGeom>
          <a:noFill/>
        </p:spPr>
        <p:txBody>
          <a:bodyPr wrap="square">
            <a:spAutoFit/>
          </a:bodyPr>
          <a:lstStyle/>
          <a:p>
            <a:pPr lvl="0" algn="ctr"/>
            <a:r>
              <a:rPr lang="fr-FR" sz="6600" cap="all" baseline="0" noProof="0" dirty="0">
                <a:solidFill>
                  <a:schemeClr val="bg1"/>
                </a:solidFill>
              </a:rPr>
              <a:t>Merci</a:t>
            </a:r>
          </a:p>
        </p:txBody>
      </p:sp>
      <p:pic>
        <p:nvPicPr>
          <p:cNvPr id="11" name="Graphic 10">
            <a:extLst>
              <a:ext uri="{FF2B5EF4-FFF2-40B4-BE49-F238E27FC236}">
                <a16:creationId xmlns:a16="http://schemas.microsoft.com/office/drawing/2014/main" id="{25B650DC-79F8-2A4A-9AD0-5925E40E84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3077691"/>
            <a:ext cx="2433196" cy="702618"/>
          </a:xfrm>
          <a:prstGeom prst="rect">
            <a:avLst/>
          </a:prstGeom>
        </p:spPr>
      </p:pic>
    </p:spTree>
    <p:extLst>
      <p:ext uri="{BB962C8B-B14F-4D97-AF65-F5344CB8AC3E}">
        <p14:creationId xmlns:p14="http://schemas.microsoft.com/office/powerpoint/2010/main" val="41576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cran titre - V1-2">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1E350E40-C878-7349-A436-2FC1463C0FEB}"/>
              </a:ext>
            </a:extLst>
          </p:cNvPr>
          <p:cNvSpPr/>
          <p:nvPr userDrawn="1"/>
        </p:nvSpPr>
        <p:spPr>
          <a:xfrm flipV="1">
            <a:off x="-1777" y="0"/>
            <a:ext cx="9128685"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CFE6046A-0E98-6B46-A74F-80629ABA0D4B}"/>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F5EFBD"/>
                </a:solidFill>
              </a:defRPr>
            </a:lvl1pPr>
          </a:lstStyle>
          <a:p>
            <a:r>
              <a:rPr lang="fr-FR" noProof="0" dirty="0"/>
              <a:t>Titre de la présentation</a:t>
            </a:r>
          </a:p>
        </p:txBody>
      </p:sp>
      <p:sp>
        <p:nvSpPr>
          <p:cNvPr id="3" name="Subtitle 2">
            <a:extLst>
              <a:ext uri="{FF2B5EF4-FFF2-40B4-BE49-F238E27FC236}">
                <a16:creationId xmlns:a16="http://schemas.microsoft.com/office/drawing/2014/main" id="{9E2C43B4-3F4B-7947-8C12-A722DF44E797}"/>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4" name="Date Placeholder 3">
            <a:extLst>
              <a:ext uri="{FF2B5EF4-FFF2-40B4-BE49-F238E27FC236}">
                <a16:creationId xmlns:a16="http://schemas.microsoft.com/office/drawing/2014/main" id="{18159048-9602-2D43-AF93-E171A3CDFC66}"/>
              </a:ext>
            </a:extLst>
          </p:cNvPr>
          <p:cNvSpPr>
            <a:spLocks noGrp="1"/>
          </p:cNvSpPr>
          <p:nvPr>
            <p:ph type="dt" sz="half" idx="10"/>
          </p:nvPr>
        </p:nvSpPr>
        <p:spPr>
          <a:xfrm>
            <a:off x="965178" y="5895332"/>
            <a:ext cx="2743200" cy="365125"/>
          </a:xfrm>
        </p:spPr>
        <p:txBody>
          <a:bodyPr/>
          <a:lstStyle>
            <a:lvl1pPr>
              <a:defRPr>
                <a:solidFill>
                  <a:srgbClr val="F5EFBD"/>
                </a:solidFill>
              </a:defRPr>
            </a:lvl1pPr>
          </a:lstStyle>
          <a:p>
            <a:r>
              <a:rPr lang="en-US"/>
              <a:t>15/09/2021</a:t>
            </a:r>
            <a:endParaRPr lang="fr-FR" dirty="0"/>
          </a:p>
        </p:txBody>
      </p:sp>
      <p:pic>
        <p:nvPicPr>
          <p:cNvPr id="15" name="Graphic 14">
            <a:extLst>
              <a:ext uri="{FF2B5EF4-FFF2-40B4-BE49-F238E27FC236}">
                <a16:creationId xmlns:a16="http://schemas.microsoft.com/office/drawing/2014/main" id="{C7064604-A0F5-3142-9777-49628E1D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3658" y="5746549"/>
            <a:ext cx="1902847" cy="549466"/>
          </a:xfrm>
          <a:prstGeom prst="rect">
            <a:avLst/>
          </a:prstGeom>
        </p:spPr>
      </p:pic>
      <p:grpSp>
        <p:nvGrpSpPr>
          <p:cNvPr id="17" name="Group 16">
            <a:extLst>
              <a:ext uri="{FF2B5EF4-FFF2-40B4-BE49-F238E27FC236}">
                <a16:creationId xmlns:a16="http://schemas.microsoft.com/office/drawing/2014/main" id="{8F262232-A4CE-DC47-9063-147FDBA7CA62}"/>
              </a:ext>
            </a:extLst>
          </p:cNvPr>
          <p:cNvGrpSpPr/>
          <p:nvPr userDrawn="1"/>
        </p:nvGrpSpPr>
        <p:grpSpPr>
          <a:xfrm flipH="1">
            <a:off x="483023" y="652962"/>
            <a:ext cx="3735687" cy="6205035"/>
            <a:chOff x="7016750" y="2290984"/>
            <a:chExt cx="965521" cy="1603746"/>
          </a:xfrm>
        </p:grpSpPr>
        <p:sp>
          <p:nvSpPr>
            <p:cNvPr id="18" name="Arc 17">
              <a:extLst>
                <a:ext uri="{FF2B5EF4-FFF2-40B4-BE49-F238E27FC236}">
                  <a16:creationId xmlns:a16="http://schemas.microsoft.com/office/drawing/2014/main" id="{CCDCBCFE-02DD-1B4C-96CB-87FF543CD9D6}"/>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FD109909-3FDA-C34C-B1A8-EFF51FC646A3}"/>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8F7EA2-EB20-624C-885A-B4C8CBB1DFEF}"/>
                </a:ext>
              </a:extLst>
            </p:cNvPr>
            <p:cNvCxnSpPr>
              <a:cxnSpLocks/>
            </p:cNvCxnSpPr>
            <p:nvPr/>
          </p:nvCxnSpPr>
          <p:spPr>
            <a:xfrm flipH="1">
              <a:off x="7982245" y="2520950"/>
              <a:ext cx="0" cy="137378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21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cran titre - V2-2">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2B60D9B3-EDFB-1B44-9102-92DBF3BB0304}"/>
              </a:ext>
            </a:extLst>
          </p:cNvPr>
          <p:cNvSpPr/>
          <p:nvPr userDrawn="1"/>
        </p:nvSpPr>
        <p:spPr>
          <a:xfrm flipV="1">
            <a:off x="1" y="0"/>
            <a:ext cx="12192000"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0" name="Title 1">
            <a:extLst>
              <a:ext uri="{FF2B5EF4-FFF2-40B4-BE49-F238E27FC236}">
                <a16:creationId xmlns:a16="http://schemas.microsoft.com/office/drawing/2014/main" id="{69707DC0-D5D5-5048-8D45-497055927138}"/>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F5EFBD"/>
                </a:solidFill>
              </a:defRPr>
            </a:lvl1pPr>
          </a:lstStyle>
          <a:p>
            <a:r>
              <a:rPr lang="fr-FR" noProof="0" dirty="0"/>
              <a:t>Titre de la présentation</a:t>
            </a:r>
          </a:p>
        </p:txBody>
      </p:sp>
      <p:sp>
        <p:nvSpPr>
          <p:cNvPr id="21" name="Subtitle 2">
            <a:extLst>
              <a:ext uri="{FF2B5EF4-FFF2-40B4-BE49-F238E27FC236}">
                <a16:creationId xmlns:a16="http://schemas.microsoft.com/office/drawing/2014/main" id="{78D74FAE-EA9B-914A-8A9D-51CFAE556DA5}"/>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2" name="Date Placeholder 3">
            <a:extLst>
              <a:ext uri="{FF2B5EF4-FFF2-40B4-BE49-F238E27FC236}">
                <a16:creationId xmlns:a16="http://schemas.microsoft.com/office/drawing/2014/main" id="{8AD30451-7267-6A43-8580-D7D52EB3A96D}"/>
              </a:ext>
            </a:extLst>
          </p:cNvPr>
          <p:cNvSpPr>
            <a:spLocks noGrp="1"/>
          </p:cNvSpPr>
          <p:nvPr>
            <p:ph type="dt" sz="half" idx="10"/>
          </p:nvPr>
        </p:nvSpPr>
        <p:spPr>
          <a:xfrm>
            <a:off x="965178" y="5491423"/>
            <a:ext cx="2743200" cy="365125"/>
          </a:xfrm>
        </p:spPr>
        <p:txBody>
          <a:bodyPr/>
          <a:lstStyle>
            <a:lvl1pPr>
              <a:defRPr>
                <a:solidFill>
                  <a:srgbClr val="F5EFBD"/>
                </a:solidFill>
              </a:defRPr>
            </a:lvl1pPr>
          </a:lstStyle>
          <a:p>
            <a:r>
              <a:rPr lang="en-US"/>
              <a:t>15/09/2021</a:t>
            </a:r>
            <a:endParaRPr lang="fr-FR"/>
          </a:p>
        </p:txBody>
      </p:sp>
      <p:pic>
        <p:nvPicPr>
          <p:cNvPr id="14" name="Graphic 13">
            <a:extLst>
              <a:ext uri="{FF2B5EF4-FFF2-40B4-BE49-F238E27FC236}">
                <a16:creationId xmlns:a16="http://schemas.microsoft.com/office/drawing/2014/main" id="{73FF9DCD-AB1A-AF4C-91A5-C03A8F6A8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5161019"/>
            <a:ext cx="2433196" cy="702618"/>
          </a:xfrm>
          <a:prstGeom prst="rect">
            <a:avLst/>
          </a:prstGeom>
        </p:spPr>
      </p:pic>
      <p:grpSp>
        <p:nvGrpSpPr>
          <p:cNvPr id="12" name="Group 11">
            <a:extLst>
              <a:ext uri="{FF2B5EF4-FFF2-40B4-BE49-F238E27FC236}">
                <a16:creationId xmlns:a16="http://schemas.microsoft.com/office/drawing/2014/main" id="{6D4E214D-7C27-B94D-8B9E-EADF363E43DB}"/>
              </a:ext>
            </a:extLst>
          </p:cNvPr>
          <p:cNvGrpSpPr/>
          <p:nvPr userDrawn="1"/>
        </p:nvGrpSpPr>
        <p:grpSpPr>
          <a:xfrm flipH="1">
            <a:off x="483023" y="652962"/>
            <a:ext cx="3735687" cy="6205035"/>
            <a:chOff x="7016750" y="2290984"/>
            <a:chExt cx="965521" cy="1603746"/>
          </a:xfrm>
        </p:grpSpPr>
        <p:sp>
          <p:nvSpPr>
            <p:cNvPr id="13" name="Arc 12">
              <a:extLst>
                <a:ext uri="{FF2B5EF4-FFF2-40B4-BE49-F238E27FC236}">
                  <a16:creationId xmlns:a16="http://schemas.microsoft.com/office/drawing/2014/main" id="{7EA1C738-0C85-8A44-8F8C-6F6B7C1E80F6}"/>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E96A33D1-6BF5-3E48-9B71-A7EE4EB45B8E}"/>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CF20D8-B1A3-D744-B1CD-635C13C5915A}"/>
                </a:ext>
              </a:extLst>
            </p:cNvPr>
            <p:cNvCxnSpPr>
              <a:cxnSpLocks/>
            </p:cNvCxnSpPr>
            <p:nvPr/>
          </p:nvCxnSpPr>
          <p:spPr>
            <a:xfrm flipH="1">
              <a:off x="7982245" y="2520950"/>
              <a:ext cx="0" cy="137378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2396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V2 - 6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2203669"/>
            <a:ext cx="755335" cy="646331"/>
          </a:xfrm>
        </p:spPr>
        <p:txBody>
          <a:bodyPr wrap="none" anchor="b">
            <a:noAutofit/>
          </a:bodyPr>
          <a:lstStyle>
            <a:lvl1pPr algn="l">
              <a:buNone/>
              <a:defRPr sz="40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220366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220366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93905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93905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93905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465718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sp>
        <p:nvSpPr>
          <p:cNvPr id="19" name="object 8">
            <a:extLst>
              <a:ext uri="{FF2B5EF4-FFF2-40B4-BE49-F238E27FC236}">
                <a16:creationId xmlns:a16="http://schemas.microsoft.com/office/drawing/2014/main" id="{61E0989F-C5D6-1947-91E5-2106D8BC91A2}"/>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410702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V2 - 8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710946" y="203094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710943"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739627" y="376633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739624"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536949" y="2046288"/>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536946" y="300490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565630" y="3781672"/>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565627" y="474029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352084" y="203094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352081"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80765" y="376633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80762"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167219" y="2015610"/>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167216" y="297422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95900" y="3750994"/>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95897" y="470961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2" name="object 8">
            <a:extLst>
              <a:ext uri="{FF2B5EF4-FFF2-40B4-BE49-F238E27FC236}">
                <a16:creationId xmlns:a16="http://schemas.microsoft.com/office/drawing/2014/main" id="{6A47D1D3-6181-F74A-A446-D202EF93A421}"/>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67263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V2 - 9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793B8275-B825-7B4D-9FFC-26F076C16EAA}"/>
              </a:ext>
            </a:extLst>
          </p:cNvPr>
          <p:cNvSpPr/>
          <p:nvPr userDrawn="1"/>
        </p:nvSpPr>
        <p:spPr>
          <a:xfrm flipV="1">
            <a:off x="1" y="0"/>
            <a:ext cx="12192000"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1401029"/>
            <a:ext cx="755335" cy="646331"/>
          </a:xfrm>
        </p:spPr>
        <p:txBody>
          <a:bodyPr wrap="none" anchor="b">
            <a:noAutofit/>
          </a:bodyPr>
          <a:lstStyle>
            <a:lvl1pPr algn="l">
              <a:buNone/>
              <a:defRPr sz="40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140102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140102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13641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13641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13641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1493906" y="4775936"/>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1493903"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Espace réservé du texte 5">
            <a:extLst>
              <a:ext uri="{FF2B5EF4-FFF2-40B4-BE49-F238E27FC236}">
                <a16:creationId xmlns:a16="http://schemas.microsoft.com/office/drawing/2014/main" id="{2927B233-9FE8-AE49-863A-4B77C69DD494}"/>
              </a:ext>
            </a:extLst>
          </p:cNvPr>
          <p:cNvSpPr>
            <a:spLocks noGrp="1"/>
          </p:cNvSpPr>
          <p:nvPr>
            <p:ph type="body" sz="quarter" idx="51" hasCustomPrompt="1"/>
          </p:nvPr>
        </p:nvSpPr>
        <p:spPr>
          <a:xfrm>
            <a:off x="4790570" y="4775936"/>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33" name="Espace réservé du texte 27">
            <a:extLst>
              <a:ext uri="{FF2B5EF4-FFF2-40B4-BE49-F238E27FC236}">
                <a16:creationId xmlns:a16="http://schemas.microsoft.com/office/drawing/2014/main" id="{C9A9FD81-F227-1B4E-AA68-99FA20999C2A}"/>
              </a:ext>
            </a:extLst>
          </p:cNvPr>
          <p:cNvSpPr>
            <a:spLocks noGrp="1"/>
          </p:cNvSpPr>
          <p:nvPr>
            <p:ph type="body" sz="quarter" idx="52" hasCustomPrompt="1"/>
          </p:nvPr>
        </p:nvSpPr>
        <p:spPr>
          <a:xfrm>
            <a:off x="4790567"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5" name="Espace réservé du texte 5">
            <a:extLst>
              <a:ext uri="{FF2B5EF4-FFF2-40B4-BE49-F238E27FC236}">
                <a16:creationId xmlns:a16="http://schemas.microsoft.com/office/drawing/2014/main" id="{3B5E0602-2E2A-9E41-832D-D16A7F4F9A46}"/>
              </a:ext>
            </a:extLst>
          </p:cNvPr>
          <p:cNvSpPr>
            <a:spLocks noGrp="1"/>
          </p:cNvSpPr>
          <p:nvPr>
            <p:ph type="body" sz="quarter" idx="54" hasCustomPrompt="1"/>
          </p:nvPr>
        </p:nvSpPr>
        <p:spPr>
          <a:xfrm>
            <a:off x="8148197" y="4775936"/>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36" name="Espace réservé du texte 27">
            <a:extLst>
              <a:ext uri="{FF2B5EF4-FFF2-40B4-BE49-F238E27FC236}">
                <a16:creationId xmlns:a16="http://schemas.microsoft.com/office/drawing/2014/main" id="{1B0DD5D3-AD3D-5E45-BA99-8E1437F760CB}"/>
              </a:ext>
            </a:extLst>
          </p:cNvPr>
          <p:cNvSpPr>
            <a:spLocks noGrp="1"/>
          </p:cNvSpPr>
          <p:nvPr>
            <p:ph type="body" sz="quarter" idx="55" hasCustomPrompt="1"/>
          </p:nvPr>
        </p:nvSpPr>
        <p:spPr>
          <a:xfrm>
            <a:off x="8148194"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8" name="object 8">
            <a:extLst>
              <a:ext uri="{FF2B5EF4-FFF2-40B4-BE49-F238E27FC236}">
                <a16:creationId xmlns:a16="http://schemas.microsoft.com/office/drawing/2014/main" id="{7852F281-AEB1-BE43-A892-BEE23213A32E}"/>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FFFFFF"/>
          </a:solidFill>
        </p:spPr>
        <p:txBody>
          <a:bodyPr wrap="square" lIns="0" tIns="0" rIns="0" bIns="0" rtlCol="0"/>
          <a:lstStyle/>
          <a:p>
            <a:endParaRP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spTree>
    <p:extLst>
      <p:ext uri="{BB962C8B-B14F-4D97-AF65-F5344CB8AC3E}">
        <p14:creationId xmlns:p14="http://schemas.microsoft.com/office/powerpoint/2010/main" val="358513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V2 - 12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639826" y="140102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639823"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668507" y="313641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668504"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678132" y="4775936"/>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678129"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rgbClr val="F5EFBD"/>
              </a:solidFill>
            </a:endParaRPr>
          </a:p>
        </p:txBody>
      </p:sp>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465829" y="1416368"/>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465826" y="237498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494510" y="3151752"/>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494507" y="411037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5" name="Espace réservé du texte 5">
            <a:extLst>
              <a:ext uri="{FF2B5EF4-FFF2-40B4-BE49-F238E27FC236}">
                <a16:creationId xmlns:a16="http://schemas.microsoft.com/office/drawing/2014/main" id="{BE48ED86-DC7E-2740-B550-947DB7985136}"/>
              </a:ext>
            </a:extLst>
          </p:cNvPr>
          <p:cNvSpPr>
            <a:spLocks noGrp="1"/>
          </p:cNvSpPr>
          <p:nvPr>
            <p:ph type="body" sz="quarter" idx="54" hasCustomPrompt="1"/>
          </p:nvPr>
        </p:nvSpPr>
        <p:spPr>
          <a:xfrm>
            <a:off x="3504135" y="4791275"/>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46" name="Espace réservé du texte 27">
            <a:extLst>
              <a:ext uri="{FF2B5EF4-FFF2-40B4-BE49-F238E27FC236}">
                <a16:creationId xmlns:a16="http://schemas.microsoft.com/office/drawing/2014/main" id="{26B04A5C-7076-C541-8E59-48DCF3C5242B}"/>
              </a:ext>
            </a:extLst>
          </p:cNvPr>
          <p:cNvSpPr>
            <a:spLocks noGrp="1"/>
          </p:cNvSpPr>
          <p:nvPr>
            <p:ph type="body" sz="quarter" idx="55" hasCustomPrompt="1"/>
          </p:nvPr>
        </p:nvSpPr>
        <p:spPr>
          <a:xfrm>
            <a:off x="3504132" y="5749893"/>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280964" y="140102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280961"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09645" y="313641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09642"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2" name="Espace réservé du texte 5">
            <a:extLst>
              <a:ext uri="{FF2B5EF4-FFF2-40B4-BE49-F238E27FC236}">
                <a16:creationId xmlns:a16="http://schemas.microsoft.com/office/drawing/2014/main" id="{524C7E81-8FE6-604C-90B7-A14258D3F45C}"/>
              </a:ext>
            </a:extLst>
          </p:cNvPr>
          <p:cNvSpPr>
            <a:spLocks noGrp="1"/>
          </p:cNvSpPr>
          <p:nvPr>
            <p:ph type="body" sz="quarter" idx="60" hasCustomPrompt="1"/>
          </p:nvPr>
        </p:nvSpPr>
        <p:spPr>
          <a:xfrm>
            <a:off x="6319270" y="4775936"/>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3" name="Espace réservé du texte 27">
            <a:extLst>
              <a:ext uri="{FF2B5EF4-FFF2-40B4-BE49-F238E27FC236}">
                <a16:creationId xmlns:a16="http://schemas.microsoft.com/office/drawing/2014/main" id="{0311B0ED-B0C7-4545-B51E-5B760567CDC0}"/>
              </a:ext>
            </a:extLst>
          </p:cNvPr>
          <p:cNvSpPr>
            <a:spLocks noGrp="1"/>
          </p:cNvSpPr>
          <p:nvPr>
            <p:ph type="body" sz="quarter" idx="61" hasCustomPrompt="1"/>
          </p:nvPr>
        </p:nvSpPr>
        <p:spPr>
          <a:xfrm>
            <a:off x="6319267"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096099" y="1385690"/>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096096" y="234430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24780" y="3121074"/>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24777" y="407969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8" name="Espace réservé du texte 5">
            <a:extLst>
              <a:ext uri="{FF2B5EF4-FFF2-40B4-BE49-F238E27FC236}">
                <a16:creationId xmlns:a16="http://schemas.microsoft.com/office/drawing/2014/main" id="{1CD0E733-2E9A-0048-A56E-1A5FA325A63A}"/>
              </a:ext>
            </a:extLst>
          </p:cNvPr>
          <p:cNvSpPr>
            <a:spLocks noGrp="1"/>
          </p:cNvSpPr>
          <p:nvPr>
            <p:ph type="body" sz="quarter" idx="66" hasCustomPrompt="1"/>
          </p:nvPr>
        </p:nvSpPr>
        <p:spPr>
          <a:xfrm>
            <a:off x="9134405" y="4760597"/>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9" name="Espace réservé du texte 27">
            <a:extLst>
              <a:ext uri="{FF2B5EF4-FFF2-40B4-BE49-F238E27FC236}">
                <a16:creationId xmlns:a16="http://schemas.microsoft.com/office/drawing/2014/main" id="{0F3CA836-5EBB-A047-AFC3-A6F1967DD7A3}"/>
              </a:ext>
            </a:extLst>
          </p:cNvPr>
          <p:cNvSpPr>
            <a:spLocks noGrp="1"/>
          </p:cNvSpPr>
          <p:nvPr>
            <p:ph type="body" sz="quarter" idx="67" hasCustomPrompt="1"/>
          </p:nvPr>
        </p:nvSpPr>
        <p:spPr>
          <a:xfrm>
            <a:off x="9134402" y="5719215"/>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object 8">
            <a:extLst>
              <a:ext uri="{FF2B5EF4-FFF2-40B4-BE49-F238E27FC236}">
                <a16:creationId xmlns:a16="http://schemas.microsoft.com/office/drawing/2014/main" id="{B1AF8993-EFF9-4949-8C12-1E896AFCC0BD}"/>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51996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ran titre avec photo">
    <p:bg>
      <p:bgPr>
        <a:solidFill>
          <a:schemeClr val="bg1"/>
        </a:soli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43605026-8B7D-C14C-9D96-3AF476BB1E25}"/>
              </a:ext>
            </a:extLst>
          </p:cNvPr>
          <p:cNvSpPr>
            <a:spLocks noGrp="1"/>
          </p:cNvSpPr>
          <p:nvPr>
            <p:ph type="pic" sz="quarter" idx="14" hasCustomPrompt="1"/>
          </p:nvPr>
        </p:nvSpPr>
        <p:spPr>
          <a:xfrm>
            <a:off x="-19284" y="-19950"/>
            <a:ext cx="12225159" cy="6908647"/>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0 w 12191995"/>
              <a:gd name="connsiteY3" fmla="*/ 6857999 h 6857999"/>
              <a:gd name="connsiteX4" fmla="*/ 0 w 12191995"/>
              <a:gd name="connsiteY4" fmla="*/ 0 h 6857999"/>
              <a:gd name="connsiteX0" fmla="*/ 0 w 12191995"/>
              <a:gd name="connsiteY0" fmla="*/ 0 h 6857999"/>
              <a:gd name="connsiteX1" fmla="*/ 12191995 w 12191995"/>
              <a:gd name="connsiteY1" fmla="*/ 0 h 6857999"/>
              <a:gd name="connsiteX2" fmla="*/ 11006662 w 12191995"/>
              <a:gd name="connsiteY2" fmla="*/ 6857999 h 6857999"/>
              <a:gd name="connsiteX3" fmla="*/ 0 w 12191995"/>
              <a:gd name="connsiteY3" fmla="*/ 6857999 h 6857999"/>
              <a:gd name="connsiteX4" fmla="*/ 0 w 12191995"/>
              <a:gd name="connsiteY4" fmla="*/ 0 h 6857999"/>
              <a:gd name="connsiteX0" fmla="*/ 0 w 12191995"/>
              <a:gd name="connsiteY0" fmla="*/ 0 h 6857999"/>
              <a:gd name="connsiteX1" fmla="*/ 12191995 w 12191995"/>
              <a:gd name="connsiteY1" fmla="*/ 0 h 6857999"/>
              <a:gd name="connsiteX2" fmla="*/ 11159067 w 12191995"/>
              <a:gd name="connsiteY2" fmla="*/ 59182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2191995"/>
              <a:gd name="connsiteY0" fmla="*/ 0 h 6857999"/>
              <a:gd name="connsiteX1" fmla="*/ 12191995 w 12191995"/>
              <a:gd name="connsiteY1" fmla="*/ 0 h 6857999"/>
              <a:gd name="connsiteX2" fmla="*/ 11878733 w 12191995"/>
              <a:gd name="connsiteY2" fmla="*/ 63246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2191995"/>
              <a:gd name="connsiteY0" fmla="*/ 0 h 6857999"/>
              <a:gd name="connsiteX1" fmla="*/ 12191995 w 12191995"/>
              <a:gd name="connsiteY1" fmla="*/ 0 h 6857999"/>
              <a:gd name="connsiteX2" fmla="*/ 11878733 w 12191995"/>
              <a:gd name="connsiteY2" fmla="*/ 63246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2191995"/>
              <a:gd name="connsiteY0" fmla="*/ 0 h 6857999"/>
              <a:gd name="connsiteX1" fmla="*/ 12191995 w 12191995"/>
              <a:gd name="connsiteY1" fmla="*/ 0 h 6857999"/>
              <a:gd name="connsiteX2" fmla="*/ 11878733 w 12191995"/>
              <a:gd name="connsiteY2" fmla="*/ 63246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3054139"/>
              <a:gd name="connsiteY0" fmla="*/ 0 h 6857999"/>
              <a:gd name="connsiteX1" fmla="*/ 12191995 w 13054139"/>
              <a:gd name="connsiteY1" fmla="*/ 0 h 6857999"/>
              <a:gd name="connsiteX2" fmla="*/ 12031133 w 13054139"/>
              <a:gd name="connsiteY2" fmla="*/ 5215467 h 6857999"/>
              <a:gd name="connsiteX3" fmla="*/ 11878733 w 13054139"/>
              <a:gd name="connsiteY3" fmla="*/ 6324600 h 6857999"/>
              <a:gd name="connsiteX4" fmla="*/ 11006662 w 13054139"/>
              <a:gd name="connsiteY4" fmla="*/ 6857999 h 6857999"/>
              <a:gd name="connsiteX5" fmla="*/ 0 w 13054139"/>
              <a:gd name="connsiteY5" fmla="*/ 6857999 h 6857999"/>
              <a:gd name="connsiteX6" fmla="*/ 0 w 13054139"/>
              <a:gd name="connsiteY6" fmla="*/ 0 h 6857999"/>
              <a:gd name="connsiteX0" fmla="*/ 0 w 13036492"/>
              <a:gd name="connsiteY0" fmla="*/ 0 h 6857999"/>
              <a:gd name="connsiteX1" fmla="*/ 12191995 w 13036492"/>
              <a:gd name="connsiteY1" fmla="*/ 0 h 6857999"/>
              <a:gd name="connsiteX2" fmla="*/ 11878733 w 13036492"/>
              <a:gd name="connsiteY2" fmla="*/ 6324600 h 6857999"/>
              <a:gd name="connsiteX3" fmla="*/ 11006662 w 13036492"/>
              <a:gd name="connsiteY3" fmla="*/ 6857999 h 6857999"/>
              <a:gd name="connsiteX4" fmla="*/ 0 w 13036492"/>
              <a:gd name="connsiteY4" fmla="*/ 6857999 h 6857999"/>
              <a:gd name="connsiteX5" fmla="*/ 0 w 13036492"/>
              <a:gd name="connsiteY5" fmla="*/ 0 h 6857999"/>
              <a:gd name="connsiteX0" fmla="*/ 0 w 13159241"/>
              <a:gd name="connsiteY0" fmla="*/ 0 h 6857999"/>
              <a:gd name="connsiteX1" fmla="*/ 12191995 w 13159241"/>
              <a:gd name="connsiteY1" fmla="*/ 0 h 6857999"/>
              <a:gd name="connsiteX2" fmla="*/ 11006662 w 13159241"/>
              <a:gd name="connsiteY2" fmla="*/ 6857999 h 6857999"/>
              <a:gd name="connsiteX3" fmla="*/ 0 w 13159241"/>
              <a:gd name="connsiteY3" fmla="*/ 6857999 h 6857999"/>
              <a:gd name="connsiteX4" fmla="*/ 0 w 13159241"/>
              <a:gd name="connsiteY4" fmla="*/ 0 h 6857999"/>
              <a:gd name="connsiteX0" fmla="*/ 0 w 13239605"/>
              <a:gd name="connsiteY0" fmla="*/ 0 h 6857999"/>
              <a:gd name="connsiteX1" fmla="*/ 12191995 w 13239605"/>
              <a:gd name="connsiteY1" fmla="*/ 0 h 6857999"/>
              <a:gd name="connsiteX2" fmla="*/ 12454467 w 13239605"/>
              <a:gd name="connsiteY2" fmla="*/ 5156200 h 6857999"/>
              <a:gd name="connsiteX3" fmla="*/ 11006662 w 13239605"/>
              <a:gd name="connsiteY3" fmla="*/ 6857999 h 6857999"/>
              <a:gd name="connsiteX4" fmla="*/ 0 w 13239605"/>
              <a:gd name="connsiteY4" fmla="*/ 6857999 h 6857999"/>
              <a:gd name="connsiteX5" fmla="*/ 0 w 13239605"/>
              <a:gd name="connsiteY5" fmla="*/ 0 h 6857999"/>
              <a:gd name="connsiteX0" fmla="*/ 0 w 13245313"/>
              <a:gd name="connsiteY0" fmla="*/ 0 h 6857999"/>
              <a:gd name="connsiteX1" fmla="*/ 12200462 w 13245313"/>
              <a:gd name="connsiteY1" fmla="*/ 8467 h 6857999"/>
              <a:gd name="connsiteX2" fmla="*/ 12454467 w 13245313"/>
              <a:gd name="connsiteY2" fmla="*/ 5156200 h 6857999"/>
              <a:gd name="connsiteX3" fmla="*/ 11006662 w 13245313"/>
              <a:gd name="connsiteY3" fmla="*/ 6857999 h 6857999"/>
              <a:gd name="connsiteX4" fmla="*/ 0 w 13245313"/>
              <a:gd name="connsiteY4" fmla="*/ 6857999 h 6857999"/>
              <a:gd name="connsiteX5" fmla="*/ 0 w 13245313"/>
              <a:gd name="connsiteY5" fmla="*/ 0 h 6857999"/>
              <a:gd name="connsiteX0" fmla="*/ 0 w 12503711"/>
              <a:gd name="connsiteY0" fmla="*/ 0 h 6857999"/>
              <a:gd name="connsiteX1" fmla="*/ 12200462 w 12503711"/>
              <a:gd name="connsiteY1" fmla="*/ 8467 h 6857999"/>
              <a:gd name="connsiteX2" fmla="*/ 12454467 w 12503711"/>
              <a:gd name="connsiteY2" fmla="*/ 5156200 h 6857999"/>
              <a:gd name="connsiteX3" fmla="*/ 11006662 w 12503711"/>
              <a:gd name="connsiteY3" fmla="*/ 6857999 h 6857999"/>
              <a:gd name="connsiteX4" fmla="*/ 0 w 12503711"/>
              <a:gd name="connsiteY4" fmla="*/ 6857999 h 6857999"/>
              <a:gd name="connsiteX5" fmla="*/ 0 w 12503711"/>
              <a:gd name="connsiteY5" fmla="*/ 0 h 6857999"/>
              <a:gd name="connsiteX0" fmla="*/ 0 w 12298827"/>
              <a:gd name="connsiteY0" fmla="*/ 0 h 6857999"/>
              <a:gd name="connsiteX1" fmla="*/ 12200462 w 12298827"/>
              <a:gd name="connsiteY1" fmla="*/ 8467 h 6857999"/>
              <a:gd name="connsiteX2" fmla="*/ 12181751 w 12298827"/>
              <a:gd name="connsiteY2" fmla="*/ 5685589 h 6857999"/>
              <a:gd name="connsiteX3" fmla="*/ 11006662 w 12298827"/>
              <a:gd name="connsiteY3" fmla="*/ 6857999 h 6857999"/>
              <a:gd name="connsiteX4" fmla="*/ 0 w 12298827"/>
              <a:gd name="connsiteY4" fmla="*/ 6857999 h 6857999"/>
              <a:gd name="connsiteX5" fmla="*/ 0 w 12298827"/>
              <a:gd name="connsiteY5" fmla="*/ 0 h 6857999"/>
              <a:gd name="connsiteX0" fmla="*/ 0 w 12298827"/>
              <a:gd name="connsiteY0" fmla="*/ 0 h 6857999"/>
              <a:gd name="connsiteX1" fmla="*/ 12200462 w 12298827"/>
              <a:gd name="connsiteY1" fmla="*/ 8467 h 6857999"/>
              <a:gd name="connsiteX2" fmla="*/ 12181751 w 12298827"/>
              <a:gd name="connsiteY2" fmla="*/ 5685589 h 6857999"/>
              <a:gd name="connsiteX3" fmla="*/ 11006662 w 12298827"/>
              <a:gd name="connsiteY3" fmla="*/ 6857999 h 6857999"/>
              <a:gd name="connsiteX4" fmla="*/ 0 w 12298827"/>
              <a:gd name="connsiteY4" fmla="*/ 6857999 h 6857999"/>
              <a:gd name="connsiteX5" fmla="*/ 0 w 12298827"/>
              <a:gd name="connsiteY5" fmla="*/ 0 h 6857999"/>
              <a:gd name="connsiteX0" fmla="*/ 0 w 12298827"/>
              <a:gd name="connsiteY0" fmla="*/ 0 h 6857999"/>
              <a:gd name="connsiteX1" fmla="*/ 12200462 w 12298827"/>
              <a:gd name="connsiteY1" fmla="*/ 8467 h 6857999"/>
              <a:gd name="connsiteX2" fmla="*/ 12181751 w 12298827"/>
              <a:gd name="connsiteY2" fmla="*/ 5685589 h 6857999"/>
              <a:gd name="connsiteX3" fmla="*/ 11006662 w 12298827"/>
              <a:gd name="connsiteY3" fmla="*/ 6857999 h 6857999"/>
              <a:gd name="connsiteX4" fmla="*/ 0 w 12298827"/>
              <a:gd name="connsiteY4" fmla="*/ 6857999 h 6857999"/>
              <a:gd name="connsiteX5" fmla="*/ 0 w 1229882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19315"/>
              <a:gd name="connsiteY0" fmla="*/ 19813 h 6877812"/>
              <a:gd name="connsiteX1" fmla="*/ 12219315 w 12219315"/>
              <a:gd name="connsiteY1" fmla="*/ 0 h 6877812"/>
              <a:gd name="connsiteX2" fmla="*/ 12181751 w 12219315"/>
              <a:gd name="connsiteY2" fmla="*/ 5705402 h 6877812"/>
              <a:gd name="connsiteX3" fmla="*/ 11006662 w 12219315"/>
              <a:gd name="connsiteY3" fmla="*/ 6877812 h 6877812"/>
              <a:gd name="connsiteX4" fmla="*/ 0 w 12219315"/>
              <a:gd name="connsiteY4" fmla="*/ 6877812 h 6877812"/>
              <a:gd name="connsiteX5" fmla="*/ 0 w 12219315"/>
              <a:gd name="connsiteY5" fmla="*/ 19813 h 6877812"/>
              <a:gd name="connsiteX0" fmla="*/ 0 w 12219315"/>
              <a:gd name="connsiteY0" fmla="*/ 19813 h 6877812"/>
              <a:gd name="connsiteX1" fmla="*/ 12219315 w 12219315"/>
              <a:gd name="connsiteY1" fmla="*/ 0 h 6877812"/>
              <a:gd name="connsiteX2" fmla="*/ 12191178 w 12219315"/>
              <a:gd name="connsiteY2" fmla="*/ 5695975 h 6877812"/>
              <a:gd name="connsiteX3" fmla="*/ 11006662 w 12219315"/>
              <a:gd name="connsiteY3" fmla="*/ 6877812 h 6877812"/>
              <a:gd name="connsiteX4" fmla="*/ 0 w 12219315"/>
              <a:gd name="connsiteY4" fmla="*/ 6877812 h 6877812"/>
              <a:gd name="connsiteX5" fmla="*/ 0 w 12219315"/>
              <a:gd name="connsiteY5" fmla="*/ 19813 h 6877812"/>
              <a:gd name="connsiteX0" fmla="*/ 0 w 12219315"/>
              <a:gd name="connsiteY0" fmla="*/ 19813 h 6877812"/>
              <a:gd name="connsiteX1" fmla="*/ 12219315 w 12219315"/>
              <a:gd name="connsiteY1" fmla="*/ 0 h 6877812"/>
              <a:gd name="connsiteX2" fmla="*/ 12191178 w 12219315"/>
              <a:gd name="connsiteY2" fmla="*/ 4933975 h 6877812"/>
              <a:gd name="connsiteX3" fmla="*/ 11006662 w 12219315"/>
              <a:gd name="connsiteY3" fmla="*/ 6877812 h 6877812"/>
              <a:gd name="connsiteX4" fmla="*/ 0 w 12219315"/>
              <a:gd name="connsiteY4" fmla="*/ 6877812 h 6877812"/>
              <a:gd name="connsiteX5" fmla="*/ 0 w 12219315"/>
              <a:gd name="connsiteY5" fmla="*/ 19813 h 6877812"/>
              <a:gd name="connsiteX0" fmla="*/ 0 w 12219315"/>
              <a:gd name="connsiteY0" fmla="*/ 19813 h 6899583"/>
              <a:gd name="connsiteX1" fmla="*/ 12219315 w 12219315"/>
              <a:gd name="connsiteY1" fmla="*/ 0 h 6899583"/>
              <a:gd name="connsiteX2" fmla="*/ 12191178 w 12219315"/>
              <a:gd name="connsiteY2" fmla="*/ 4933975 h 6899583"/>
              <a:gd name="connsiteX3" fmla="*/ 10222890 w 12219315"/>
              <a:gd name="connsiteY3" fmla="*/ 6899583 h 6899583"/>
              <a:gd name="connsiteX4" fmla="*/ 0 w 12219315"/>
              <a:gd name="connsiteY4" fmla="*/ 6877812 h 6899583"/>
              <a:gd name="connsiteX5" fmla="*/ 0 w 12219315"/>
              <a:gd name="connsiteY5" fmla="*/ 19813 h 6899583"/>
              <a:gd name="connsiteX0" fmla="*/ 0 w 12219315"/>
              <a:gd name="connsiteY0" fmla="*/ 19813 h 6899583"/>
              <a:gd name="connsiteX1" fmla="*/ 12219315 w 12219315"/>
              <a:gd name="connsiteY1" fmla="*/ 0 h 6899583"/>
              <a:gd name="connsiteX2" fmla="*/ 12191178 w 12219315"/>
              <a:gd name="connsiteY2" fmla="*/ 4933975 h 6899583"/>
              <a:gd name="connsiteX3" fmla="*/ 10222890 w 12219315"/>
              <a:gd name="connsiteY3" fmla="*/ 6899583 h 6899583"/>
              <a:gd name="connsiteX4" fmla="*/ 0 w 12219315"/>
              <a:gd name="connsiteY4" fmla="*/ 6877812 h 6899583"/>
              <a:gd name="connsiteX5" fmla="*/ 0 w 12219315"/>
              <a:gd name="connsiteY5" fmla="*/ 19813 h 6899583"/>
              <a:gd name="connsiteX0" fmla="*/ 0 w 12219315"/>
              <a:gd name="connsiteY0" fmla="*/ 19813 h 6899583"/>
              <a:gd name="connsiteX1" fmla="*/ 12219315 w 12219315"/>
              <a:gd name="connsiteY1" fmla="*/ 0 h 6899583"/>
              <a:gd name="connsiteX2" fmla="*/ 12191178 w 12219315"/>
              <a:gd name="connsiteY2" fmla="*/ 4933975 h 6899583"/>
              <a:gd name="connsiteX3" fmla="*/ 10222890 w 12219315"/>
              <a:gd name="connsiteY3" fmla="*/ 6899583 h 6899583"/>
              <a:gd name="connsiteX4" fmla="*/ 0 w 12219315"/>
              <a:gd name="connsiteY4" fmla="*/ 6877812 h 6899583"/>
              <a:gd name="connsiteX5" fmla="*/ 0 w 12219315"/>
              <a:gd name="connsiteY5" fmla="*/ 19813 h 6899583"/>
              <a:gd name="connsiteX0" fmla="*/ 0 w 12219315"/>
              <a:gd name="connsiteY0" fmla="*/ 19813 h 6899583"/>
              <a:gd name="connsiteX1" fmla="*/ 12219315 w 12219315"/>
              <a:gd name="connsiteY1" fmla="*/ 0 h 6899583"/>
              <a:gd name="connsiteX2" fmla="*/ 12191178 w 12219315"/>
              <a:gd name="connsiteY2" fmla="*/ 4933975 h 6899583"/>
              <a:gd name="connsiteX3" fmla="*/ 10222890 w 12219315"/>
              <a:gd name="connsiteY3" fmla="*/ 6899583 h 6899583"/>
              <a:gd name="connsiteX4" fmla="*/ 0 w 12219315"/>
              <a:gd name="connsiteY4" fmla="*/ 6877812 h 6899583"/>
              <a:gd name="connsiteX5" fmla="*/ 0 w 12219315"/>
              <a:gd name="connsiteY5" fmla="*/ 19813 h 6899583"/>
              <a:gd name="connsiteX0" fmla="*/ 0 w 12219315"/>
              <a:gd name="connsiteY0" fmla="*/ 19813 h 6899583"/>
              <a:gd name="connsiteX1" fmla="*/ 12219315 w 12219315"/>
              <a:gd name="connsiteY1" fmla="*/ 0 h 6899583"/>
              <a:gd name="connsiteX2" fmla="*/ 12191178 w 12219315"/>
              <a:gd name="connsiteY2" fmla="*/ 4933975 h 6899583"/>
              <a:gd name="connsiteX3" fmla="*/ 10222890 w 12219315"/>
              <a:gd name="connsiteY3" fmla="*/ 6899583 h 6899583"/>
              <a:gd name="connsiteX4" fmla="*/ 0 w 12219315"/>
              <a:gd name="connsiteY4" fmla="*/ 6877812 h 6899583"/>
              <a:gd name="connsiteX5" fmla="*/ 0 w 12219315"/>
              <a:gd name="connsiteY5" fmla="*/ 19813 h 6899583"/>
              <a:gd name="connsiteX0" fmla="*/ 0 w 12219315"/>
              <a:gd name="connsiteY0" fmla="*/ 19813 h 6899583"/>
              <a:gd name="connsiteX1" fmla="*/ 12219315 w 12219315"/>
              <a:gd name="connsiteY1" fmla="*/ 0 h 6899583"/>
              <a:gd name="connsiteX2" fmla="*/ 12191178 w 12219315"/>
              <a:gd name="connsiteY2" fmla="*/ 4933975 h 6899583"/>
              <a:gd name="connsiteX3" fmla="*/ 10222890 w 12219315"/>
              <a:gd name="connsiteY3" fmla="*/ 6899583 h 6899583"/>
              <a:gd name="connsiteX4" fmla="*/ 0 w 12219315"/>
              <a:gd name="connsiteY4" fmla="*/ 6877812 h 6899583"/>
              <a:gd name="connsiteX5" fmla="*/ 0 w 12219315"/>
              <a:gd name="connsiteY5" fmla="*/ 19813 h 6899583"/>
              <a:gd name="connsiteX0" fmla="*/ 0 w 12192032"/>
              <a:gd name="connsiteY0" fmla="*/ 8927 h 6888697"/>
              <a:gd name="connsiteX1" fmla="*/ 12186658 w 12192032"/>
              <a:gd name="connsiteY1" fmla="*/ 0 h 6888697"/>
              <a:gd name="connsiteX2" fmla="*/ 12191178 w 12192032"/>
              <a:gd name="connsiteY2" fmla="*/ 4923089 h 6888697"/>
              <a:gd name="connsiteX3" fmla="*/ 10222890 w 12192032"/>
              <a:gd name="connsiteY3" fmla="*/ 6888697 h 6888697"/>
              <a:gd name="connsiteX4" fmla="*/ 0 w 12192032"/>
              <a:gd name="connsiteY4" fmla="*/ 6866926 h 6888697"/>
              <a:gd name="connsiteX5" fmla="*/ 0 w 12192032"/>
              <a:gd name="connsiteY5" fmla="*/ 8927 h 6888697"/>
              <a:gd name="connsiteX0" fmla="*/ 0 w 12205908"/>
              <a:gd name="connsiteY0" fmla="*/ 18552 h 6898322"/>
              <a:gd name="connsiteX1" fmla="*/ 12205908 w 12205908"/>
              <a:gd name="connsiteY1" fmla="*/ 0 h 6898322"/>
              <a:gd name="connsiteX2" fmla="*/ 12191178 w 12205908"/>
              <a:gd name="connsiteY2" fmla="*/ 4932714 h 6898322"/>
              <a:gd name="connsiteX3" fmla="*/ 10222890 w 12205908"/>
              <a:gd name="connsiteY3" fmla="*/ 6898322 h 6898322"/>
              <a:gd name="connsiteX4" fmla="*/ 0 w 12205908"/>
              <a:gd name="connsiteY4" fmla="*/ 6876551 h 6898322"/>
              <a:gd name="connsiteX5" fmla="*/ 0 w 12205908"/>
              <a:gd name="connsiteY5" fmla="*/ 18552 h 6898322"/>
              <a:gd name="connsiteX0" fmla="*/ 0 w 12225159"/>
              <a:gd name="connsiteY0" fmla="*/ 0 h 6908646"/>
              <a:gd name="connsiteX1" fmla="*/ 12225159 w 12225159"/>
              <a:gd name="connsiteY1" fmla="*/ 10324 h 6908646"/>
              <a:gd name="connsiteX2" fmla="*/ 12210429 w 12225159"/>
              <a:gd name="connsiteY2" fmla="*/ 4943038 h 6908646"/>
              <a:gd name="connsiteX3" fmla="*/ 10242141 w 12225159"/>
              <a:gd name="connsiteY3" fmla="*/ 6908646 h 6908646"/>
              <a:gd name="connsiteX4" fmla="*/ 19251 w 12225159"/>
              <a:gd name="connsiteY4" fmla="*/ 6886875 h 6908646"/>
              <a:gd name="connsiteX5" fmla="*/ 0 w 12225159"/>
              <a:gd name="connsiteY5" fmla="*/ 0 h 690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159" h="6908646">
                <a:moveTo>
                  <a:pt x="0" y="0"/>
                </a:moveTo>
                <a:lnTo>
                  <a:pt x="12225159" y="10324"/>
                </a:lnTo>
                <a:cubicBezTo>
                  <a:pt x="12215429" y="1976596"/>
                  <a:pt x="12215465" y="3845976"/>
                  <a:pt x="12210429" y="4943038"/>
                </a:cubicBezTo>
                <a:cubicBezTo>
                  <a:pt x="12213948" y="5665855"/>
                  <a:pt x="11253812" y="6908378"/>
                  <a:pt x="10242141" y="6908646"/>
                </a:cubicBezTo>
                <a:lnTo>
                  <a:pt x="19251" y="6886875"/>
                </a:lnTo>
                <a:lnTo>
                  <a:pt x="0" y="0"/>
                </a:lnTo>
                <a:close/>
              </a:path>
            </a:pathLst>
          </a:custGeom>
          <a:solidFill>
            <a:schemeClr val="bg1">
              <a:lumMod val="50000"/>
            </a:schemeClr>
          </a:solidFill>
        </p:spPr>
        <p:txBody>
          <a:bodyPr tIns="288000">
            <a:normAutofit/>
          </a:bodyPr>
          <a:lstStyle>
            <a:lvl1pPr marL="0" indent="0" algn="ctr">
              <a:buFontTx/>
              <a:buNone/>
              <a:defRPr sz="1600">
                <a:solidFill>
                  <a:schemeClr val="bg1"/>
                </a:solidFill>
              </a:defRPr>
            </a:lvl1pPr>
          </a:lstStyle>
          <a:p>
            <a:r>
              <a:rPr lang="fr-FR" noProof="0" dirty="0"/>
              <a:t>Cliquez sur l’icône pour ajouter une photo</a:t>
            </a:r>
          </a:p>
        </p:txBody>
      </p:sp>
      <p:sp>
        <p:nvSpPr>
          <p:cNvPr id="22" name="Title 1">
            <a:extLst>
              <a:ext uri="{FF2B5EF4-FFF2-40B4-BE49-F238E27FC236}">
                <a16:creationId xmlns:a16="http://schemas.microsoft.com/office/drawing/2014/main" id="{9018891D-10DC-214C-9601-5A73B92C5269}"/>
              </a:ext>
            </a:extLst>
          </p:cNvPr>
          <p:cNvSpPr>
            <a:spLocks noGrp="1"/>
          </p:cNvSpPr>
          <p:nvPr>
            <p:ph type="ctrTitle" hasCustomPrompt="1"/>
          </p:nvPr>
        </p:nvSpPr>
        <p:spPr>
          <a:xfrm>
            <a:off x="965179" y="1090939"/>
            <a:ext cx="5130821" cy="2863002"/>
          </a:xfrm>
        </p:spPr>
        <p:txBody>
          <a:bodyPr anchor="b">
            <a:noAutofit/>
          </a:bodyPr>
          <a:lstStyle>
            <a:lvl1pPr algn="l">
              <a:defRPr sz="4800">
                <a:solidFill>
                  <a:schemeClr val="bg1"/>
                </a:solidFill>
              </a:defRPr>
            </a:lvl1pPr>
          </a:lstStyle>
          <a:p>
            <a:r>
              <a:rPr lang="fr-FR" noProof="0" dirty="0"/>
              <a:t>Titre de la présentation</a:t>
            </a:r>
          </a:p>
        </p:txBody>
      </p:sp>
      <p:sp>
        <p:nvSpPr>
          <p:cNvPr id="23" name="Subtitle 2">
            <a:extLst>
              <a:ext uri="{FF2B5EF4-FFF2-40B4-BE49-F238E27FC236}">
                <a16:creationId xmlns:a16="http://schemas.microsoft.com/office/drawing/2014/main" id="{6F2D0899-38A5-2A44-AAD8-D3A1D34148CF}"/>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4" name="Date Placeholder 3">
            <a:extLst>
              <a:ext uri="{FF2B5EF4-FFF2-40B4-BE49-F238E27FC236}">
                <a16:creationId xmlns:a16="http://schemas.microsoft.com/office/drawing/2014/main" id="{1778A79C-8AFC-2243-8331-D7A2A9EB3A6F}"/>
              </a:ext>
            </a:extLst>
          </p:cNvPr>
          <p:cNvSpPr>
            <a:spLocks noGrp="1"/>
          </p:cNvSpPr>
          <p:nvPr>
            <p:ph type="dt" sz="half" idx="10"/>
          </p:nvPr>
        </p:nvSpPr>
        <p:spPr>
          <a:xfrm>
            <a:off x="965178" y="5491423"/>
            <a:ext cx="2743200" cy="365125"/>
          </a:xfrm>
        </p:spPr>
        <p:txBody>
          <a:bodyPr/>
          <a:lstStyle>
            <a:lvl1pPr>
              <a:defRPr>
                <a:solidFill>
                  <a:schemeClr val="bg1"/>
                </a:solidFill>
              </a:defRPr>
            </a:lvl1pPr>
          </a:lstStyle>
          <a:p>
            <a:r>
              <a:rPr lang="en-US"/>
              <a:t>15/09/2021</a:t>
            </a:r>
            <a:endParaRPr lang="fr-FR" dirty="0"/>
          </a:p>
        </p:txBody>
      </p:sp>
      <p:sp>
        <p:nvSpPr>
          <p:cNvPr id="8" name="Text Placeholder 3">
            <a:extLst>
              <a:ext uri="{FF2B5EF4-FFF2-40B4-BE49-F238E27FC236}">
                <a16:creationId xmlns:a16="http://schemas.microsoft.com/office/drawing/2014/main" id="{6DE96130-52FF-8747-A544-D6D26CDFB6AB}"/>
              </a:ext>
            </a:extLst>
          </p:cNvPr>
          <p:cNvSpPr>
            <a:spLocks noGrp="1" noChangeAspect="1"/>
          </p:cNvSpPr>
          <p:nvPr>
            <p:ph type="body" sz="quarter" idx="15" hasCustomPrompt="1"/>
          </p:nvPr>
        </p:nvSpPr>
        <p:spPr>
          <a:xfrm>
            <a:off x="8516117" y="5161637"/>
            <a:ext cx="2443671" cy="702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539918527"/>
      </p:ext>
    </p:extLst>
  </p:cSld>
  <p:clrMapOvr>
    <a:masterClrMapping/>
  </p:clrMapOvr>
  <p:extLst>
    <p:ext uri="{DCECCB84-F9BA-43D5-87BE-67443E8EF086}">
      <p15:sldGuideLst xmlns:p15="http://schemas.microsoft.com/office/powerpoint/2012/main">
        <p15:guide id="1" orient="horz" pos="2160">
          <p15:clr>
            <a:srgbClr val="FBAE40"/>
          </p15:clr>
        </p15:guide>
        <p15:guide id="2" pos="100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cran chapitre-V2">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400ACCF1-CC4E-3A4D-B21B-B57D3391B295}"/>
              </a:ext>
            </a:extLst>
          </p:cNvPr>
          <p:cNvSpPr/>
          <p:nvPr userDrawn="1"/>
        </p:nvSpPr>
        <p:spPr>
          <a:xfrm flipV="1">
            <a:off x="1" y="0"/>
            <a:ext cx="12192000" cy="6858000"/>
          </a:xfrm>
          <a:prstGeom prst="round1Rect">
            <a:avLst>
              <a:gd name="adj" fmla="val 30908"/>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pic>
        <p:nvPicPr>
          <p:cNvPr id="11" name="Graphic 10">
            <a:extLst>
              <a:ext uri="{FF2B5EF4-FFF2-40B4-BE49-F238E27FC236}">
                <a16:creationId xmlns:a16="http://schemas.microsoft.com/office/drawing/2014/main" id="{CE0DE90E-F256-4B4E-8727-BAAAC0462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
        <p:nvSpPr>
          <p:cNvPr id="8" name="Date Placeholder 3">
            <a:extLst>
              <a:ext uri="{FF2B5EF4-FFF2-40B4-BE49-F238E27FC236}">
                <a16:creationId xmlns:a16="http://schemas.microsoft.com/office/drawing/2014/main" id="{408EF046-D8C6-AE46-A19E-65DEAAF769F7}"/>
              </a:ext>
            </a:extLst>
          </p:cNvPr>
          <p:cNvSpPr>
            <a:spLocks noGrp="1"/>
          </p:cNvSpPr>
          <p:nvPr>
            <p:ph type="dt" sz="half" idx="10"/>
          </p:nvPr>
        </p:nvSpPr>
        <p:spPr>
          <a:xfrm>
            <a:off x="1121237" y="6356350"/>
            <a:ext cx="2743200" cy="365125"/>
          </a:xfrm>
        </p:spPr>
        <p:txBody>
          <a:bodyPr lIns="36000"/>
          <a:lstStyle>
            <a:lvl1pPr>
              <a:defRPr sz="1000">
                <a:solidFill>
                  <a:srgbClr val="F5EFBD"/>
                </a:solidFill>
              </a:defRPr>
            </a:lvl1pPr>
          </a:lstStyle>
          <a:p>
            <a:r>
              <a:rPr lang="en-US"/>
              <a:t>15/09/2021</a:t>
            </a:r>
            <a:endParaRPr lang="nl-NL" dirty="0"/>
          </a:p>
        </p:txBody>
      </p:sp>
      <p:sp>
        <p:nvSpPr>
          <p:cNvPr id="9" name="Slide Number Placeholder 5">
            <a:extLst>
              <a:ext uri="{FF2B5EF4-FFF2-40B4-BE49-F238E27FC236}">
                <a16:creationId xmlns:a16="http://schemas.microsoft.com/office/drawing/2014/main" id="{19E4EAB9-43A7-3D4A-8401-0CA38160BAE0}"/>
              </a:ext>
            </a:extLst>
          </p:cNvPr>
          <p:cNvSpPr>
            <a:spLocks noGrp="1"/>
          </p:cNvSpPr>
          <p:nvPr>
            <p:ph type="sldNum" sz="quarter" idx="12"/>
          </p:nvPr>
        </p:nvSpPr>
        <p:spPr>
          <a:xfrm>
            <a:off x="685801" y="6356350"/>
            <a:ext cx="429426" cy="365125"/>
          </a:xfrm>
        </p:spPr>
        <p:txBody>
          <a:bodyPr/>
          <a:lstStyle>
            <a:lvl1pPr algn="l">
              <a:defRPr sz="1000" b="1">
                <a:solidFill>
                  <a:srgbClr val="F5EFBD"/>
                </a:solidFill>
              </a:defRPr>
            </a:lvl1pPr>
          </a:lstStyle>
          <a:p>
            <a:fld id="{C31B3AA1-123F-634E-9CFC-467226D1D813}" type="slidenum">
              <a:rPr lang="nl-NL" smtClean="0"/>
              <a:pPr/>
              <a:t>‹#›</a:t>
            </a:fld>
            <a:endParaRPr lang="nl-NL" dirty="0"/>
          </a:p>
        </p:txBody>
      </p:sp>
      <p:cxnSp>
        <p:nvCxnSpPr>
          <p:cNvPr id="12" name="Straight Connector 11">
            <a:extLst>
              <a:ext uri="{FF2B5EF4-FFF2-40B4-BE49-F238E27FC236}">
                <a16:creationId xmlns:a16="http://schemas.microsoft.com/office/drawing/2014/main" id="{DCC5E6B8-46F9-654E-9F96-DF868CD9CD77}"/>
              </a:ext>
            </a:extLst>
          </p:cNvPr>
          <p:cNvCxnSpPr/>
          <p:nvPr userDrawn="1"/>
        </p:nvCxnSpPr>
        <p:spPr>
          <a:xfrm>
            <a:off x="532265" y="6469039"/>
            <a:ext cx="0" cy="388961"/>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AB1343-A3D2-2142-B15F-F126C4C10AC0}"/>
              </a:ext>
            </a:extLst>
          </p:cNvPr>
          <p:cNvSpPr>
            <a:spLocks noGrp="1"/>
          </p:cNvSpPr>
          <p:nvPr>
            <p:ph type="title" hasCustomPrompt="1"/>
          </p:nvPr>
        </p:nvSpPr>
        <p:spPr>
          <a:xfrm>
            <a:off x="2683926" y="1816107"/>
            <a:ext cx="6705600" cy="2263768"/>
          </a:xfrm>
        </p:spPr>
        <p:txBody>
          <a:bodyPr anchor="b">
            <a:noAutofit/>
          </a:bodyPr>
          <a:lstStyle>
            <a:lvl1pPr>
              <a:defRPr sz="4000">
                <a:solidFill>
                  <a:schemeClr val="bg1"/>
                </a:solidFill>
              </a:defRPr>
            </a:lvl1pPr>
          </a:lstStyle>
          <a:p>
            <a:r>
              <a:rPr lang="fr-FR" noProof="0" dirty="0"/>
              <a:t>Titre du chapitre</a:t>
            </a:r>
          </a:p>
        </p:txBody>
      </p:sp>
      <p:sp>
        <p:nvSpPr>
          <p:cNvPr id="14" name="Text Placeholder 2">
            <a:extLst>
              <a:ext uri="{FF2B5EF4-FFF2-40B4-BE49-F238E27FC236}">
                <a16:creationId xmlns:a16="http://schemas.microsoft.com/office/drawing/2014/main" id="{107297D2-6309-4944-B606-7DA2A7776AEF}"/>
              </a:ext>
            </a:extLst>
          </p:cNvPr>
          <p:cNvSpPr>
            <a:spLocks noGrp="1"/>
          </p:cNvSpPr>
          <p:nvPr>
            <p:ph type="body" idx="1" hasCustomPrompt="1"/>
          </p:nvPr>
        </p:nvSpPr>
        <p:spPr>
          <a:xfrm>
            <a:off x="2683926" y="4106863"/>
            <a:ext cx="6705600" cy="1500187"/>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dirty="0"/>
              <a:t>Sous-titre</a:t>
            </a:r>
          </a:p>
        </p:txBody>
      </p:sp>
      <p:sp>
        <p:nvSpPr>
          <p:cNvPr id="15" name="Espace réservé du texte 5">
            <a:extLst>
              <a:ext uri="{FF2B5EF4-FFF2-40B4-BE49-F238E27FC236}">
                <a16:creationId xmlns:a16="http://schemas.microsoft.com/office/drawing/2014/main" id="{6CE19B43-D979-414F-9AE2-4332F1FDF85A}"/>
              </a:ext>
            </a:extLst>
          </p:cNvPr>
          <p:cNvSpPr>
            <a:spLocks noGrp="1"/>
          </p:cNvSpPr>
          <p:nvPr>
            <p:ph type="body" sz="quarter" idx="13" hasCustomPrompt="1"/>
          </p:nvPr>
        </p:nvSpPr>
        <p:spPr>
          <a:xfrm>
            <a:off x="71967" y="2892021"/>
            <a:ext cx="2116658" cy="1264962"/>
          </a:xfrm>
        </p:spPr>
        <p:txBody>
          <a:bodyPr wrap="square" bIns="0" anchor="b">
            <a:spAutoFit/>
          </a:bodyPr>
          <a:lstStyle>
            <a:lvl1pPr algn="r">
              <a:spcBef>
                <a:spcPts val="0"/>
              </a:spcBef>
              <a:buNone/>
              <a:defRPr sz="8800">
                <a:solidFill>
                  <a:srgbClr val="F5EFBD"/>
                </a:solidFill>
                <a:latin typeface="+mn-lt"/>
              </a:defRPr>
            </a:lvl1pPr>
          </a:lstStyle>
          <a:p>
            <a:pPr lvl="0"/>
            <a:r>
              <a:rPr lang="fr-FR" noProof="0" dirty="0"/>
              <a:t>##</a:t>
            </a:r>
          </a:p>
        </p:txBody>
      </p:sp>
      <p:grpSp>
        <p:nvGrpSpPr>
          <p:cNvPr id="16" name="Group 15">
            <a:extLst>
              <a:ext uri="{FF2B5EF4-FFF2-40B4-BE49-F238E27FC236}">
                <a16:creationId xmlns:a16="http://schemas.microsoft.com/office/drawing/2014/main" id="{3368009B-3CA3-DF48-991F-AD67F0AA52CB}"/>
              </a:ext>
            </a:extLst>
          </p:cNvPr>
          <p:cNvGrpSpPr/>
          <p:nvPr userDrawn="1"/>
        </p:nvGrpSpPr>
        <p:grpSpPr>
          <a:xfrm flipH="1">
            <a:off x="2315249" y="1579574"/>
            <a:ext cx="3059151" cy="5268902"/>
            <a:chOff x="7016750" y="2290984"/>
            <a:chExt cx="965521" cy="1662957"/>
          </a:xfrm>
        </p:grpSpPr>
        <p:sp>
          <p:nvSpPr>
            <p:cNvPr id="17" name="Arc 16">
              <a:extLst>
                <a:ext uri="{FF2B5EF4-FFF2-40B4-BE49-F238E27FC236}">
                  <a16:creationId xmlns:a16="http://schemas.microsoft.com/office/drawing/2014/main" id="{9FBA2927-40FF-C640-9556-ED00DE04D6FF}"/>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4BCB2704-D5F8-BD40-A0A0-47C7C0E3E4DE}"/>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B244DA-467E-914D-BF51-EA44737D6DA9}"/>
                </a:ext>
              </a:extLst>
            </p:cNvPr>
            <p:cNvCxnSpPr>
              <a:cxnSpLocks/>
            </p:cNvCxnSpPr>
            <p:nvPr/>
          </p:nvCxnSpPr>
          <p:spPr>
            <a:xfrm>
              <a:off x="7980904" y="2520950"/>
              <a:ext cx="0" cy="1432991"/>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2309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ion-3">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B61AA6E3-69D1-8D40-85A0-49EFF861CEDE}"/>
              </a:ext>
            </a:extLst>
          </p:cNvPr>
          <p:cNvSpPr/>
          <p:nvPr userDrawn="1"/>
        </p:nvSpPr>
        <p:spPr>
          <a:xfrm flipV="1">
            <a:off x="0" y="0"/>
            <a:ext cx="12192000" cy="6858000"/>
          </a:xfrm>
          <a:prstGeom prst="round1Rect">
            <a:avLst>
              <a:gd name="adj" fmla="val 21045"/>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1591877" y="1963554"/>
            <a:ext cx="6552398" cy="2868279"/>
          </a:xfrm>
        </p:spPr>
        <p:txBody>
          <a:bodyPr tIns="0" anchor="t">
            <a:normAutofit/>
          </a:bodyPr>
          <a:lstStyle>
            <a:lvl1pPr marL="0" indent="0">
              <a:lnSpc>
                <a:spcPct val="120000"/>
              </a:lnSpc>
              <a:buFontTx/>
              <a:buNone/>
              <a:defRPr sz="3600" spc="0" baseline="0">
                <a:solidFill>
                  <a:srgbClr val="F5EFBD"/>
                </a:solidFill>
              </a:defRPr>
            </a:lvl1pPr>
          </a:lstStyle>
          <a:p>
            <a:pPr lvl="0"/>
            <a:r>
              <a:rPr lang="fr-FR" noProof="0" dirty="0"/>
              <a:t>Citation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F5EFBD"/>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F5EFBD"/>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rgbClr val="F5EFBD"/>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346F7D89-EF9D-7046-A934-7E2493823575}"/>
              </a:ext>
            </a:extLst>
          </p:cNvPr>
          <p:cNvSpPr>
            <a:spLocks noGrp="1"/>
          </p:cNvSpPr>
          <p:nvPr>
            <p:ph type="body" sz="quarter" idx="14" hasCustomPrompt="1"/>
          </p:nvPr>
        </p:nvSpPr>
        <p:spPr>
          <a:xfrm>
            <a:off x="685801" y="1742171"/>
            <a:ext cx="809826" cy="1049105"/>
          </a:xfrm>
        </p:spPr>
        <p:txBody>
          <a:bodyPr tIns="0" anchor="b">
            <a:noAutofit/>
          </a:bodyPr>
          <a:lstStyle>
            <a:lvl1pPr marL="0" indent="0">
              <a:spcBef>
                <a:spcPts val="0"/>
              </a:spcBef>
              <a:buFontTx/>
              <a:buNone/>
              <a:defRPr sz="11500">
                <a:solidFill>
                  <a:srgbClr val="F5EFBD"/>
                </a:solidFill>
              </a:defRPr>
            </a:lvl1pPr>
          </a:lstStyle>
          <a:p>
            <a:pPr lvl="0"/>
            <a:r>
              <a:rPr lang="fr-FR" noProof="0" dirty="0"/>
              <a:t>«</a:t>
            </a:r>
          </a:p>
        </p:txBody>
      </p:sp>
      <p:sp>
        <p:nvSpPr>
          <p:cNvPr id="20" name="Text Placeholder 7">
            <a:extLst>
              <a:ext uri="{FF2B5EF4-FFF2-40B4-BE49-F238E27FC236}">
                <a16:creationId xmlns:a16="http://schemas.microsoft.com/office/drawing/2014/main" id="{7F7A7295-0278-5043-86C6-D7AB9E1F5DED}"/>
              </a:ext>
            </a:extLst>
          </p:cNvPr>
          <p:cNvSpPr>
            <a:spLocks noGrp="1"/>
          </p:cNvSpPr>
          <p:nvPr>
            <p:ph type="body" sz="quarter" idx="15" hasCustomPrompt="1"/>
          </p:nvPr>
        </p:nvSpPr>
        <p:spPr>
          <a:xfrm>
            <a:off x="8240525" y="4189678"/>
            <a:ext cx="809826" cy="1049105"/>
          </a:xfrm>
        </p:spPr>
        <p:txBody>
          <a:bodyPr tIns="0" anchor="b">
            <a:noAutofit/>
          </a:bodyPr>
          <a:lstStyle>
            <a:lvl1pPr marL="0" indent="0">
              <a:spcBef>
                <a:spcPts val="0"/>
              </a:spcBef>
              <a:buFontTx/>
              <a:buNone/>
              <a:defRPr sz="11500">
                <a:solidFill>
                  <a:srgbClr val="F5EFBD"/>
                </a:solidFill>
              </a:defRPr>
            </a:lvl1pPr>
          </a:lstStyle>
          <a:p>
            <a:pPr lvl="0"/>
            <a:r>
              <a:rPr lang="fr-FR" noProof="0" dirty="0"/>
              <a:t> »</a:t>
            </a:r>
          </a:p>
        </p:txBody>
      </p:sp>
      <p:pic>
        <p:nvPicPr>
          <p:cNvPr id="17" name="Graphic 16">
            <a:extLst>
              <a:ext uri="{FF2B5EF4-FFF2-40B4-BE49-F238E27FC236}">
                <a16:creationId xmlns:a16="http://schemas.microsoft.com/office/drawing/2014/main" id="{6BDFAF5F-2694-1643-A67C-56E9C1200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Tree>
    <p:extLst>
      <p:ext uri="{BB962C8B-B14F-4D97-AF65-F5344CB8AC3E}">
        <p14:creationId xmlns:p14="http://schemas.microsoft.com/office/powerpoint/2010/main" val="369435371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ssion-V2">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7BB9B8CE-2488-C342-9588-7CC28612F87F}"/>
              </a:ext>
            </a:extLst>
          </p:cNvPr>
          <p:cNvSpPr/>
          <p:nvPr userDrawn="1"/>
        </p:nvSpPr>
        <p:spPr>
          <a:xfrm flipV="1">
            <a:off x="0" y="0"/>
            <a:ext cx="12192000" cy="6858000"/>
          </a:xfrm>
          <a:prstGeom prst="round1Rect">
            <a:avLst>
              <a:gd name="adj" fmla="val 21045"/>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3567614" y="1583307"/>
            <a:ext cx="6795586" cy="3344294"/>
          </a:xfrm>
        </p:spPr>
        <p:txBody>
          <a:bodyPr tIns="0" anchor="ctr">
            <a:noAutofit/>
          </a:bodyPr>
          <a:lstStyle>
            <a:lvl1pPr marL="0" indent="0">
              <a:lnSpc>
                <a:spcPct val="110000"/>
              </a:lnSpc>
              <a:buFontTx/>
              <a:buNone/>
              <a:defRPr sz="2800" spc="0" baseline="0">
                <a:solidFill>
                  <a:srgbClr val="F5EFBD"/>
                </a:solidFill>
              </a:defRPr>
            </a:lvl1pPr>
          </a:lstStyle>
          <a:p>
            <a:pPr lvl="0"/>
            <a:r>
              <a:rPr lang="fr-FR" noProof="0" dirty="0"/>
              <a:t>Texte mission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F5EFBD"/>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F5EFBD"/>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5E9E0554-3CF1-A048-B3EF-2E886407C8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879" y="706961"/>
            <a:ext cx="990000" cy="285872"/>
          </a:xfrm>
          <a:prstGeom prst="rect">
            <a:avLst/>
          </a:prstGeom>
        </p:spPr>
      </p:pic>
      <p:sp>
        <p:nvSpPr>
          <p:cNvPr id="2" name="TextBox 1">
            <a:extLst>
              <a:ext uri="{FF2B5EF4-FFF2-40B4-BE49-F238E27FC236}">
                <a16:creationId xmlns:a16="http://schemas.microsoft.com/office/drawing/2014/main" id="{96DE9B91-E2BA-8E4C-AD6D-1306755899B2}"/>
              </a:ext>
            </a:extLst>
          </p:cNvPr>
          <p:cNvSpPr txBox="1"/>
          <p:nvPr userDrawn="1"/>
        </p:nvSpPr>
        <p:spPr>
          <a:xfrm>
            <a:off x="685801" y="2919411"/>
            <a:ext cx="2169160" cy="646331"/>
          </a:xfrm>
          <a:prstGeom prst="rect">
            <a:avLst/>
          </a:prstGeom>
          <a:noFill/>
        </p:spPr>
        <p:txBody>
          <a:bodyPr wrap="square" rtlCol="0">
            <a:spAutoFit/>
          </a:bodyPr>
          <a:lstStyle/>
          <a:p>
            <a:pPr algn="l">
              <a:spcBef>
                <a:spcPts val="1200"/>
              </a:spcBef>
            </a:pPr>
            <a:r>
              <a:rPr lang="en-GB" sz="3600" cap="all" baseline="0" dirty="0">
                <a:solidFill>
                  <a:srgbClr val="F5EFBD"/>
                </a:solidFill>
              </a:rPr>
              <a:t>Mission</a:t>
            </a:r>
          </a:p>
        </p:txBody>
      </p:sp>
    </p:spTree>
    <p:extLst>
      <p:ext uri="{BB962C8B-B14F-4D97-AF65-F5344CB8AC3E}">
        <p14:creationId xmlns:p14="http://schemas.microsoft.com/office/powerpoint/2010/main" val="94626444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cran contact-V2">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09028C2C-83CF-D548-9D05-292BB43C0A76}"/>
              </a:ext>
            </a:extLst>
          </p:cNvPr>
          <p:cNvSpPr/>
          <p:nvPr userDrawn="1"/>
        </p:nvSpPr>
        <p:spPr>
          <a:xfrm flipV="1">
            <a:off x="0" y="0"/>
            <a:ext cx="12192000" cy="6858000"/>
          </a:xfrm>
          <a:prstGeom prst="round1Rect">
            <a:avLst>
              <a:gd name="adj" fmla="val 21045"/>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8" name="Graphic 17">
            <a:extLst>
              <a:ext uri="{FF2B5EF4-FFF2-40B4-BE49-F238E27FC236}">
                <a16:creationId xmlns:a16="http://schemas.microsoft.com/office/drawing/2014/main" id="{5D56C193-5E6E-BB4A-86A7-D30DB629B7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9688" y="1714661"/>
            <a:ext cx="793734" cy="793734"/>
          </a:xfrm>
          <a:prstGeom prst="rect">
            <a:avLst/>
          </a:prstGeom>
        </p:spPr>
      </p:pic>
      <p:pic>
        <p:nvPicPr>
          <p:cNvPr id="19" name="Graphic 18">
            <a:extLst>
              <a:ext uri="{FF2B5EF4-FFF2-40B4-BE49-F238E27FC236}">
                <a16:creationId xmlns:a16="http://schemas.microsoft.com/office/drawing/2014/main" id="{3786CFAA-3AFF-0B4E-9979-A4FAF83B19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541" y="2731317"/>
            <a:ext cx="357550" cy="555479"/>
          </a:xfrm>
          <a:prstGeom prst="rect">
            <a:avLst/>
          </a:prstGeom>
        </p:spPr>
      </p:pic>
      <p:pic>
        <p:nvPicPr>
          <p:cNvPr id="20" name="Graphic 19">
            <a:extLst>
              <a:ext uri="{FF2B5EF4-FFF2-40B4-BE49-F238E27FC236}">
                <a16:creationId xmlns:a16="http://schemas.microsoft.com/office/drawing/2014/main" id="{05CEB62E-6503-F941-B245-351C7B89C8A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8697" y="4550938"/>
            <a:ext cx="609238" cy="566484"/>
          </a:xfrm>
          <a:prstGeom prst="rect">
            <a:avLst/>
          </a:prstGeom>
        </p:spPr>
      </p:pic>
      <p:pic>
        <p:nvPicPr>
          <p:cNvPr id="21" name="Graphic 20">
            <a:extLst>
              <a:ext uri="{FF2B5EF4-FFF2-40B4-BE49-F238E27FC236}">
                <a16:creationId xmlns:a16="http://schemas.microsoft.com/office/drawing/2014/main" id="{CC1AB2A9-DAAD-214D-B765-96E24C8F491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539" y="3630961"/>
            <a:ext cx="569395" cy="569395"/>
          </a:xfrm>
          <a:prstGeom prst="rect">
            <a:avLst/>
          </a:prstGeom>
        </p:spPr>
      </p:pic>
      <p:sp>
        <p:nvSpPr>
          <p:cNvPr id="22" name="Tijdelijke aanduiding voor tekst 8">
            <a:extLst>
              <a:ext uri="{FF2B5EF4-FFF2-40B4-BE49-F238E27FC236}">
                <a16:creationId xmlns:a16="http://schemas.microsoft.com/office/drawing/2014/main" id="{0E1256A4-3094-CC4E-AD7D-078C4207E5DD}"/>
              </a:ext>
            </a:extLst>
          </p:cNvPr>
          <p:cNvSpPr>
            <a:spLocks noGrp="1"/>
          </p:cNvSpPr>
          <p:nvPr>
            <p:ph type="body" sz="quarter" idx="10" hasCustomPrompt="1"/>
          </p:nvPr>
        </p:nvSpPr>
        <p:spPr>
          <a:xfrm>
            <a:off x="4593937" y="1833279"/>
            <a:ext cx="5563076" cy="617176"/>
          </a:xfrm>
          <a:prstGeom prst="rect">
            <a:avLst/>
          </a:prstGeom>
        </p:spPr>
        <p:txBody>
          <a:bodyPr anchor="ctr">
            <a:noAutofit/>
          </a:bodyPr>
          <a:lstStyle>
            <a:lvl1pPr marL="0" indent="0">
              <a:lnSpc>
                <a:spcPct val="100000"/>
              </a:lnSpc>
              <a:spcAft>
                <a:spcPts val="600"/>
              </a:spcAft>
              <a:buNone/>
              <a:defRPr sz="1600" b="0" baseline="0">
                <a:solidFill>
                  <a:schemeClr val="bg1"/>
                </a:solidFill>
              </a:defRPr>
            </a:lvl1pPr>
          </a:lstStyle>
          <a:p>
            <a:pPr lvl="0"/>
            <a:r>
              <a:rPr lang="fr-FR" noProof="0" dirty="0"/>
              <a:t>Insérez votre nom</a:t>
            </a:r>
          </a:p>
        </p:txBody>
      </p:sp>
      <p:sp>
        <p:nvSpPr>
          <p:cNvPr id="32" name="Holder 3">
            <a:extLst>
              <a:ext uri="{FF2B5EF4-FFF2-40B4-BE49-F238E27FC236}">
                <a16:creationId xmlns:a16="http://schemas.microsoft.com/office/drawing/2014/main" id="{7FB1AB39-87AC-004F-BF71-6442AA5DCF2B}"/>
              </a:ext>
            </a:extLst>
          </p:cNvPr>
          <p:cNvSpPr>
            <a:spLocks noGrp="1"/>
          </p:cNvSpPr>
          <p:nvPr>
            <p:ph type="subTitle" idx="4" hasCustomPrompt="1"/>
          </p:nvPr>
        </p:nvSpPr>
        <p:spPr>
          <a:xfrm>
            <a:off x="4593937" y="4564217"/>
            <a:ext cx="5563076" cy="516092"/>
          </a:xfrm>
          <a:prstGeom prst="rect">
            <a:avLst/>
          </a:prstGeom>
        </p:spPr>
        <p:txBody>
          <a:bodyPr wrap="square" lIns="0" tIns="0" rIns="0" bIns="0" anchor="ctr">
            <a:noAutofit/>
          </a:bodyPr>
          <a:lstStyle>
            <a:lvl1pPr marL="0" indent="0">
              <a:lnSpc>
                <a:spcPct val="100000"/>
              </a:lnSpc>
              <a:spcBef>
                <a:spcPts val="200"/>
              </a:spcBef>
              <a:spcAft>
                <a:spcPts val="600"/>
              </a:spcAft>
              <a:buNone/>
              <a:defRPr sz="1600" b="0" i="0" baseline="0">
                <a:solidFill>
                  <a:schemeClr val="bg1"/>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fr-FR" noProof="0" dirty="0"/>
              <a:t>Insérez un lien</a:t>
            </a:r>
          </a:p>
        </p:txBody>
      </p:sp>
      <p:sp>
        <p:nvSpPr>
          <p:cNvPr id="34" name="Tijdelijke aanduiding voor tekst 8">
            <a:extLst>
              <a:ext uri="{FF2B5EF4-FFF2-40B4-BE49-F238E27FC236}">
                <a16:creationId xmlns:a16="http://schemas.microsoft.com/office/drawing/2014/main" id="{0C39FB2F-F869-284C-8B94-9BD9801B2289}"/>
              </a:ext>
            </a:extLst>
          </p:cNvPr>
          <p:cNvSpPr>
            <a:spLocks noGrp="1"/>
          </p:cNvSpPr>
          <p:nvPr>
            <p:ph type="body" sz="quarter" idx="13" hasCustomPrompt="1"/>
          </p:nvPr>
        </p:nvSpPr>
        <p:spPr>
          <a:xfrm>
            <a:off x="4593937" y="2686554"/>
            <a:ext cx="5563076" cy="617176"/>
          </a:xfrm>
          <a:prstGeom prst="rect">
            <a:avLst/>
          </a:prstGeom>
        </p:spPr>
        <p:txBody>
          <a:bodyPr anchor="ctr">
            <a:noAutofit/>
          </a:bodyPr>
          <a:lstStyle>
            <a:lvl1pPr marL="0" indent="0">
              <a:lnSpc>
                <a:spcPct val="100000"/>
              </a:lnSpc>
              <a:spcAft>
                <a:spcPts val="600"/>
              </a:spcAft>
              <a:buNone/>
              <a:defRPr sz="1600" b="0" baseline="0">
                <a:solidFill>
                  <a:schemeClr val="bg1"/>
                </a:solidFill>
              </a:defRPr>
            </a:lvl1pPr>
          </a:lstStyle>
          <a:p>
            <a:pPr lvl="0"/>
            <a:r>
              <a:rPr lang="fr-FR" noProof="0" dirty="0"/>
              <a:t>Insérez votre numéro de téléphone</a:t>
            </a:r>
          </a:p>
        </p:txBody>
      </p:sp>
      <p:sp>
        <p:nvSpPr>
          <p:cNvPr id="35" name="Tijdelijke aanduiding voor tekst 8">
            <a:extLst>
              <a:ext uri="{FF2B5EF4-FFF2-40B4-BE49-F238E27FC236}">
                <a16:creationId xmlns:a16="http://schemas.microsoft.com/office/drawing/2014/main" id="{31D0BFAA-BB1A-4D4C-8A9B-20D975B593A2}"/>
              </a:ext>
            </a:extLst>
          </p:cNvPr>
          <p:cNvSpPr>
            <a:spLocks noGrp="1"/>
          </p:cNvSpPr>
          <p:nvPr>
            <p:ph type="body" sz="quarter" idx="14" hasCustomPrompt="1"/>
          </p:nvPr>
        </p:nvSpPr>
        <p:spPr>
          <a:xfrm>
            <a:off x="4593937" y="3572982"/>
            <a:ext cx="5563076" cy="617176"/>
          </a:xfrm>
          <a:prstGeom prst="rect">
            <a:avLst/>
          </a:prstGeom>
        </p:spPr>
        <p:txBody>
          <a:bodyPr anchor="ctr">
            <a:noAutofit/>
          </a:bodyPr>
          <a:lstStyle>
            <a:lvl1pPr marL="0" indent="0">
              <a:lnSpc>
                <a:spcPct val="100000"/>
              </a:lnSpc>
              <a:spcAft>
                <a:spcPts val="600"/>
              </a:spcAft>
              <a:buNone/>
              <a:defRPr sz="1600" b="0" baseline="0">
                <a:solidFill>
                  <a:schemeClr val="bg1"/>
                </a:solidFill>
              </a:defRPr>
            </a:lvl1pPr>
          </a:lstStyle>
          <a:p>
            <a:pPr lvl="0"/>
            <a:r>
              <a:rPr lang="fr-FR" noProof="0" dirty="0"/>
              <a:t>Insérez votre adresse mail</a:t>
            </a:r>
          </a:p>
        </p:txBody>
      </p:sp>
      <p:pic>
        <p:nvPicPr>
          <p:cNvPr id="23" name="Graphic 22">
            <a:extLst>
              <a:ext uri="{FF2B5EF4-FFF2-40B4-BE49-F238E27FC236}">
                <a16:creationId xmlns:a16="http://schemas.microsoft.com/office/drawing/2014/main" id="{6C36E9C8-916F-7C47-9208-013829EC102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48003" y="706708"/>
            <a:ext cx="990876" cy="286125"/>
          </a:xfrm>
          <a:prstGeom prst="rect">
            <a:avLst/>
          </a:prstGeom>
        </p:spPr>
      </p:pic>
      <p:grpSp>
        <p:nvGrpSpPr>
          <p:cNvPr id="17" name="Group 16">
            <a:extLst>
              <a:ext uri="{FF2B5EF4-FFF2-40B4-BE49-F238E27FC236}">
                <a16:creationId xmlns:a16="http://schemas.microsoft.com/office/drawing/2014/main" id="{C19FA314-1E47-5040-976A-FDF7DD03ABC1}"/>
              </a:ext>
            </a:extLst>
          </p:cNvPr>
          <p:cNvGrpSpPr/>
          <p:nvPr userDrawn="1"/>
        </p:nvGrpSpPr>
        <p:grpSpPr>
          <a:xfrm flipH="1">
            <a:off x="2117743" y="681438"/>
            <a:ext cx="3735688" cy="6176562"/>
            <a:chOff x="7016750" y="2290984"/>
            <a:chExt cx="965521" cy="1596387"/>
          </a:xfrm>
        </p:grpSpPr>
        <p:sp>
          <p:nvSpPr>
            <p:cNvPr id="24" name="Arc 23">
              <a:extLst>
                <a:ext uri="{FF2B5EF4-FFF2-40B4-BE49-F238E27FC236}">
                  <a16:creationId xmlns:a16="http://schemas.microsoft.com/office/drawing/2014/main" id="{1F87836D-92B3-204B-8C94-9488C2152686}"/>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B767E42B-2759-2042-BEA1-65C0BADA074D}"/>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C175C7-2FB7-4E44-BE63-60629ED432BC}"/>
                </a:ext>
              </a:extLst>
            </p:cNvPr>
            <p:cNvCxnSpPr>
              <a:cxnSpLocks/>
            </p:cNvCxnSpPr>
            <p:nvPr/>
          </p:nvCxnSpPr>
          <p:spPr>
            <a:xfrm flipH="1">
              <a:off x="7981435" y="2520950"/>
              <a:ext cx="0" cy="1366421"/>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034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rci - V2">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68E58F44-DCA0-634D-9991-611797C46374}"/>
              </a:ext>
            </a:extLst>
          </p:cNvPr>
          <p:cNvSpPr/>
          <p:nvPr userDrawn="1"/>
        </p:nvSpPr>
        <p:spPr>
          <a:xfrm flipV="1">
            <a:off x="0" y="0"/>
            <a:ext cx="12192000" cy="6858000"/>
          </a:xfrm>
          <a:prstGeom prst="round1Rect">
            <a:avLst>
              <a:gd name="adj" fmla="val 21045"/>
            </a:avLst>
          </a:prstGeom>
          <a:solidFill>
            <a:srgbClr val="F1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1" name="Graphic 10">
            <a:extLst>
              <a:ext uri="{FF2B5EF4-FFF2-40B4-BE49-F238E27FC236}">
                <a16:creationId xmlns:a16="http://schemas.microsoft.com/office/drawing/2014/main" id="{8223A32A-CDE8-E748-94A5-852D1C289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3077691"/>
            <a:ext cx="2433196" cy="702618"/>
          </a:xfrm>
          <a:prstGeom prst="rect">
            <a:avLst/>
          </a:prstGeom>
        </p:spPr>
      </p:pic>
      <p:sp>
        <p:nvSpPr>
          <p:cNvPr id="5" name="TextBox 4">
            <a:extLst>
              <a:ext uri="{FF2B5EF4-FFF2-40B4-BE49-F238E27FC236}">
                <a16:creationId xmlns:a16="http://schemas.microsoft.com/office/drawing/2014/main" id="{8E4E7C1F-2768-7A4D-97D2-B02A8EF07D15}"/>
              </a:ext>
            </a:extLst>
          </p:cNvPr>
          <p:cNvSpPr txBox="1"/>
          <p:nvPr userDrawn="1"/>
        </p:nvSpPr>
        <p:spPr>
          <a:xfrm>
            <a:off x="-505838" y="2875002"/>
            <a:ext cx="6096000" cy="1107996"/>
          </a:xfrm>
          <a:prstGeom prst="rect">
            <a:avLst/>
          </a:prstGeom>
          <a:noFill/>
        </p:spPr>
        <p:txBody>
          <a:bodyPr wrap="square">
            <a:spAutoFit/>
          </a:bodyPr>
          <a:lstStyle/>
          <a:p>
            <a:pPr lvl="0" algn="ctr"/>
            <a:r>
              <a:rPr lang="fr-FR" sz="6600" cap="all" baseline="0" noProof="0" dirty="0">
                <a:solidFill>
                  <a:schemeClr val="bg1"/>
                </a:solidFill>
              </a:rPr>
              <a:t>Merci</a:t>
            </a:r>
          </a:p>
        </p:txBody>
      </p:sp>
    </p:spTree>
    <p:extLst>
      <p:ext uri="{BB962C8B-B14F-4D97-AF65-F5344CB8AC3E}">
        <p14:creationId xmlns:p14="http://schemas.microsoft.com/office/powerpoint/2010/main" val="144051785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cran titre - V1-3">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62C783EB-E1B1-3149-B273-DA0ADC34E8E2}"/>
              </a:ext>
            </a:extLst>
          </p:cNvPr>
          <p:cNvSpPr/>
          <p:nvPr userDrawn="1"/>
        </p:nvSpPr>
        <p:spPr>
          <a:xfrm flipV="1">
            <a:off x="-1777" y="0"/>
            <a:ext cx="9128685"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CFE6046A-0E98-6B46-A74F-80629ABA0D4B}"/>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8D4096"/>
                </a:solidFill>
              </a:defRPr>
            </a:lvl1pPr>
          </a:lstStyle>
          <a:p>
            <a:r>
              <a:rPr lang="fr-FR" noProof="0" dirty="0"/>
              <a:t>Titre de la présentation</a:t>
            </a:r>
          </a:p>
        </p:txBody>
      </p:sp>
      <p:sp>
        <p:nvSpPr>
          <p:cNvPr id="3" name="Subtitle 2">
            <a:extLst>
              <a:ext uri="{FF2B5EF4-FFF2-40B4-BE49-F238E27FC236}">
                <a16:creationId xmlns:a16="http://schemas.microsoft.com/office/drawing/2014/main" id="{9E2C43B4-3F4B-7947-8C12-A722DF44E797}"/>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rgbClr val="8D40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4" name="Date Placeholder 3">
            <a:extLst>
              <a:ext uri="{FF2B5EF4-FFF2-40B4-BE49-F238E27FC236}">
                <a16:creationId xmlns:a16="http://schemas.microsoft.com/office/drawing/2014/main" id="{18159048-9602-2D43-AF93-E171A3CDFC66}"/>
              </a:ext>
            </a:extLst>
          </p:cNvPr>
          <p:cNvSpPr>
            <a:spLocks noGrp="1"/>
          </p:cNvSpPr>
          <p:nvPr>
            <p:ph type="dt" sz="half" idx="10"/>
          </p:nvPr>
        </p:nvSpPr>
        <p:spPr>
          <a:xfrm>
            <a:off x="965178" y="5895332"/>
            <a:ext cx="2743200" cy="365125"/>
          </a:xfrm>
        </p:spPr>
        <p:txBody>
          <a:bodyPr/>
          <a:lstStyle>
            <a:lvl1pPr>
              <a:defRPr>
                <a:solidFill>
                  <a:srgbClr val="8D4096"/>
                </a:solidFill>
              </a:defRPr>
            </a:lvl1pPr>
          </a:lstStyle>
          <a:p>
            <a:r>
              <a:rPr lang="en-US"/>
              <a:t>15/09/2021</a:t>
            </a:r>
            <a:endParaRPr lang="fr-FR" dirty="0"/>
          </a:p>
        </p:txBody>
      </p:sp>
      <p:pic>
        <p:nvPicPr>
          <p:cNvPr id="15" name="Graphic 14">
            <a:extLst>
              <a:ext uri="{FF2B5EF4-FFF2-40B4-BE49-F238E27FC236}">
                <a16:creationId xmlns:a16="http://schemas.microsoft.com/office/drawing/2014/main" id="{C7064604-A0F5-3142-9777-49628E1D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3658" y="5746549"/>
            <a:ext cx="1902847" cy="549466"/>
          </a:xfrm>
          <a:prstGeom prst="rect">
            <a:avLst/>
          </a:prstGeom>
        </p:spPr>
      </p:pic>
      <p:grpSp>
        <p:nvGrpSpPr>
          <p:cNvPr id="17" name="Group 16">
            <a:extLst>
              <a:ext uri="{FF2B5EF4-FFF2-40B4-BE49-F238E27FC236}">
                <a16:creationId xmlns:a16="http://schemas.microsoft.com/office/drawing/2014/main" id="{19A38AD2-2E37-4B48-9018-A146A245153C}"/>
              </a:ext>
            </a:extLst>
          </p:cNvPr>
          <p:cNvGrpSpPr/>
          <p:nvPr userDrawn="1"/>
        </p:nvGrpSpPr>
        <p:grpSpPr>
          <a:xfrm flipH="1">
            <a:off x="483023" y="652962"/>
            <a:ext cx="3735687" cy="6205035"/>
            <a:chOff x="7016750" y="2290984"/>
            <a:chExt cx="965521" cy="1603746"/>
          </a:xfrm>
        </p:grpSpPr>
        <p:sp>
          <p:nvSpPr>
            <p:cNvPr id="18" name="Arc 17">
              <a:extLst>
                <a:ext uri="{FF2B5EF4-FFF2-40B4-BE49-F238E27FC236}">
                  <a16:creationId xmlns:a16="http://schemas.microsoft.com/office/drawing/2014/main" id="{CE327D84-5380-1846-AF63-E82E6BFF5958}"/>
                </a:ext>
              </a:extLst>
            </p:cNvPr>
            <p:cNvSpPr/>
            <p:nvPr/>
          </p:nvSpPr>
          <p:spPr>
            <a:xfrm>
              <a:off x="7520683" y="2291137"/>
              <a:ext cx="461588" cy="461588"/>
            </a:xfrm>
            <a:prstGeom prst="arc">
              <a:avLst>
                <a:gd name="adj1" fmla="val 16200000"/>
                <a:gd name="adj2" fmla="val 21595522"/>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71897408-2052-964D-91A1-1CEF09F67DFE}"/>
                </a:ext>
              </a:extLst>
            </p:cNvPr>
            <p:cNvCxnSpPr/>
            <p:nvPr/>
          </p:nvCxnSpPr>
          <p:spPr>
            <a:xfrm flipH="1">
              <a:off x="7016750" y="2290984"/>
              <a:ext cx="736600" cy="0"/>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4B9A66-38C9-9845-A623-C78623B070FC}"/>
                </a:ext>
              </a:extLst>
            </p:cNvPr>
            <p:cNvCxnSpPr>
              <a:cxnSpLocks/>
            </p:cNvCxnSpPr>
            <p:nvPr/>
          </p:nvCxnSpPr>
          <p:spPr>
            <a:xfrm flipH="1">
              <a:off x="7982239" y="2520950"/>
              <a:ext cx="0" cy="1373780"/>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371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cran titre - V2-3">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D784F525-E5D3-CA4A-B8EA-C3AEF6FA6E05}"/>
              </a:ext>
            </a:extLst>
          </p:cNvPr>
          <p:cNvSpPr/>
          <p:nvPr userDrawn="1"/>
        </p:nvSpPr>
        <p:spPr>
          <a:xfrm flipV="1">
            <a:off x="1" y="0"/>
            <a:ext cx="12192000"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0" name="Title 1">
            <a:extLst>
              <a:ext uri="{FF2B5EF4-FFF2-40B4-BE49-F238E27FC236}">
                <a16:creationId xmlns:a16="http://schemas.microsoft.com/office/drawing/2014/main" id="{69707DC0-D5D5-5048-8D45-497055927138}"/>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8D4096"/>
                </a:solidFill>
              </a:defRPr>
            </a:lvl1pPr>
          </a:lstStyle>
          <a:p>
            <a:r>
              <a:rPr lang="fr-FR" noProof="0" dirty="0"/>
              <a:t>Titre de la présentation</a:t>
            </a:r>
          </a:p>
        </p:txBody>
      </p:sp>
      <p:sp>
        <p:nvSpPr>
          <p:cNvPr id="21" name="Subtitle 2">
            <a:extLst>
              <a:ext uri="{FF2B5EF4-FFF2-40B4-BE49-F238E27FC236}">
                <a16:creationId xmlns:a16="http://schemas.microsoft.com/office/drawing/2014/main" id="{78D74FAE-EA9B-914A-8A9D-51CFAE556DA5}"/>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rgbClr val="8D40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2" name="Date Placeholder 3">
            <a:extLst>
              <a:ext uri="{FF2B5EF4-FFF2-40B4-BE49-F238E27FC236}">
                <a16:creationId xmlns:a16="http://schemas.microsoft.com/office/drawing/2014/main" id="{8AD30451-7267-6A43-8580-D7D52EB3A96D}"/>
              </a:ext>
            </a:extLst>
          </p:cNvPr>
          <p:cNvSpPr>
            <a:spLocks noGrp="1"/>
          </p:cNvSpPr>
          <p:nvPr>
            <p:ph type="dt" sz="half" idx="10"/>
          </p:nvPr>
        </p:nvSpPr>
        <p:spPr>
          <a:xfrm>
            <a:off x="965178" y="5491423"/>
            <a:ext cx="2743200" cy="365125"/>
          </a:xfrm>
        </p:spPr>
        <p:txBody>
          <a:bodyPr/>
          <a:lstStyle>
            <a:lvl1pPr>
              <a:defRPr>
                <a:solidFill>
                  <a:srgbClr val="8D4096"/>
                </a:solidFill>
              </a:defRPr>
            </a:lvl1pPr>
          </a:lstStyle>
          <a:p>
            <a:r>
              <a:rPr lang="en-US"/>
              <a:t>15/09/2021</a:t>
            </a:r>
            <a:endParaRPr lang="fr-FR" dirty="0"/>
          </a:p>
        </p:txBody>
      </p:sp>
      <p:pic>
        <p:nvPicPr>
          <p:cNvPr id="14" name="Graphic 13">
            <a:extLst>
              <a:ext uri="{FF2B5EF4-FFF2-40B4-BE49-F238E27FC236}">
                <a16:creationId xmlns:a16="http://schemas.microsoft.com/office/drawing/2014/main" id="{73FF9DCD-AB1A-AF4C-91A5-C03A8F6A8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5161019"/>
            <a:ext cx="2433196" cy="702618"/>
          </a:xfrm>
          <a:prstGeom prst="rect">
            <a:avLst/>
          </a:prstGeom>
        </p:spPr>
      </p:pic>
      <p:grpSp>
        <p:nvGrpSpPr>
          <p:cNvPr id="12" name="Group 11">
            <a:extLst>
              <a:ext uri="{FF2B5EF4-FFF2-40B4-BE49-F238E27FC236}">
                <a16:creationId xmlns:a16="http://schemas.microsoft.com/office/drawing/2014/main" id="{0BDE2F2F-B6BB-A140-93BF-D1DA99E68127}"/>
              </a:ext>
            </a:extLst>
          </p:cNvPr>
          <p:cNvGrpSpPr/>
          <p:nvPr userDrawn="1"/>
        </p:nvGrpSpPr>
        <p:grpSpPr>
          <a:xfrm flipH="1">
            <a:off x="483023" y="652962"/>
            <a:ext cx="3735687" cy="6205035"/>
            <a:chOff x="7016750" y="2290984"/>
            <a:chExt cx="965521" cy="1603746"/>
          </a:xfrm>
        </p:grpSpPr>
        <p:sp>
          <p:nvSpPr>
            <p:cNvPr id="13" name="Arc 12">
              <a:extLst>
                <a:ext uri="{FF2B5EF4-FFF2-40B4-BE49-F238E27FC236}">
                  <a16:creationId xmlns:a16="http://schemas.microsoft.com/office/drawing/2014/main" id="{18012154-B05E-E34D-B45D-6A8DD3C666AD}"/>
                </a:ext>
              </a:extLst>
            </p:cNvPr>
            <p:cNvSpPr/>
            <p:nvPr/>
          </p:nvSpPr>
          <p:spPr>
            <a:xfrm>
              <a:off x="7520683" y="2291137"/>
              <a:ext cx="461588" cy="461588"/>
            </a:xfrm>
            <a:prstGeom prst="arc">
              <a:avLst>
                <a:gd name="adj1" fmla="val 16200000"/>
                <a:gd name="adj2" fmla="val 21595522"/>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8D4096"/>
                </a:solidFill>
              </a:endParaRPr>
            </a:p>
          </p:txBody>
        </p:sp>
        <p:cxnSp>
          <p:nvCxnSpPr>
            <p:cNvPr id="15" name="Straight Connector 14">
              <a:extLst>
                <a:ext uri="{FF2B5EF4-FFF2-40B4-BE49-F238E27FC236}">
                  <a16:creationId xmlns:a16="http://schemas.microsoft.com/office/drawing/2014/main" id="{42F827BA-A4EF-A947-B93A-A7EF3D2C6B29}"/>
                </a:ext>
              </a:extLst>
            </p:cNvPr>
            <p:cNvCxnSpPr/>
            <p:nvPr/>
          </p:nvCxnSpPr>
          <p:spPr>
            <a:xfrm flipH="1">
              <a:off x="7016750" y="2290984"/>
              <a:ext cx="736600" cy="0"/>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6D4C22-FC1B-E44A-BE79-3BF95B8CFDB1}"/>
                </a:ext>
              </a:extLst>
            </p:cNvPr>
            <p:cNvCxnSpPr>
              <a:cxnSpLocks/>
            </p:cNvCxnSpPr>
            <p:nvPr/>
          </p:nvCxnSpPr>
          <p:spPr>
            <a:xfrm flipH="1">
              <a:off x="7982239" y="2520950"/>
              <a:ext cx="0" cy="1373780"/>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81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V3 - 6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8D4096"/>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2203669"/>
            <a:ext cx="755335" cy="646331"/>
          </a:xfrm>
        </p:spPr>
        <p:txBody>
          <a:bodyPr wrap="none" anchor="b">
            <a:noAutofit/>
          </a:bodyPr>
          <a:lstStyle>
            <a:lvl1pPr algn="l">
              <a:buNone/>
              <a:defRPr sz="4000">
                <a:solidFill>
                  <a:srgbClr val="8D4096"/>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3162287"/>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2203669"/>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3162287"/>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2203669"/>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3162287"/>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939053"/>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897671"/>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939053"/>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897671"/>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939053"/>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897671"/>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Tree>
    <p:extLst>
      <p:ext uri="{BB962C8B-B14F-4D97-AF65-F5344CB8AC3E}">
        <p14:creationId xmlns:p14="http://schemas.microsoft.com/office/powerpoint/2010/main" val="3298534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V3- 8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solidFill>
                <a:srgbClr val="8D4096"/>
              </a:solidFill>
            </a:endParaRPr>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8D4096"/>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710946" y="2030949"/>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710943" y="2989567"/>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739627" y="3766333"/>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739624" y="4724951"/>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536949" y="2046288"/>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536946" y="3004906"/>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565630" y="3781672"/>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565627" y="4740290"/>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352084" y="2030949"/>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352081" y="2989567"/>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80765" y="3766333"/>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80762" y="4724951"/>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167219" y="2015610"/>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167216" y="2974228"/>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95900" y="3750994"/>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95897" y="4709612"/>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Tree>
    <p:extLst>
      <p:ext uri="{BB962C8B-B14F-4D97-AF65-F5344CB8AC3E}">
        <p14:creationId xmlns:p14="http://schemas.microsoft.com/office/powerpoint/2010/main" val="3221680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V3 - 9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4B5E4C6E-1195-CD41-8293-A9820189BB3F}"/>
              </a:ext>
            </a:extLst>
          </p:cNvPr>
          <p:cNvSpPr/>
          <p:nvPr userDrawn="1"/>
        </p:nvSpPr>
        <p:spPr>
          <a:xfrm flipV="1">
            <a:off x="1" y="0"/>
            <a:ext cx="12192000"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8D4096"/>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solidFill>
                <a:schemeClr val="accent6"/>
              </a:solidFill>
            </a:endParaRPr>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1401029"/>
            <a:ext cx="755335" cy="646331"/>
          </a:xfrm>
        </p:spPr>
        <p:txBody>
          <a:bodyPr wrap="none" anchor="b">
            <a:noAutofit/>
          </a:bodyPr>
          <a:lstStyle>
            <a:lvl1pPr algn="l">
              <a:buNone/>
              <a:defRPr sz="4000">
                <a:solidFill>
                  <a:srgbClr val="8D4096"/>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2359647"/>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1401029"/>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2359647"/>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1401029"/>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2359647"/>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136413"/>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095031"/>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136413"/>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095031"/>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136413"/>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095031"/>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1493906" y="4775936"/>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1493903" y="5734554"/>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Espace réservé du texte 5">
            <a:extLst>
              <a:ext uri="{FF2B5EF4-FFF2-40B4-BE49-F238E27FC236}">
                <a16:creationId xmlns:a16="http://schemas.microsoft.com/office/drawing/2014/main" id="{2927B233-9FE8-AE49-863A-4B77C69DD494}"/>
              </a:ext>
            </a:extLst>
          </p:cNvPr>
          <p:cNvSpPr>
            <a:spLocks noGrp="1"/>
          </p:cNvSpPr>
          <p:nvPr>
            <p:ph type="body" sz="quarter" idx="51" hasCustomPrompt="1"/>
          </p:nvPr>
        </p:nvSpPr>
        <p:spPr>
          <a:xfrm>
            <a:off x="4790570" y="4775936"/>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33" name="Espace réservé du texte 27">
            <a:extLst>
              <a:ext uri="{FF2B5EF4-FFF2-40B4-BE49-F238E27FC236}">
                <a16:creationId xmlns:a16="http://schemas.microsoft.com/office/drawing/2014/main" id="{C9A9FD81-F227-1B4E-AA68-99FA20999C2A}"/>
              </a:ext>
            </a:extLst>
          </p:cNvPr>
          <p:cNvSpPr>
            <a:spLocks noGrp="1"/>
          </p:cNvSpPr>
          <p:nvPr>
            <p:ph type="body" sz="quarter" idx="52" hasCustomPrompt="1"/>
          </p:nvPr>
        </p:nvSpPr>
        <p:spPr>
          <a:xfrm>
            <a:off x="4790567" y="5734554"/>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5" name="Espace réservé du texte 5">
            <a:extLst>
              <a:ext uri="{FF2B5EF4-FFF2-40B4-BE49-F238E27FC236}">
                <a16:creationId xmlns:a16="http://schemas.microsoft.com/office/drawing/2014/main" id="{3B5E0602-2E2A-9E41-832D-D16A7F4F9A46}"/>
              </a:ext>
            </a:extLst>
          </p:cNvPr>
          <p:cNvSpPr>
            <a:spLocks noGrp="1"/>
          </p:cNvSpPr>
          <p:nvPr>
            <p:ph type="body" sz="quarter" idx="54" hasCustomPrompt="1"/>
          </p:nvPr>
        </p:nvSpPr>
        <p:spPr>
          <a:xfrm>
            <a:off x="8148197" y="4775936"/>
            <a:ext cx="755335" cy="646331"/>
          </a:xfrm>
        </p:spPr>
        <p:txBody>
          <a:bodyPr wrap="none" anchor="b">
            <a:noAutofit/>
          </a:bodyPr>
          <a:lstStyle>
            <a:lvl1pPr algn="l">
              <a:buNone/>
              <a:defRPr sz="4000">
                <a:solidFill>
                  <a:srgbClr val="8D4096"/>
                </a:solidFill>
                <a:latin typeface="+mn-lt"/>
              </a:defRPr>
            </a:lvl1pPr>
          </a:lstStyle>
          <a:p>
            <a:pPr lvl="0"/>
            <a:r>
              <a:rPr lang="fr-FR" noProof="0"/>
              <a:t>##</a:t>
            </a:r>
          </a:p>
        </p:txBody>
      </p:sp>
      <p:sp>
        <p:nvSpPr>
          <p:cNvPr id="36" name="Espace réservé du texte 27">
            <a:extLst>
              <a:ext uri="{FF2B5EF4-FFF2-40B4-BE49-F238E27FC236}">
                <a16:creationId xmlns:a16="http://schemas.microsoft.com/office/drawing/2014/main" id="{1B0DD5D3-AD3D-5E45-BA99-8E1437F760CB}"/>
              </a:ext>
            </a:extLst>
          </p:cNvPr>
          <p:cNvSpPr>
            <a:spLocks noGrp="1"/>
          </p:cNvSpPr>
          <p:nvPr>
            <p:ph type="body" sz="quarter" idx="55" hasCustomPrompt="1"/>
          </p:nvPr>
        </p:nvSpPr>
        <p:spPr>
          <a:xfrm>
            <a:off x="8148194" y="5734554"/>
            <a:ext cx="2964859" cy="355482"/>
          </a:xfrm>
        </p:spPr>
        <p:txBody>
          <a:bodyPr wrap="square" anchor="b">
            <a:noAutofit/>
          </a:bodyPr>
          <a:lstStyle>
            <a:lvl1pPr marL="0" indent="0" algn="l">
              <a:lnSpc>
                <a:spcPct val="95000"/>
              </a:lnSpc>
              <a:buNone/>
              <a:defRPr sz="18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8" name="object 8">
            <a:extLst>
              <a:ext uri="{FF2B5EF4-FFF2-40B4-BE49-F238E27FC236}">
                <a16:creationId xmlns:a16="http://schemas.microsoft.com/office/drawing/2014/main" id="{7852F281-AEB1-BE43-A892-BEE23213A32E}"/>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8D4096"/>
          </a:solidFill>
        </p:spPr>
        <p:txBody>
          <a:bodyPr wrap="square" lIns="0" tIns="0" rIns="0" bIns="0" rtlCol="0"/>
          <a:lstStyle/>
          <a:p>
            <a:endParaRP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9592317" y="4649895"/>
            <a:ext cx="184731" cy="338554"/>
          </a:xfrm>
          <a:prstGeom prst="rect">
            <a:avLst/>
          </a:prstGeom>
          <a:noFill/>
        </p:spPr>
        <p:txBody>
          <a:bodyPr wrap="none" rtlCol="0">
            <a:spAutoFit/>
          </a:bodyPr>
          <a:lstStyle/>
          <a:p>
            <a:pPr algn="l">
              <a:spcBef>
                <a:spcPts val="1200"/>
              </a:spcBef>
            </a:pPr>
            <a:endParaRPr lang="nl-NL" sz="1600" dirty="0" err="1">
              <a:solidFill>
                <a:srgbClr val="8D4096"/>
              </a:solidFill>
            </a:endParaRPr>
          </a:p>
        </p:txBody>
      </p:sp>
    </p:spTree>
    <p:extLst>
      <p:ext uri="{BB962C8B-B14F-4D97-AF65-F5344CB8AC3E}">
        <p14:creationId xmlns:p14="http://schemas.microsoft.com/office/powerpoint/2010/main" val="307143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ran titre - V1-1">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8883FEA3-C51D-EB44-AA02-8AB9EEA7CFAA}"/>
              </a:ext>
            </a:extLst>
          </p:cNvPr>
          <p:cNvSpPr/>
          <p:nvPr userDrawn="1"/>
        </p:nvSpPr>
        <p:spPr>
          <a:xfrm flipV="1">
            <a:off x="-1777" y="0"/>
            <a:ext cx="9128685"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CFE6046A-0E98-6B46-A74F-80629ABA0D4B}"/>
              </a:ext>
            </a:extLst>
          </p:cNvPr>
          <p:cNvSpPr>
            <a:spLocks noGrp="1"/>
          </p:cNvSpPr>
          <p:nvPr>
            <p:ph type="ctrTitle" hasCustomPrompt="1"/>
          </p:nvPr>
        </p:nvSpPr>
        <p:spPr>
          <a:xfrm>
            <a:off x="965178" y="1090939"/>
            <a:ext cx="6104351" cy="2863002"/>
          </a:xfrm>
        </p:spPr>
        <p:txBody>
          <a:bodyPr anchor="b">
            <a:noAutofit/>
          </a:bodyPr>
          <a:lstStyle>
            <a:lvl1pPr algn="l">
              <a:defRPr sz="4800">
                <a:solidFill>
                  <a:schemeClr val="bg1"/>
                </a:solidFill>
              </a:defRPr>
            </a:lvl1pPr>
          </a:lstStyle>
          <a:p>
            <a:r>
              <a:rPr lang="fr-FR" noProof="0" dirty="0"/>
              <a:t>Titre de la présentation</a:t>
            </a:r>
          </a:p>
        </p:txBody>
      </p:sp>
      <p:sp>
        <p:nvSpPr>
          <p:cNvPr id="3" name="Subtitle 2">
            <a:extLst>
              <a:ext uri="{FF2B5EF4-FFF2-40B4-BE49-F238E27FC236}">
                <a16:creationId xmlns:a16="http://schemas.microsoft.com/office/drawing/2014/main" id="{9E2C43B4-3F4B-7947-8C12-A722DF44E797}"/>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4" name="Date Placeholder 3">
            <a:extLst>
              <a:ext uri="{FF2B5EF4-FFF2-40B4-BE49-F238E27FC236}">
                <a16:creationId xmlns:a16="http://schemas.microsoft.com/office/drawing/2014/main" id="{18159048-9602-2D43-AF93-E171A3CDFC66}"/>
              </a:ext>
            </a:extLst>
          </p:cNvPr>
          <p:cNvSpPr>
            <a:spLocks noGrp="1"/>
          </p:cNvSpPr>
          <p:nvPr>
            <p:ph type="dt" sz="half" idx="10"/>
          </p:nvPr>
        </p:nvSpPr>
        <p:spPr>
          <a:xfrm>
            <a:off x="965178" y="5895332"/>
            <a:ext cx="2743200" cy="365125"/>
          </a:xfrm>
        </p:spPr>
        <p:txBody>
          <a:bodyPr/>
          <a:lstStyle>
            <a:lvl1pPr>
              <a:defRPr>
                <a:solidFill>
                  <a:schemeClr val="accent2"/>
                </a:solidFill>
              </a:defRPr>
            </a:lvl1pPr>
          </a:lstStyle>
          <a:p>
            <a:r>
              <a:rPr lang="en-US"/>
              <a:t>15/09/2021</a:t>
            </a:r>
            <a:endParaRPr lang="fr-FR" dirty="0"/>
          </a:p>
        </p:txBody>
      </p:sp>
      <p:pic>
        <p:nvPicPr>
          <p:cNvPr id="15" name="Graphic 14">
            <a:extLst>
              <a:ext uri="{FF2B5EF4-FFF2-40B4-BE49-F238E27FC236}">
                <a16:creationId xmlns:a16="http://schemas.microsoft.com/office/drawing/2014/main" id="{C7064604-A0F5-3142-9777-49628E1D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3658" y="5746549"/>
            <a:ext cx="1902847" cy="549466"/>
          </a:xfrm>
          <a:prstGeom prst="rect">
            <a:avLst/>
          </a:prstGeom>
        </p:spPr>
      </p:pic>
      <p:grpSp>
        <p:nvGrpSpPr>
          <p:cNvPr id="8" name="Group 7">
            <a:extLst>
              <a:ext uri="{FF2B5EF4-FFF2-40B4-BE49-F238E27FC236}">
                <a16:creationId xmlns:a16="http://schemas.microsoft.com/office/drawing/2014/main" id="{C024CC02-31CE-F143-8628-8EF8F77E7BEB}"/>
              </a:ext>
            </a:extLst>
          </p:cNvPr>
          <p:cNvGrpSpPr/>
          <p:nvPr userDrawn="1"/>
        </p:nvGrpSpPr>
        <p:grpSpPr>
          <a:xfrm flipH="1">
            <a:off x="481660" y="652962"/>
            <a:ext cx="3737049" cy="6205035"/>
            <a:chOff x="7016750" y="2290984"/>
            <a:chExt cx="965873" cy="1603746"/>
          </a:xfrm>
        </p:grpSpPr>
        <p:sp>
          <p:nvSpPr>
            <p:cNvPr id="9" name="Arc 8">
              <a:extLst>
                <a:ext uri="{FF2B5EF4-FFF2-40B4-BE49-F238E27FC236}">
                  <a16:creationId xmlns:a16="http://schemas.microsoft.com/office/drawing/2014/main" id="{C9557F98-ACD4-894E-A38B-3F10A4C635E0}"/>
                </a:ext>
              </a:extLst>
            </p:cNvPr>
            <p:cNvSpPr/>
            <p:nvPr/>
          </p:nvSpPr>
          <p:spPr>
            <a:xfrm>
              <a:off x="7520683" y="2291137"/>
              <a:ext cx="461588" cy="461588"/>
            </a:xfrm>
            <a:prstGeom prst="arc">
              <a:avLst>
                <a:gd name="adj1" fmla="val 16200000"/>
                <a:gd name="adj2" fmla="val 21595522"/>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232F7211-F8F3-E14D-A6BB-53B95F73FF03}"/>
                </a:ext>
              </a:extLst>
            </p:cNvPr>
            <p:cNvCxnSpPr/>
            <p:nvPr/>
          </p:nvCxnSpPr>
          <p:spPr>
            <a:xfrm flipH="1">
              <a:off x="7016750" y="2290984"/>
              <a:ext cx="736600" cy="0"/>
            </a:xfrm>
            <a:prstGeom prst="line">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891B57-1357-AE41-879E-4AD74DCB752D}"/>
                </a:ext>
              </a:extLst>
            </p:cNvPr>
            <p:cNvCxnSpPr>
              <a:cxnSpLocks/>
            </p:cNvCxnSpPr>
            <p:nvPr/>
          </p:nvCxnSpPr>
          <p:spPr>
            <a:xfrm flipH="1">
              <a:off x="7982623" y="2520950"/>
              <a:ext cx="0" cy="1373780"/>
            </a:xfrm>
            <a:prstGeom prst="line">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5803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V3 - 12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8D4096"/>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639826" y="1401029"/>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639823" y="2359647"/>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668507" y="3136413"/>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668504" y="4095031"/>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678132" y="4775936"/>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678129" y="5734554"/>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465829" y="1416368"/>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465826" y="2374986"/>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494510" y="3151752"/>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494507" y="4110370"/>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5" name="Espace réservé du texte 5">
            <a:extLst>
              <a:ext uri="{FF2B5EF4-FFF2-40B4-BE49-F238E27FC236}">
                <a16:creationId xmlns:a16="http://schemas.microsoft.com/office/drawing/2014/main" id="{BE48ED86-DC7E-2740-B550-947DB7985136}"/>
              </a:ext>
            </a:extLst>
          </p:cNvPr>
          <p:cNvSpPr>
            <a:spLocks noGrp="1"/>
          </p:cNvSpPr>
          <p:nvPr>
            <p:ph type="body" sz="quarter" idx="54" hasCustomPrompt="1"/>
          </p:nvPr>
        </p:nvSpPr>
        <p:spPr>
          <a:xfrm>
            <a:off x="3504135" y="4791275"/>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46" name="Espace réservé du texte 27">
            <a:extLst>
              <a:ext uri="{FF2B5EF4-FFF2-40B4-BE49-F238E27FC236}">
                <a16:creationId xmlns:a16="http://schemas.microsoft.com/office/drawing/2014/main" id="{26B04A5C-7076-C541-8E59-48DCF3C5242B}"/>
              </a:ext>
            </a:extLst>
          </p:cNvPr>
          <p:cNvSpPr>
            <a:spLocks noGrp="1"/>
          </p:cNvSpPr>
          <p:nvPr>
            <p:ph type="body" sz="quarter" idx="55" hasCustomPrompt="1"/>
          </p:nvPr>
        </p:nvSpPr>
        <p:spPr>
          <a:xfrm>
            <a:off x="3504132" y="5749893"/>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280964" y="1401029"/>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280961" y="2359647"/>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09645" y="3136413"/>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09642" y="4095031"/>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2" name="Espace réservé du texte 5">
            <a:extLst>
              <a:ext uri="{FF2B5EF4-FFF2-40B4-BE49-F238E27FC236}">
                <a16:creationId xmlns:a16="http://schemas.microsoft.com/office/drawing/2014/main" id="{524C7E81-8FE6-604C-90B7-A14258D3F45C}"/>
              </a:ext>
            </a:extLst>
          </p:cNvPr>
          <p:cNvSpPr>
            <a:spLocks noGrp="1"/>
          </p:cNvSpPr>
          <p:nvPr>
            <p:ph type="body" sz="quarter" idx="60" hasCustomPrompt="1"/>
          </p:nvPr>
        </p:nvSpPr>
        <p:spPr>
          <a:xfrm>
            <a:off x="6319270" y="4775936"/>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53" name="Espace réservé du texte 27">
            <a:extLst>
              <a:ext uri="{FF2B5EF4-FFF2-40B4-BE49-F238E27FC236}">
                <a16:creationId xmlns:a16="http://schemas.microsoft.com/office/drawing/2014/main" id="{0311B0ED-B0C7-4545-B51E-5B760567CDC0}"/>
              </a:ext>
            </a:extLst>
          </p:cNvPr>
          <p:cNvSpPr>
            <a:spLocks noGrp="1"/>
          </p:cNvSpPr>
          <p:nvPr>
            <p:ph type="body" sz="quarter" idx="61" hasCustomPrompt="1"/>
          </p:nvPr>
        </p:nvSpPr>
        <p:spPr>
          <a:xfrm>
            <a:off x="6319267" y="5734554"/>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096099" y="1385690"/>
            <a:ext cx="755335" cy="646331"/>
          </a:xfrm>
        </p:spPr>
        <p:txBody>
          <a:bodyPr wrap="none" anchor="b">
            <a:noAutofit/>
          </a:bodyPr>
          <a:lstStyle>
            <a:lvl1pPr algn="l">
              <a:buNone/>
              <a:defRPr sz="3600">
                <a:solidFill>
                  <a:srgbClr val="8D4096"/>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096096" y="2344308"/>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24780" y="3121074"/>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24777" y="4079692"/>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8" name="Espace réservé du texte 5">
            <a:extLst>
              <a:ext uri="{FF2B5EF4-FFF2-40B4-BE49-F238E27FC236}">
                <a16:creationId xmlns:a16="http://schemas.microsoft.com/office/drawing/2014/main" id="{1CD0E733-2E9A-0048-A56E-1A5FA325A63A}"/>
              </a:ext>
            </a:extLst>
          </p:cNvPr>
          <p:cNvSpPr>
            <a:spLocks noGrp="1"/>
          </p:cNvSpPr>
          <p:nvPr>
            <p:ph type="body" sz="quarter" idx="66" hasCustomPrompt="1"/>
          </p:nvPr>
        </p:nvSpPr>
        <p:spPr>
          <a:xfrm>
            <a:off x="9134405" y="4760597"/>
            <a:ext cx="755335" cy="646331"/>
          </a:xfrm>
        </p:spPr>
        <p:txBody>
          <a:bodyPr wrap="none" anchor="b">
            <a:noAutofit/>
          </a:bodyPr>
          <a:lstStyle>
            <a:lvl1pPr algn="l">
              <a:buNone/>
              <a:defRPr sz="3600">
                <a:solidFill>
                  <a:srgbClr val="8D4096"/>
                </a:solidFill>
                <a:latin typeface="+mn-lt"/>
              </a:defRPr>
            </a:lvl1pPr>
          </a:lstStyle>
          <a:p>
            <a:pPr lvl="0"/>
            <a:r>
              <a:rPr lang="fr-FR" noProof="0"/>
              <a:t>##</a:t>
            </a:r>
          </a:p>
        </p:txBody>
      </p:sp>
      <p:sp>
        <p:nvSpPr>
          <p:cNvPr id="59" name="Espace réservé du texte 27">
            <a:extLst>
              <a:ext uri="{FF2B5EF4-FFF2-40B4-BE49-F238E27FC236}">
                <a16:creationId xmlns:a16="http://schemas.microsoft.com/office/drawing/2014/main" id="{0F3CA836-5EBB-A047-AFC3-A6F1967DD7A3}"/>
              </a:ext>
            </a:extLst>
          </p:cNvPr>
          <p:cNvSpPr>
            <a:spLocks noGrp="1"/>
          </p:cNvSpPr>
          <p:nvPr>
            <p:ph type="body" sz="quarter" idx="67" hasCustomPrompt="1"/>
          </p:nvPr>
        </p:nvSpPr>
        <p:spPr>
          <a:xfrm>
            <a:off x="9134402" y="5719215"/>
            <a:ext cx="2532431" cy="355482"/>
          </a:xfrm>
        </p:spPr>
        <p:txBody>
          <a:bodyPr wrap="square" anchor="b">
            <a:noAutofit/>
          </a:bodyPr>
          <a:lstStyle>
            <a:lvl1pPr marL="0" indent="0" algn="l">
              <a:lnSpc>
                <a:spcPct val="95000"/>
              </a:lnSpc>
              <a:buNone/>
              <a:defRPr sz="1600" cap="none" spc="0" baseline="0">
                <a:solidFill>
                  <a:srgbClr val="8D4096"/>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Tree>
    <p:extLst>
      <p:ext uri="{BB962C8B-B14F-4D97-AF65-F5344CB8AC3E}">
        <p14:creationId xmlns:p14="http://schemas.microsoft.com/office/powerpoint/2010/main" val="42509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tation-V3">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2B97B38B-8A0E-CB4D-8CAD-3094FD7849F5}"/>
              </a:ext>
            </a:extLst>
          </p:cNvPr>
          <p:cNvSpPr/>
          <p:nvPr userDrawn="1"/>
        </p:nvSpPr>
        <p:spPr>
          <a:xfrm flipV="1">
            <a:off x="0" y="0"/>
            <a:ext cx="12192000" cy="6858000"/>
          </a:xfrm>
          <a:prstGeom prst="round1Rect">
            <a:avLst>
              <a:gd name="adj" fmla="val 210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1591877" y="1963554"/>
            <a:ext cx="6552398" cy="2868279"/>
          </a:xfrm>
        </p:spPr>
        <p:txBody>
          <a:bodyPr tIns="0" anchor="t">
            <a:normAutofit/>
          </a:bodyPr>
          <a:lstStyle>
            <a:lvl1pPr marL="0" indent="0">
              <a:lnSpc>
                <a:spcPct val="120000"/>
              </a:lnSpc>
              <a:buFontTx/>
              <a:buNone/>
              <a:defRPr sz="3600" spc="0" baseline="0">
                <a:solidFill>
                  <a:srgbClr val="8D4096"/>
                </a:solidFill>
              </a:defRPr>
            </a:lvl1pPr>
          </a:lstStyle>
          <a:p>
            <a:pPr lvl="0"/>
            <a:r>
              <a:rPr lang="fr-FR" noProof="0" dirty="0"/>
              <a:t>Citation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8D4096"/>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8D4096"/>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rgbClr val="8D4096"/>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346F7D89-EF9D-7046-A934-7E2493823575}"/>
              </a:ext>
            </a:extLst>
          </p:cNvPr>
          <p:cNvSpPr>
            <a:spLocks noGrp="1"/>
          </p:cNvSpPr>
          <p:nvPr>
            <p:ph type="body" sz="quarter" idx="14" hasCustomPrompt="1"/>
          </p:nvPr>
        </p:nvSpPr>
        <p:spPr>
          <a:xfrm>
            <a:off x="685801" y="1742171"/>
            <a:ext cx="809826" cy="1049105"/>
          </a:xfrm>
        </p:spPr>
        <p:txBody>
          <a:bodyPr tIns="0" anchor="b">
            <a:noAutofit/>
          </a:bodyPr>
          <a:lstStyle>
            <a:lvl1pPr marL="0" indent="0">
              <a:spcBef>
                <a:spcPts val="0"/>
              </a:spcBef>
              <a:buFontTx/>
              <a:buNone/>
              <a:defRPr sz="11500">
                <a:solidFill>
                  <a:srgbClr val="8D4096"/>
                </a:solidFill>
              </a:defRPr>
            </a:lvl1pPr>
          </a:lstStyle>
          <a:p>
            <a:pPr lvl="0"/>
            <a:r>
              <a:rPr lang="fr-FR" noProof="0" dirty="0"/>
              <a:t>«</a:t>
            </a:r>
          </a:p>
        </p:txBody>
      </p:sp>
      <p:sp>
        <p:nvSpPr>
          <p:cNvPr id="20" name="Text Placeholder 7">
            <a:extLst>
              <a:ext uri="{FF2B5EF4-FFF2-40B4-BE49-F238E27FC236}">
                <a16:creationId xmlns:a16="http://schemas.microsoft.com/office/drawing/2014/main" id="{7F7A7295-0278-5043-86C6-D7AB9E1F5DED}"/>
              </a:ext>
            </a:extLst>
          </p:cNvPr>
          <p:cNvSpPr>
            <a:spLocks noGrp="1"/>
          </p:cNvSpPr>
          <p:nvPr>
            <p:ph type="body" sz="quarter" idx="15" hasCustomPrompt="1"/>
          </p:nvPr>
        </p:nvSpPr>
        <p:spPr>
          <a:xfrm>
            <a:off x="8240525" y="4189678"/>
            <a:ext cx="809826" cy="1049105"/>
          </a:xfrm>
        </p:spPr>
        <p:txBody>
          <a:bodyPr tIns="0" anchor="b">
            <a:noAutofit/>
          </a:bodyPr>
          <a:lstStyle>
            <a:lvl1pPr marL="0" indent="0">
              <a:spcBef>
                <a:spcPts val="0"/>
              </a:spcBef>
              <a:buFontTx/>
              <a:buNone/>
              <a:defRPr sz="11500">
                <a:solidFill>
                  <a:srgbClr val="8D4096"/>
                </a:solidFill>
              </a:defRPr>
            </a:lvl1pPr>
          </a:lstStyle>
          <a:p>
            <a:pPr lvl="0"/>
            <a:r>
              <a:rPr lang="fr-FR" noProof="0" dirty="0"/>
              <a:t> »</a:t>
            </a:r>
          </a:p>
        </p:txBody>
      </p:sp>
      <p:pic>
        <p:nvPicPr>
          <p:cNvPr id="17" name="Graphic 16">
            <a:extLst>
              <a:ext uri="{FF2B5EF4-FFF2-40B4-BE49-F238E27FC236}">
                <a16:creationId xmlns:a16="http://schemas.microsoft.com/office/drawing/2014/main" id="{6BDFAF5F-2694-1643-A67C-56E9C1200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Tree>
    <p:extLst>
      <p:ext uri="{BB962C8B-B14F-4D97-AF65-F5344CB8AC3E}">
        <p14:creationId xmlns:p14="http://schemas.microsoft.com/office/powerpoint/2010/main" val="426027832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cran chapitre-V3">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5693312-2991-574A-831B-9E9AA5AC5810}"/>
              </a:ext>
            </a:extLst>
          </p:cNvPr>
          <p:cNvSpPr/>
          <p:nvPr userDrawn="1"/>
        </p:nvSpPr>
        <p:spPr>
          <a:xfrm flipV="1">
            <a:off x="1" y="0"/>
            <a:ext cx="12192000" cy="6858000"/>
          </a:xfrm>
          <a:prstGeom prst="round1Rect">
            <a:avLst>
              <a:gd name="adj" fmla="val 309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pic>
        <p:nvPicPr>
          <p:cNvPr id="11" name="Graphic 10">
            <a:extLst>
              <a:ext uri="{FF2B5EF4-FFF2-40B4-BE49-F238E27FC236}">
                <a16:creationId xmlns:a16="http://schemas.microsoft.com/office/drawing/2014/main" id="{CE0DE90E-F256-4B4E-8727-BAAAC0462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
        <p:nvSpPr>
          <p:cNvPr id="8" name="Date Placeholder 3">
            <a:extLst>
              <a:ext uri="{FF2B5EF4-FFF2-40B4-BE49-F238E27FC236}">
                <a16:creationId xmlns:a16="http://schemas.microsoft.com/office/drawing/2014/main" id="{EF32AA2F-CC94-4B4F-AA25-0D97810C31C5}"/>
              </a:ext>
            </a:extLst>
          </p:cNvPr>
          <p:cNvSpPr>
            <a:spLocks noGrp="1"/>
          </p:cNvSpPr>
          <p:nvPr>
            <p:ph type="dt" sz="half" idx="10"/>
          </p:nvPr>
        </p:nvSpPr>
        <p:spPr>
          <a:xfrm>
            <a:off x="1121237" y="6356350"/>
            <a:ext cx="2743200" cy="365125"/>
          </a:xfrm>
        </p:spPr>
        <p:txBody>
          <a:bodyPr lIns="36000"/>
          <a:lstStyle>
            <a:lvl1pPr>
              <a:defRPr sz="1000">
                <a:solidFill>
                  <a:srgbClr val="8D4096"/>
                </a:solidFill>
              </a:defRPr>
            </a:lvl1pPr>
          </a:lstStyle>
          <a:p>
            <a:r>
              <a:rPr lang="en-US"/>
              <a:t>15/09/2021</a:t>
            </a:r>
            <a:endParaRPr lang="nl-NL" dirty="0"/>
          </a:p>
        </p:txBody>
      </p:sp>
      <p:sp>
        <p:nvSpPr>
          <p:cNvPr id="9" name="Slide Number Placeholder 5">
            <a:extLst>
              <a:ext uri="{FF2B5EF4-FFF2-40B4-BE49-F238E27FC236}">
                <a16:creationId xmlns:a16="http://schemas.microsoft.com/office/drawing/2014/main" id="{D8DAFA9E-8D28-844E-93BD-A1C22E6C70B3}"/>
              </a:ext>
            </a:extLst>
          </p:cNvPr>
          <p:cNvSpPr>
            <a:spLocks noGrp="1"/>
          </p:cNvSpPr>
          <p:nvPr>
            <p:ph type="sldNum" sz="quarter" idx="12"/>
          </p:nvPr>
        </p:nvSpPr>
        <p:spPr>
          <a:xfrm>
            <a:off x="685801" y="6356350"/>
            <a:ext cx="429426" cy="365125"/>
          </a:xfrm>
        </p:spPr>
        <p:txBody>
          <a:bodyPr/>
          <a:lstStyle>
            <a:lvl1pPr algn="l">
              <a:defRPr sz="1000" b="1">
                <a:solidFill>
                  <a:srgbClr val="8D4096"/>
                </a:solidFill>
              </a:defRPr>
            </a:lvl1pPr>
          </a:lstStyle>
          <a:p>
            <a:fld id="{C31B3AA1-123F-634E-9CFC-467226D1D813}" type="slidenum">
              <a:rPr lang="nl-NL" smtClean="0"/>
              <a:pPr/>
              <a:t>‹#›</a:t>
            </a:fld>
            <a:endParaRPr lang="nl-NL" dirty="0"/>
          </a:p>
        </p:txBody>
      </p:sp>
      <p:cxnSp>
        <p:nvCxnSpPr>
          <p:cNvPr id="12" name="Straight Connector 11">
            <a:extLst>
              <a:ext uri="{FF2B5EF4-FFF2-40B4-BE49-F238E27FC236}">
                <a16:creationId xmlns:a16="http://schemas.microsoft.com/office/drawing/2014/main" id="{8A4CE8BB-E31C-4F4C-A6F9-2526E341AA06}"/>
              </a:ext>
            </a:extLst>
          </p:cNvPr>
          <p:cNvCxnSpPr/>
          <p:nvPr userDrawn="1"/>
        </p:nvCxnSpPr>
        <p:spPr>
          <a:xfrm>
            <a:off x="532265" y="6469039"/>
            <a:ext cx="0" cy="388961"/>
          </a:xfrm>
          <a:prstGeom prst="line">
            <a:avLst/>
          </a:prstGeom>
          <a:ln>
            <a:solidFill>
              <a:srgbClr val="8D409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5A60C75-E7A9-8043-AD7B-7B6B7D349679}"/>
              </a:ext>
            </a:extLst>
          </p:cNvPr>
          <p:cNvSpPr>
            <a:spLocks noGrp="1"/>
          </p:cNvSpPr>
          <p:nvPr>
            <p:ph type="title" hasCustomPrompt="1"/>
          </p:nvPr>
        </p:nvSpPr>
        <p:spPr>
          <a:xfrm>
            <a:off x="2683926" y="1816107"/>
            <a:ext cx="6705600" cy="2263768"/>
          </a:xfrm>
        </p:spPr>
        <p:txBody>
          <a:bodyPr anchor="b">
            <a:noAutofit/>
          </a:bodyPr>
          <a:lstStyle>
            <a:lvl1pPr>
              <a:defRPr sz="4000">
                <a:solidFill>
                  <a:srgbClr val="8D4096"/>
                </a:solidFill>
              </a:defRPr>
            </a:lvl1pPr>
          </a:lstStyle>
          <a:p>
            <a:r>
              <a:rPr lang="fr-FR" noProof="0" dirty="0"/>
              <a:t>Titre du chapitre</a:t>
            </a:r>
          </a:p>
        </p:txBody>
      </p:sp>
      <p:sp>
        <p:nvSpPr>
          <p:cNvPr id="14" name="Text Placeholder 2">
            <a:extLst>
              <a:ext uri="{FF2B5EF4-FFF2-40B4-BE49-F238E27FC236}">
                <a16:creationId xmlns:a16="http://schemas.microsoft.com/office/drawing/2014/main" id="{F8D177B9-B6F0-0341-8971-3098E4B6F491}"/>
              </a:ext>
            </a:extLst>
          </p:cNvPr>
          <p:cNvSpPr>
            <a:spLocks noGrp="1"/>
          </p:cNvSpPr>
          <p:nvPr>
            <p:ph type="body" idx="1" hasCustomPrompt="1"/>
          </p:nvPr>
        </p:nvSpPr>
        <p:spPr>
          <a:xfrm>
            <a:off x="2683926" y="4106863"/>
            <a:ext cx="6705600" cy="1500187"/>
          </a:xfrm>
        </p:spPr>
        <p:txBody>
          <a:bodyPr>
            <a:noAutofit/>
          </a:bodyPr>
          <a:lstStyle>
            <a:lvl1pPr marL="0" indent="0">
              <a:buNone/>
              <a:defRPr sz="2000">
                <a:solidFill>
                  <a:srgbClr val="8D40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dirty="0"/>
              <a:t>Sous-titre</a:t>
            </a:r>
          </a:p>
        </p:txBody>
      </p:sp>
      <p:sp>
        <p:nvSpPr>
          <p:cNvPr id="15" name="Espace réservé du texte 5">
            <a:extLst>
              <a:ext uri="{FF2B5EF4-FFF2-40B4-BE49-F238E27FC236}">
                <a16:creationId xmlns:a16="http://schemas.microsoft.com/office/drawing/2014/main" id="{AE904801-2584-2849-B822-46CE2B23E5FC}"/>
              </a:ext>
            </a:extLst>
          </p:cNvPr>
          <p:cNvSpPr>
            <a:spLocks noGrp="1"/>
          </p:cNvSpPr>
          <p:nvPr>
            <p:ph type="body" sz="quarter" idx="13" hasCustomPrompt="1"/>
          </p:nvPr>
        </p:nvSpPr>
        <p:spPr>
          <a:xfrm>
            <a:off x="71967" y="2892021"/>
            <a:ext cx="2116658" cy="1264962"/>
          </a:xfrm>
        </p:spPr>
        <p:txBody>
          <a:bodyPr wrap="square" bIns="0" anchor="b">
            <a:spAutoFit/>
          </a:bodyPr>
          <a:lstStyle>
            <a:lvl1pPr algn="r">
              <a:spcBef>
                <a:spcPts val="0"/>
              </a:spcBef>
              <a:buNone/>
              <a:defRPr sz="8800">
                <a:solidFill>
                  <a:srgbClr val="8D4096"/>
                </a:solidFill>
                <a:latin typeface="+mn-lt"/>
              </a:defRPr>
            </a:lvl1pPr>
          </a:lstStyle>
          <a:p>
            <a:pPr lvl="0"/>
            <a:r>
              <a:rPr lang="fr-FR" noProof="0" dirty="0"/>
              <a:t>##</a:t>
            </a:r>
          </a:p>
        </p:txBody>
      </p:sp>
      <p:grpSp>
        <p:nvGrpSpPr>
          <p:cNvPr id="16" name="Group 15">
            <a:extLst>
              <a:ext uri="{FF2B5EF4-FFF2-40B4-BE49-F238E27FC236}">
                <a16:creationId xmlns:a16="http://schemas.microsoft.com/office/drawing/2014/main" id="{43EA863C-891A-4641-9DBD-7C4454E4FF10}"/>
              </a:ext>
            </a:extLst>
          </p:cNvPr>
          <p:cNvGrpSpPr/>
          <p:nvPr userDrawn="1"/>
        </p:nvGrpSpPr>
        <p:grpSpPr>
          <a:xfrm flipH="1">
            <a:off x="2315249" y="1580058"/>
            <a:ext cx="3059151" cy="5268417"/>
            <a:chOff x="7016750" y="2291137"/>
            <a:chExt cx="965521" cy="1662804"/>
          </a:xfrm>
        </p:grpSpPr>
        <p:sp>
          <p:nvSpPr>
            <p:cNvPr id="17" name="Arc 16">
              <a:extLst>
                <a:ext uri="{FF2B5EF4-FFF2-40B4-BE49-F238E27FC236}">
                  <a16:creationId xmlns:a16="http://schemas.microsoft.com/office/drawing/2014/main" id="{2145BE27-6A96-0A4C-877C-10171B01265C}"/>
                </a:ext>
              </a:extLst>
            </p:cNvPr>
            <p:cNvSpPr/>
            <p:nvPr/>
          </p:nvSpPr>
          <p:spPr>
            <a:xfrm>
              <a:off x="7520683" y="2291137"/>
              <a:ext cx="461588" cy="461588"/>
            </a:xfrm>
            <a:prstGeom prst="arc">
              <a:avLst>
                <a:gd name="adj1" fmla="val 16200000"/>
                <a:gd name="adj2" fmla="val 21595522"/>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61EB327F-D6FE-D646-B14E-744CC61E1E34}"/>
                </a:ext>
              </a:extLst>
            </p:cNvPr>
            <p:cNvCxnSpPr/>
            <p:nvPr/>
          </p:nvCxnSpPr>
          <p:spPr>
            <a:xfrm flipH="1">
              <a:off x="7016750" y="2292201"/>
              <a:ext cx="736600" cy="0"/>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7450CC-5BF8-5044-9662-7048EA6A7ABD}"/>
                </a:ext>
              </a:extLst>
            </p:cNvPr>
            <p:cNvCxnSpPr>
              <a:cxnSpLocks/>
            </p:cNvCxnSpPr>
            <p:nvPr/>
          </p:nvCxnSpPr>
          <p:spPr>
            <a:xfrm>
              <a:off x="7981939" y="2520950"/>
              <a:ext cx="0" cy="1432991"/>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6162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ssion-V3">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5516622E-BDD4-EE45-842E-9A935654ED1E}"/>
              </a:ext>
            </a:extLst>
          </p:cNvPr>
          <p:cNvSpPr/>
          <p:nvPr userDrawn="1"/>
        </p:nvSpPr>
        <p:spPr>
          <a:xfrm flipV="1">
            <a:off x="0" y="0"/>
            <a:ext cx="12192000" cy="6858000"/>
          </a:xfrm>
          <a:prstGeom prst="round1Rect">
            <a:avLst>
              <a:gd name="adj" fmla="val 210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solidFill>
                <a:srgbClr val="8D4096"/>
              </a:solidFill>
            </a:endParaRPr>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3567614" y="1583307"/>
            <a:ext cx="6795586" cy="3344294"/>
          </a:xfrm>
        </p:spPr>
        <p:txBody>
          <a:bodyPr tIns="0" anchor="ctr">
            <a:noAutofit/>
          </a:bodyPr>
          <a:lstStyle>
            <a:lvl1pPr marL="0" indent="0">
              <a:lnSpc>
                <a:spcPct val="110000"/>
              </a:lnSpc>
              <a:buFontTx/>
              <a:buNone/>
              <a:defRPr sz="2800" spc="0" baseline="0">
                <a:solidFill>
                  <a:srgbClr val="8D4096"/>
                </a:solidFill>
              </a:defRPr>
            </a:lvl1pPr>
          </a:lstStyle>
          <a:p>
            <a:pPr lvl="0"/>
            <a:r>
              <a:rPr lang="fr-FR" noProof="0" dirty="0"/>
              <a:t>Texte mission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8D4096"/>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8D4096"/>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rgbClr val="8D4096"/>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5E9E0554-3CF1-A048-B3EF-2E886407C8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879" y="706961"/>
            <a:ext cx="990000" cy="285872"/>
          </a:xfrm>
          <a:prstGeom prst="rect">
            <a:avLst/>
          </a:prstGeom>
        </p:spPr>
      </p:pic>
      <p:sp>
        <p:nvSpPr>
          <p:cNvPr id="2" name="TextBox 1">
            <a:extLst>
              <a:ext uri="{FF2B5EF4-FFF2-40B4-BE49-F238E27FC236}">
                <a16:creationId xmlns:a16="http://schemas.microsoft.com/office/drawing/2014/main" id="{96DE9B91-E2BA-8E4C-AD6D-1306755899B2}"/>
              </a:ext>
            </a:extLst>
          </p:cNvPr>
          <p:cNvSpPr txBox="1"/>
          <p:nvPr userDrawn="1"/>
        </p:nvSpPr>
        <p:spPr>
          <a:xfrm>
            <a:off x="685801" y="2919411"/>
            <a:ext cx="2169160" cy="646331"/>
          </a:xfrm>
          <a:prstGeom prst="rect">
            <a:avLst/>
          </a:prstGeom>
          <a:noFill/>
        </p:spPr>
        <p:txBody>
          <a:bodyPr wrap="square" rtlCol="0">
            <a:spAutoFit/>
          </a:bodyPr>
          <a:lstStyle/>
          <a:p>
            <a:pPr algn="l">
              <a:spcBef>
                <a:spcPts val="1200"/>
              </a:spcBef>
            </a:pPr>
            <a:r>
              <a:rPr lang="en-GB" sz="3600" cap="all" baseline="0" dirty="0">
                <a:solidFill>
                  <a:srgbClr val="8D4096"/>
                </a:solidFill>
              </a:rPr>
              <a:t>Mission</a:t>
            </a:r>
          </a:p>
        </p:txBody>
      </p:sp>
    </p:spTree>
    <p:extLst>
      <p:ext uri="{BB962C8B-B14F-4D97-AF65-F5344CB8AC3E}">
        <p14:creationId xmlns:p14="http://schemas.microsoft.com/office/powerpoint/2010/main" val="212890082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cran contact-V3">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9CE1D528-A945-F64D-B3F0-E2360A734BF1}"/>
              </a:ext>
            </a:extLst>
          </p:cNvPr>
          <p:cNvSpPr/>
          <p:nvPr userDrawn="1"/>
        </p:nvSpPr>
        <p:spPr>
          <a:xfrm flipV="1">
            <a:off x="0" y="0"/>
            <a:ext cx="12192000" cy="6858000"/>
          </a:xfrm>
          <a:prstGeom prst="round1Rect">
            <a:avLst>
              <a:gd name="adj" fmla="val 210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8" name="Graphic 17">
            <a:extLst>
              <a:ext uri="{FF2B5EF4-FFF2-40B4-BE49-F238E27FC236}">
                <a16:creationId xmlns:a16="http://schemas.microsoft.com/office/drawing/2014/main" id="{5D56C193-5E6E-BB4A-86A7-D30DB629B7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9688" y="1714661"/>
            <a:ext cx="793734" cy="793734"/>
          </a:xfrm>
          <a:prstGeom prst="rect">
            <a:avLst/>
          </a:prstGeom>
        </p:spPr>
      </p:pic>
      <p:pic>
        <p:nvPicPr>
          <p:cNvPr id="19" name="Graphic 18">
            <a:extLst>
              <a:ext uri="{FF2B5EF4-FFF2-40B4-BE49-F238E27FC236}">
                <a16:creationId xmlns:a16="http://schemas.microsoft.com/office/drawing/2014/main" id="{3786CFAA-3AFF-0B4E-9979-A4FAF83B19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541" y="2748251"/>
            <a:ext cx="357550" cy="555479"/>
          </a:xfrm>
          <a:prstGeom prst="rect">
            <a:avLst/>
          </a:prstGeom>
        </p:spPr>
      </p:pic>
      <p:pic>
        <p:nvPicPr>
          <p:cNvPr id="20" name="Graphic 19">
            <a:extLst>
              <a:ext uri="{FF2B5EF4-FFF2-40B4-BE49-F238E27FC236}">
                <a16:creationId xmlns:a16="http://schemas.microsoft.com/office/drawing/2014/main" id="{05CEB62E-6503-F941-B245-351C7B89C8AE}"/>
              </a:ext>
            </a:extLst>
          </p:cNvPr>
          <p:cNvPicPr>
            <a:picLocks noChangeAspect="1"/>
          </p:cNvPicPr>
          <p:nvPr userDrawn="1"/>
        </p:nvPicPr>
        <p:blipFill>
          <a:blip r:embed="rId6" cstate="print">
            <a:lum bright="-5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8697" y="4550938"/>
            <a:ext cx="609238" cy="566484"/>
          </a:xfrm>
          <a:prstGeom prst="rect">
            <a:avLst/>
          </a:prstGeom>
        </p:spPr>
      </p:pic>
      <p:pic>
        <p:nvPicPr>
          <p:cNvPr id="21" name="Graphic 20">
            <a:extLst>
              <a:ext uri="{FF2B5EF4-FFF2-40B4-BE49-F238E27FC236}">
                <a16:creationId xmlns:a16="http://schemas.microsoft.com/office/drawing/2014/main" id="{CC1AB2A9-DAAD-214D-B765-96E24C8F491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539" y="3630961"/>
            <a:ext cx="569395" cy="569395"/>
          </a:xfrm>
          <a:prstGeom prst="rect">
            <a:avLst/>
          </a:prstGeom>
        </p:spPr>
      </p:pic>
      <p:sp>
        <p:nvSpPr>
          <p:cNvPr id="22" name="Tijdelijke aanduiding voor tekst 8">
            <a:extLst>
              <a:ext uri="{FF2B5EF4-FFF2-40B4-BE49-F238E27FC236}">
                <a16:creationId xmlns:a16="http://schemas.microsoft.com/office/drawing/2014/main" id="{0E1256A4-3094-CC4E-AD7D-078C4207E5DD}"/>
              </a:ext>
            </a:extLst>
          </p:cNvPr>
          <p:cNvSpPr>
            <a:spLocks noGrp="1"/>
          </p:cNvSpPr>
          <p:nvPr>
            <p:ph type="body" sz="quarter" idx="10" hasCustomPrompt="1"/>
          </p:nvPr>
        </p:nvSpPr>
        <p:spPr>
          <a:xfrm>
            <a:off x="4593937" y="1833279"/>
            <a:ext cx="5563076" cy="617176"/>
          </a:xfrm>
          <a:prstGeom prst="rect">
            <a:avLst/>
          </a:prstGeom>
        </p:spPr>
        <p:txBody>
          <a:bodyPr anchor="ctr">
            <a:noAutofit/>
          </a:bodyPr>
          <a:lstStyle>
            <a:lvl1pPr marL="0" indent="0">
              <a:lnSpc>
                <a:spcPct val="100000"/>
              </a:lnSpc>
              <a:spcAft>
                <a:spcPts val="600"/>
              </a:spcAft>
              <a:buNone/>
              <a:defRPr sz="1600" b="0" baseline="0">
                <a:solidFill>
                  <a:srgbClr val="8D4096"/>
                </a:solidFill>
              </a:defRPr>
            </a:lvl1pPr>
          </a:lstStyle>
          <a:p>
            <a:pPr lvl="0"/>
            <a:r>
              <a:rPr lang="fr-FR" noProof="0" dirty="0"/>
              <a:t>Insérez votre nom</a:t>
            </a:r>
          </a:p>
        </p:txBody>
      </p:sp>
      <p:sp>
        <p:nvSpPr>
          <p:cNvPr id="32" name="Holder 3">
            <a:extLst>
              <a:ext uri="{FF2B5EF4-FFF2-40B4-BE49-F238E27FC236}">
                <a16:creationId xmlns:a16="http://schemas.microsoft.com/office/drawing/2014/main" id="{7FB1AB39-87AC-004F-BF71-6442AA5DCF2B}"/>
              </a:ext>
            </a:extLst>
          </p:cNvPr>
          <p:cNvSpPr>
            <a:spLocks noGrp="1"/>
          </p:cNvSpPr>
          <p:nvPr>
            <p:ph type="subTitle" idx="4" hasCustomPrompt="1"/>
          </p:nvPr>
        </p:nvSpPr>
        <p:spPr>
          <a:xfrm>
            <a:off x="4593937" y="4564217"/>
            <a:ext cx="5563076" cy="516092"/>
          </a:xfrm>
          <a:prstGeom prst="rect">
            <a:avLst/>
          </a:prstGeom>
        </p:spPr>
        <p:txBody>
          <a:bodyPr wrap="square" lIns="0" tIns="0" rIns="0" bIns="0" anchor="ctr">
            <a:noAutofit/>
          </a:bodyPr>
          <a:lstStyle>
            <a:lvl1pPr marL="0" indent="0">
              <a:lnSpc>
                <a:spcPct val="100000"/>
              </a:lnSpc>
              <a:spcBef>
                <a:spcPts val="200"/>
              </a:spcBef>
              <a:spcAft>
                <a:spcPts val="600"/>
              </a:spcAft>
              <a:buNone/>
              <a:defRPr sz="1600" b="0" i="0" baseline="0">
                <a:solidFill>
                  <a:srgbClr val="8D4096"/>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fr-FR" noProof="0" dirty="0"/>
              <a:t>Insérez un lien</a:t>
            </a:r>
          </a:p>
        </p:txBody>
      </p:sp>
      <p:sp>
        <p:nvSpPr>
          <p:cNvPr id="34" name="Tijdelijke aanduiding voor tekst 8">
            <a:extLst>
              <a:ext uri="{FF2B5EF4-FFF2-40B4-BE49-F238E27FC236}">
                <a16:creationId xmlns:a16="http://schemas.microsoft.com/office/drawing/2014/main" id="{0C39FB2F-F869-284C-8B94-9BD9801B2289}"/>
              </a:ext>
            </a:extLst>
          </p:cNvPr>
          <p:cNvSpPr>
            <a:spLocks noGrp="1"/>
          </p:cNvSpPr>
          <p:nvPr>
            <p:ph type="body" sz="quarter" idx="13" hasCustomPrompt="1"/>
          </p:nvPr>
        </p:nvSpPr>
        <p:spPr>
          <a:xfrm>
            <a:off x="4593937" y="2686554"/>
            <a:ext cx="5563076" cy="617176"/>
          </a:xfrm>
          <a:prstGeom prst="rect">
            <a:avLst/>
          </a:prstGeom>
        </p:spPr>
        <p:txBody>
          <a:bodyPr anchor="ctr">
            <a:noAutofit/>
          </a:bodyPr>
          <a:lstStyle>
            <a:lvl1pPr marL="0" indent="0">
              <a:lnSpc>
                <a:spcPct val="100000"/>
              </a:lnSpc>
              <a:spcAft>
                <a:spcPts val="600"/>
              </a:spcAft>
              <a:buNone/>
              <a:defRPr sz="1600" b="0" baseline="0">
                <a:solidFill>
                  <a:srgbClr val="8D4096"/>
                </a:solidFill>
              </a:defRPr>
            </a:lvl1pPr>
          </a:lstStyle>
          <a:p>
            <a:pPr lvl="0"/>
            <a:r>
              <a:rPr lang="fr-FR" noProof="0" dirty="0"/>
              <a:t>Insérez votre numéro de téléphone</a:t>
            </a:r>
          </a:p>
        </p:txBody>
      </p:sp>
      <p:sp>
        <p:nvSpPr>
          <p:cNvPr id="35" name="Tijdelijke aanduiding voor tekst 8">
            <a:extLst>
              <a:ext uri="{FF2B5EF4-FFF2-40B4-BE49-F238E27FC236}">
                <a16:creationId xmlns:a16="http://schemas.microsoft.com/office/drawing/2014/main" id="{31D0BFAA-BB1A-4D4C-8A9B-20D975B593A2}"/>
              </a:ext>
            </a:extLst>
          </p:cNvPr>
          <p:cNvSpPr>
            <a:spLocks noGrp="1"/>
          </p:cNvSpPr>
          <p:nvPr>
            <p:ph type="body" sz="quarter" idx="14" hasCustomPrompt="1"/>
          </p:nvPr>
        </p:nvSpPr>
        <p:spPr>
          <a:xfrm>
            <a:off x="4593937" y="3572982"/>
            <a:ext cx="5563076" cy="617176"/>
          </a:xfrm>
          <a:prstGeom prst="rect">
            <a:avLst/>
          </a:prstGeom>
        </p:spPr>
        <p:txBody>
          <a:bodyPr anchor="ctr">
            <a:noAutofit/>
          </a:bodyPr>
          <a:lstStyle>
            <a:lvl1pPr marL="0" indent="0">
              <a:lnSpc>
                <a:spcPct val="100000"/>
              </a:lnSpc>
              <a:spcAft>
                <a:spcPts val="600"/>
              </a:spcAft>
              <a:buNone/>
              <a:defRPr sz="1600" b="0" baseline="0">
                <a:solidFill>
                  <a:srgbClr val="8D4096"/>
                </a:solidFill>
              </a:defRPr>
            </a:lvl1pPr>
          </a:lstStyle>
          <a:p>
            <a:pPr lvl="0"/>
            <a:r>
              <a:rPr lang="fr-FR" noProof="0" dirty="0"/>
              <a:t>Insérez votre adresse mail</a:t>
            </a:r>
          </a:p>
        </p:txBody>
      </p:sp>
      <p:pic>
        <p:nvPicPr>
          <p:cNvPr id="23" name="Graphic 22">
            <a:extLst>
              <a:ext uri="{FF2B5EF4-FFF2-40B4-BE49-F238E27FC236}">
                <a16:creationId xmlns:a16="http://schemas.microsoft.com/office/drawing/2014/main" id="{6C36E9C8-916F-7C47-9208-013829EC102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48003" y="706708"/>
            <a:ext cx="990876" cy="286125"/>
          </a:xfrm>
          <a:prstGeom prst="rect">
            <a:avLst/>
          </a:prstGeom>
        </p:spPr>
      </p:pic>
      <p:grpSp>
        <p:nvGrpSpPr>
          <p:cNvPr id="17" name="Group 16">
            <a:extLst>
              <a:ext uri="{FF2B5EF4-FFF2-40B4-BE49-F238E27FC236}">
                <a16:creationId xmlns:a16="http://schemas.microsoft.com/office/drawing/2014/main" id="{C783E823-8E32-B743-AD33-13F38A055FDE}"/>
              </a:ext>
            </a:extLst>
          </p:cNvPr>
          <p:cNvGrpSpPr/>
          <p:nvPr userDrawn="1"/>
        </p:nvGrpSpPr>
        <p:grpSpPr>
          <a:xfrm flipH="1">
            <a:off x="2117753" y="681438"/>
            <a:ext cx="3735687" cy="6176562"/>
            <a:chOff x="7016750" y="2290984"/>
            <a:chExt cx="965521" cy="1596387"/>
          </a:xfrm>
        </p:grpSpPr>
        <p:sp>
          <p:nvSpPr>
            <p:cNvPr id="24" name="Arc 23">
              <a:extLst>
                <a:ext uri="{FF2B5EF4-FFF2-40B4-BE49-F238E27FC236}">
                  <a16:creationId xmlns:a16="http://schemas.microsoft.com/office/drawing/2014/main" id="{03765463-08A4-3D46-925F-750C3EC6BBBB}"/>
                </a:ext>
              </a:extLst>
            </p:cNvPr>
            <p:cNvSpPr/>
            <p:nvPr/>
          </p:nvSpPr>
          <p:spPr>
            <a:xfrm>
              <a:off x="7520683" y="2291137"/>
              <a:ext cx="461588" cy="461588"/>
            </a:xfrm>
            <a:prstGeom prst="arc">
              <a:avLst>
                <a:gd name="adj1" fmla="val 16200000"/>
                <a:gd name="adj2" fmla="val 21595522"/>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C5A3F8A5-72B8-B041-8A9A-F6AD48793FEB}"/>
                </a:ext>
              </a:extLst>
            </p:cNvPr>
            <p:cNvCxnSpPr/>
            <p:nvPr/>
          </p:nvCxnSpPr>
          <p:spPr>
            <a:xfrm flipH="1">
              <a:off x="7016750" y="2290984"/>
              <a:ext cx="736600" cy="0"/>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375AA9-8CC1-D745-AFF3-4D3B8B186068}"/>
                </a:ext>
              </a:extLst>
            </p:cNvPr>
            <p:cNvCxnSpPr>
              <a:cxnSpLocks/>
            </p:cNvCxnSpPr>
            <p:nvPr/>
          </p:nvCxnSpPr>
          <p:spPr>
            <a:xfrm flipH="1">
              <a:off x="7981210" y="2520950"/>
              <a:ext cx="0" cy="1366421"/>
            </a:xfrm>
            <a:prstGeom prst="line">
              <a:avLst/>
            </a:prstGeom>
            <a:ln w="9525">
              <a:solidFill>
                <a:srgbClr val="8D4096"/>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6779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rci - V3">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B87144A-12AC-7246-B1DC-39EA5576BBB2}"/>
              </a:ext>
            </a:extLst>
          </p:cNvPr>
          <p:cNvSpPr/>
          <p:nvPr userDrawn="1"/>
        </p:nvSpPr>
        <p:spPr>
          <a:xfrm flipV="1">
            <a:off x="0" y="0"/>
            <a:ext cx="12192000" cy="6858000"/>
          </a:xfrm>
          <a:prstGeom prst="round1Rect">
            <a:avLst>
              <a:gd name="adj" fmla="val 210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1" name="Graphic 10">
            <a:extLst>
              <a:ext uri="{FF2B5EF4-FFF2-40B4-BE49-F238E27FC236}">
                <a16:creationId xmlns:a16="http://schemas.microsoft.com/office/drawing/2014/main" id="{8223A32A-CDE8-E748-94A5-852D1C289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3077691"/>
            <a:ext cx="2433196" cy="702618"/>
          </a:xfrm>
          <a:prstGeom prst="rect">
            <a:avLst/>
          </a:prstGeom>
        </p:spPr>
      </p:pic>
      <p:sp>
        <p:nvSpPr>
          <p:cNvPr id="5" name="TextBox 4">
            <a:extLst>
              <a:ext uri="{FF2B5EF4-FFF2-40B4-BE49-F238E27FC236}">
                <a16:creationId xmlns:a16="http://schemas.microsoft.com/office/drawing/2014/main" id="{8E4E7C1F-2768-7A4D-97D2-B02A8EF07D15}"/>
              </a:ext>
            </a:extLst>
          </p:cNvPr>
          <p:cNvSpPr txBox="1"/>
          <p:nvPr userDrawn="1"/>
        </p:nvSpPr>
        <p:spPr>
          <a:xfrm>
            <a:off x="-505838" y="2875002"/>
            <a:ext cx="6096000" cy="1107996"/>
          </a:xfrm>
          <a:prstGeom prst="rect">
            <a:avLst/>
          </a:prstGeom>
          <a:noFill/>
        </p:spPr>
        <p:txBody>
          <a:bodyPr wrap="square">
            <a:spAutoFit/>
          </a:bodyPr>
          <a:lstStyle/>
          <a:p>
            <a:pPr lvl="0" algn="ctr"/>
            <a:r>
              <a:rPr lang="fr-FR" sz="6600" cap="all" baseline="0" noProof="0" dirty="0">
                <a:solidFill>
                  <a:srgbClr val="8D4096"/>
                </a:solidFill>
              </a:rPr>
              <a:t>Merci</a:t>
            </a:r>
          </a:p>
        </p:txBody>
      </p:sp>
    </p:spTree>
    <p:extLst>
      <p:ext uri="{BB962C8B-B14F-4D97-AF65-F5344CB8AC3E}">
        <p14:creationId xmlns:p14="http://schemas.microsoft.com/office/powerpoint/2010/main" val="143393335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cran titre - V1-5">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E931F659-15A4-1E45-9256-532784F4287F}"/>
              </a:ext>
            </a:extLst>
          </p:cNvPr>
          <p:cNvSpPr/>
          <p:nvPr userDrawn="1"/>
        </p:nvSpPr>
        <p:spPr>
          <a:xfrm flipV="1">
            <a:off x="-1777" y="0"/>
            <a:ext cx="9128685"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CFE6046A-0E98-6B46-A74F-80629ABA0D4B}"/>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FFD8D8"/>
                </a:solidFill>
              </a:defRPr>
            </a:lvl1pPr>
          </a:lstStyle>
          <a:p>
            <a:r>
              <a:rPr lang="fr-FR" noProof="0" dirty="0"/>
              <a:t>Titre de la présentation</a:t>
            </a:r>
          </a:p>
        </p:txBody>
      </p:sp>
      <p:sp>
        <p:nvSpPr>
          <p:cNvPr id="3" name="Subtitle 2">
            <a:extLst>
              <a:ext uri="{FF2B5EF4-FFF2-40B4-BE49-F238E27FC236}">
                <a16:creationId xmlns:a16="http://schemas.microsoft.com/office/drawing/2014/main" id="{9E2C43B4-3F4B-7947-8C12-A722DF44E797}"/>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4" name="Date Placeholder 3">
            <a:extLst>
              <a:ext uri="{FF2B5EF4-FFF2-40B4-BE49-F238E27FC236}">
                <a16:creationId xmlns:a16="http://schemas.microsoft.com/office/drawing/2014/main" id="{18159048-9602-2D43-AF93-E171A3CDFC66}"/>
              </a:ext>
            </a:extLst>
          </p:cNvPr>
          <p:cNvSpPr>
            <a:spLocks noGrp="1"/>
          </p:cNvSpPr>
          <p:nvPr>
            <p:ph type="dt" sz="half" idx="10"/>
          </p:nvPr>
        </p:nvSpPr>
        <p:spPr>
          <a:xfrm>
            <a:off x="965178" y="5895332"/>
            <a:ext cx="2743200" cy="365125"/>
          </a:xfrm>
        </p:spPr>
        <p:txBody>
          <a:bodyPr/>
          <a:lstStyle>
            <a:lvl1pPr>
              <a:defRPr>
                <a:solidFill>
                  <a:srgbClr val="FFD8D8"/>
                </a:solidFill>
              </a:defRPr>
            </a:lvl1pPr>
          </a:lstStyle>
          <a:p>
            <a:r>
              <a:rPr lang="en-US"/>
              <a:t>15/09/2021</a:t>
            </a:r>
            <a:endParaRPr lang="fr-FR" dirty="0"/>
          </a:p>
        </p:txBody>
      </p:sp>
      <p:pic>
        <p:nvPicPr>
          <p:cNvPr id="15" name="Graphic 14">
            <a:extLst>
              <a:ext uri="{FF2B5EF4-FFF2-40B4-BE49-F238E27FC236}">
                <a16:creationId xmlns:a16="http://schemas.microsoft.com/office/drawing/2014/main" id="{C7064604-A0F5-3142-9777-49628E1D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3658" y="5746549"/>
            <a:ext cx="1902847" cy="549466"/>
          </a:xfrm>
          <a:prstGeom prst="rect">
            <a:avLst/>
          </a:prstGeom>
        </p:spPr>
      </p:pic>
      <p:grpSp>
        <p:nvGrpSpPr>
          <p:cNvPr id="17" name="Group 16">
            <a:extLst>
              <a:ext uri="{FF2B5EF4-FFF2-40B4-BE49-F238E27FC236}">
                <a16:creationId xmlns:a16="http://schemas.microsoft.com/office/drawing/2014/main" id="{71AAC7F9-D2D9-5545-BFFF-4DEFD0B4D7F7}"/>
              </a:ext>
            </a:extLst>
          </p:cNvPr>
          <p:cNvGrpSpPr/>
          <p:nvPr userDrawn="1"/>
        </p:nvGrpSpPr>
        <p:grpSpPr>
          <a:xfrm flipH="1">
            <a:off x="483023" y="652962"/>
            <a:ext cx="3735687" cy="6205035"/>
            <a:chOff x="7016750" y="2290984"/>
            <a:chExt cx="965521" cy="1603746"/>
          </a:xfrm>
        </p:grpSpPr>
        <p:sp>
          <p:nvSpPr>
            <p:cNvPr id="18" name="Arc 17">
              <a:extLst>
                <a:ext uri="{FF2B5EF4-FFF2-40B4-BE49-F238E27FC236}">
                  <a16:creationId xmlns:a16="http://schemas.microsoft.com/office/drawing/2014/main" id="{E03E6309-C964-1845-B690-7806CD2EB6C2}"/>
                </a:ext>
              </a:extLst>
            </p:cNvPr>
            <p:cNvSpPr/>
            <p:nvPr/>
          </p:nvSpPr>
          <p:spPr>
            <a:xfrm>
              <a:off x="7520683" y="2291137"/>
              <a:ext cx="461588" cy="461588"/>
            </a:xfrm>
            <a:prstGeom prst="arc">
              <a:avLst>
                <a:gd name="adj1" fmla="val 16200000"/>
                <a:gd name="adj2" fmla="val 21595522"/>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63596715-532B-F14C-A9ED-D85FEA171D2F}"/>
                </a:ext>
              </a:extLst>
            </p:cNvPr>
            <p:cNvCxnSpPr/>
            <p:nvPr/>
          </p:nvCxnSpPr>
          <p:spPr>
            <a:xfrm flipH="1">
              <a:off x="7016750" y="2290984"/>
              <a:ext cx="736600" cy="0"/>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AB0315-0551-044E-AC80-9B6FE701FEDD}"/>
                </a:ext>
              </a:extLst>
            </p:cNvPr>
            <p:cNvCxnSpPr>
              <a:cxnSpLocks/>
            </p:cNvCxnSpPr>
            <p:nvPr/>
          </p:nvCxnSpPr>
          <p:spPr>
            <a:xfrm flipH="1">
              <a:off x="7981018" y="2520950"/>
              <a:ext cx="0" cy="1373780"/>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7342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cran titre - V2-5">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2DE2F2EF-75E3-8643-A332-E5FC502C8686}"/>
              </a:ext>
            </a:extLst>
          </p:cNvPr>
          <p:cNvSpPr/>
          <p:nvPr userDrawn="1"/>
        </p:nvSpPr>
        <p:spPr>
          <a:xfrm flipV="1">
            <a:off x="1" y="0"/>
            <a:ext cx="12192000"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0" name="Title 1">
            <a:extLst>
              <a:ext uri="{FF2B5EF4-FFF2-40B4-BE49-F238E27FC236}">
                <a16:creationId xmlns:a16="http://schemas.microsoft.com/office/drawing/2014/main" id="{69707DC0-D5D5-5048-8D45-497055927138}"/>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FFD8D8"/>
                </a:solidFill>
              </a:defRPr>
            </a:lvl1pPr>
          </a:lstStyle>
          <a:p>
            <a:r>
              <a:rPr lang="fr-FR" noProof="0" dirty="0"/>
              <a:t>Titre de la présentation</a:t>
            </a:r>
          </a:p>
        </p:txBody>
      </p:sp>
      <p:sp>
        <p:nvSpPr>
          <p:cNvPr id="21" name="Subtitle 2">
            <a:extLst>
              <a:ext uri="{FF2B5EF4-FFF2-40B4-BE49-F238E27FC236}">
                <a16:creationId xmlns:a16="http://schemas.microsoft.com/office/drawing/2014/main" id="{78D74FAE-EA9B-914A-8A9D-51CFAE556DA5}"/>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2" name="Date Placeholder 3">
            <a:extLst>
              <a:ext uri="{FF2B5EF4-FFF2-40B4-BE49-F238E27FC236}">
                <a16:creationId xmlns:a16="http://schemas.microsoft.com/office/drawing/2014/main" id="{8AD30451-7267-6A43-8580-D7D52EB3A96D}"/>
              </a:ext>
            </a:extLst>
          </p:cNvPr>
          <p:cNvSpPr>
            <a:spLocks noGrp="1"/>
          </p:cNvSpPr>
          <p:nvPr>
            <p:ph type="dt" sz="half" idx="10"/>
          </p:nvPr>
        </p:nvSpPr>
        <p:spPr>
          <a:xfrm>
            <a:off x="965178" y="5491423"/>
            <a:ext cx="2743200" cy="365125"/>
          </a:xfrm>
        </p:spPr>
        <p:txBody>
          <a:bodyPr/>
          <a:lstStyle>
            <a:lvl1pPr>
              <a:defRPr>
                <a:solidFill>
                  <a:srgbClr val="FFD8D8"/>
                </a:solidFill>
              </a:defRPr>
            </a:lvl1pPr>
          </a:lstStyle>
          <a:p>
            <a:r>
              <a:rPr lang="en-US"/>
              <a:t>15/09/2021</a:t>
            </a:r>
            <a:endParaRPr lang="fr-FR"/>
          </a:p>
        </p:txBody>
      </p:sp>
      <p:pic>
        <p:nvPicPr>
          <p:cNvPr id="14" name="Graphic 13">
            <a:extLst>
              <a:ext uri="{FF2B5EF4-FFF2-40B4-BE49-F238E27FC236}">
                <a16:creationId xmlns:a16="http://schemas.microsoft.com/office/drawing/2014/main" id="{73FF9DCD-AB1A-AF4C-91A5-C03A8F6A8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5161019"/>
            <a:ext cx="2433196" cy="702618"/>
          </a:xfrm>
          <a:prstGeom prst="rect">
            <a:avLst/>
          </a:prstGeom>
        </p:spPr>
      </p:pic>
      <p:grpSp>
        <p:nvGrpSpPr>
          <p:cNvPr id="12" name="Group 11">
            <a:extLst>
              <a:ext uri="{FF2B5EF4-FFF2-40B4-BE49-F238E27FC236}">
                <a16:creationId xmlns:a16="http://schemas.microsoft.com/office/drawing/2014/main" id="{B96EC293-A3BB-814A-82EF-3EB94875C1F8}"/>
              </a:ext>
            </a:extLst>
          </p:cNvPr>
          <p:cNvGrpSpPr/>
          <p:nvPr userDrawn="1"/>
        </p:nvGrpSpPr>
        <p:grpSpPr>
          <a:xfrm flipH="1">
            <a:off x="483023" y="652962"/>
            <a:ext cx="3735687" cy="6205035"/>
            <a:chOff x="7016750" y="2290984"/>
            <a:chExt cx="965521" cy="1603746"/>
          </a:xfrm>
        </p:grpSpPr>
        <p:sp>
          <p:nvSpPr>
            <p:cNvPr id="13" name="Arc 12">
              <a:extLst>
                <a:ext uri="{FF2B5EF4-FFF2-40B4-BE49-F238E27FC236}">
                  <a16:creationId xmlns:a16="http://schemas.microsoft.com/office/drawing/2014/main" id="{FA61F03F-B0DA-2046-821A-1F791E039161}"/>
                </a:ext>
              </a:extLst>
            </p:cNvPr>
            <p:cNvSpPr/>
            <p:nvPr/>
          </p:nvSpPr>
          <p:spPr>
            <a:xfrm>
              <a:off x="7520683" y="2291137"/>
              <a:ext cx="461588" cy="461588"/>
            </a:xfrm>
            <a:prstGeom prst="arc">
              <a:avLst>
                <a:gd name="adj1" fmla="val 16200000"/>
                <a:gd name="adj2" fmla="val 21595522"/>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CBAE80C9-DE76-8447-BDDA-D1C3F40CA24A}"/>
                </a:ext>
              </a:extLst>
            </p:cNvPr>
            <p:cNvCxnSpPr/>
            <p:nvPr/>
          </p:nvCxnSpPr>
          <p:spPr>
            <a:xfrm flipH="1">
              <a:off x="7016750" y="2290984"/>
              <a:ext cx="736600" cy="0"/>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7B71A4-D701-F64B-A071-E898A02D6421}"/>
                </a:ext>
              </a:extLst>
            </p:cNvPr>
            <p:cNvCxnSpPr>
              <a:cxnSpLocks/>
            </p:cNvCxnSpPr>
            <p:nvPr/>
          </p:nvCxnSpPr>
          <p:spPr>
            <a:xfrm flipH="1">
              <a:off x="7981018" y="2520950"/>
              <a:ext cx="0" cy="1373780"/>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8764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V5 - 6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2203669"/>
            <a:ext cx="755335" cy="646331"/>
          </a:xfrm>
        </p:spPr>
        <p:txBody>
          <a:bodyPr wrap="none" anchor="b">
            <a:noAutofit/>
          </a:bodyPr>
          <a:lstStyle>
            <a:lvl1pPr algn="l">
              <a:buNone/>
              <a:defRPr sz="40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2203669"/>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2203669"/>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93905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93905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93905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465718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Tree>
    <p:extLst>
      <p:ext uri="{BB962C8B-B14F-4D97-AF65-F5344CB8AC3E}">
        <p14:creationId xmlns:p14="http://schemas.microsoft.com/office/powerpoint/2010/main" val="830460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V5 - 8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710946" y="203094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710943"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739627" y="376633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739624"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536949" y="2046288"/>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536946" y="300490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565630" y="3781672"/>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565627" y="474029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352084" y="203094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352081"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80765" y="376633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80762"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167219" y="2015610"/>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167216" y="297422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95900" y="3750994"/>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95897" y="470961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Tree>
    <p:extLst>
      <p:ext uri="{BB962C8B-B14F-4D97-AF65-F5344CB8AC3E}">
        <p14:creationId xmlns:p14="http://schemas.microsoft.com/office/powerpoint/2010/main" val="523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cran titre - V2-1">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C220F6C9-EB6B-324D-B623-69A1329624F6}"/>
              </a:ext>
            </a:extLst>
          </p:cNvPr>
          <p:cNvSpPr/>
          <p:nvPr userDrawn="1"/>
        </p:nvSpPr>
        <p:spPr>
          <a:xfrm flipV="1">
            <a:off x="1" y="0"/>
            <a:ext cx="12192000"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0" name="Title 1">
            <a:extLst>
              <a:ext uri="{FF2B5EF4-FFF2-40B4-BE49-F238E27FC236}">
                <a16:creationId xmlns:a16="http://schemas.microsoft.com/office/drawing/2014/main" id="{69707DC0-D5D5-5048-8D45-497055927138}"/>
              </a:ext>
            </a:extLst>
          </p:cNvPr>
          <p:cNvSpPr>
            <a:spLocks noGrp="1"/>
          </p:cNvSpPr>
          <p:nvPr>
            <p:ph type="ctrTitle" hasCustomPrompt="1"/>
          </p:nvPr>
        </p:nvSpPr>
        <p:spPr>
          <a:xfrm>
            <a:off x="965178" y="1090939"/>
            <a:ext cx="6104351" cy="2863002"/>
          </a:xfrm>
        </p:spPr>
        <p:txBody>
          <a:bodyPr anchor="b">
            <a:noAutofit/>
          </a:bodyPr>
          <a:lstStyle>
            <a:lvl1pPr algn="l">
              <a:defRPr sz="4800">
                <a:solidFill>
                  <a:schemeClr val="bg1"/>
                </a:solidFill>
              </a:defRPr>
            </a:lvl1pPr>
          </a:lstStyle>
          <a:p>
            <a:r>
              <a:rPr lang="fr-FR" noProof="0" dirty="0"/>
              <a:t>Titre de la présentation</a:t>
            </a:r>
          </a:p>
        </p:txBody>
      </p:sp>
      <p:sp>
        <p:nvSpPr>
          <p:cNvPr id="21" name="Subtitle 2">
            <a:extLst>
              <a:ext uri="{FF2B5EF4-FFF2-40B4-BE49-F238E27FC236}">
                <a16:creationId xmlns:a16="http://schemas.microsoft.com/office/drawing/2014/main" id="{78D74FAE-EA9B-914A-8A9D-51CFAE556DA5}"/>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2" name="Date Placeholder 3">
            <a:extLst>
              <a:ext uri="{FF2B5EF4-FFF2-40B4-BE49-F238E27FC236}">
                <a16:creationId xmlns:a16="http://schemas.microsoft.com/office/drawing/2014/main" id="{8AD30451-7267-6A43-8580-D7D52EB3A96D}"/>
              </a:ext>
            </a:extLst>
          </p:cNvPr>
          <p:cNvSpPr>
            <a:spLocks noGrp="1"/>
          </p:cNvSpPr>
          <p:nvPr>
            <p:ph type="dt" sz="half" idx="10"/>
          </p:nvPr>
        </p:nvSpPr>
        <p:spPr>
          <a:xfrm>
            <a:off x="965178" y="5491423"/>
            <a:ext cx="2743200" cy="365125"/>
          </a:xfrm>
        </p:spPr>
        <p:txBody>
          <a:bodyPr/>
          <a:lstStyle>
            <a:lvl1pPr>
              <a:defRPr>
                <a:solidFill>
                  <a:srgbClr val="FFD8D8"/>
                </a:solidFill>
              </a:defRPr>
            </a:lvl1pPr>
          </a:lstStyle>
          <a:p>
            <a:r>
              <a:rPr lang="en-US"/>
              <a:t>15/09/2021</a:t>
            </a:r>
            <a:endParaRPr lang="fr-FR"/>
          </a:p>
        </p:txBody>
      </p:sp>
      <p:pic>
        <p:nvPicPr>
          <p:cNvPr id="14" name="Graphic 13">
            <a:extLst>
              <a:ext uri="{FF2B5EF4-FFF2-40B4-BE49-F238E27FC236}">
                <a16:creationId xmlns:a16="http://schemas.microsoft.com/office/drawing/2014/main" id="{73FF9DCD-AB1A-AF4C-91A5-C03A8F6A8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5161019"/>
            <a:ext cx="2433196" cy="702618"/>
          </a:xfrm>
          <a:prstGeom prst="rect">
            <a:avLst/>
          </a:prstGeom>
        </p:spPr>
      </p:pic>
      <p:grpSp>
        <p:nvGrpSpPr>
          <p:cNvPr id="17" name="Group 16">
            <a:extLst>
              <a:ext uri="{FF2B5EF4-FFF2-40B4-BE49-F238E27FC236}">
                <a16:creationId xmlns:a16="http://schemas.microsoft.com/office/drawing/2014/main" id="{4ACBD11F-D384-204E-8384-B6CB71BE1B10}"/>
              </a:ext>
            </a:extLst>
          </p:cNvPr>
          <p:cNvGrpSpPr/>
          <p:nvPr userDrawn="1"/>
        </p:nvGrpSpPr>
        <p:grpSpPr>
          <a:xfrm flipH="1">
            <a:off x="483023" y="652962"/>
            <a:ext cx="3735687" cy="6205035"/>
            <a:chOff x="7016750" y="2290984"/>
            <a:chExt cx="965521" cy="1603746"/>
          </a:xfrm>
        </p:grpSpPr>
        <p:sp>
          <p:nvSpPr>
            <p:cNvPr id="18" name="Arc 17">
              <a:extLst>
                <a:ext uri="{FF2B5EF4-FFF2-40B4-BE49-F238E27FC236}">
                  <a16:creationId xmlns:a16="http://schemas.microsoft.com/office/drawing/2014/main" id="{89AA87E3-5CF6-F245-983B-88AD8EB0756E}"/>
                </a:ext>
              </a:extLst>
            </p:cNvPr>
            <p:cNvSpPr/>
            <p:nvPr/>
          </p:nvSpPr>
          <p:spPr>
            <a:xfrm>
              <a:off x="7520683" y="2291137"/>
              <a:ext cx="461588" cy="461588"/>
            </a:xfrm>
            <a:prstGeom prst="arc">
              <a:avLst>
                <a:gd name="adj1" fmla="val 16200000"/>
                <a:gd name="adj2" fmla="val 21595522"/>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B51A4C90-96C3-3946-A93E-B785E752D11A}"/>
                </a:ext>
              </a:extLst>
            </p:cNvPr>
            <p:cNvCxnSpPr/>
            <p:nvPr/>
          </p:nvCxnSpPr>
          <p:spPr>
            <a:xfrm flipH="1">
              <a:off x="7016750" y="2290984"/>
              <a:ext cx="736600" cy="0"/>
            </a:xfrm>
            <a:prstGeom prst="line">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665B0C-0117-9744-8F32-503E44463DD8}"/>
                </a:ext>
              </a:extLst>
            </p:cNvPr>
            <p:cNvCxnSpPr>
              <a:cxnSpLocks/>
            </p:cNvCxnSpPr>
            <p:nvPr/>
          </p:nvCxnSpPr>
          <p:spPr>
            <a:xfrm flipH="1">
              <a:off x="7982264" y="2520950"/>
              <a:ext cx="0" cy="1373780"/>
            </a:xfrm>
            <a:prstGeom prst="line">
              <a:avLst/>
            </a:prstGeom>
            <a:ln w="952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738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V5. - 9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681694E6-F96A-8D46-883A-4D474324B7DA}"/>
              </a:ext>
            </a:extLst>
          </p:cNvPr>
          <p:cNvSpPr/>
          <p:nvPr userDrawn="1"/>
        </p:nvSpPr>
        <p:spPr>
          <a:xfrm flipV="1">
            <a:off x="1" y="0"/>
            <a:ext cx="12192000"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1401029"/>
            <a:ext cx="755335" cy="646331"/>
          </a:xfrm>
        </p:spPr>
        <p:txBody>
          <a:bodyPr wrap="none" anchor="b">
            <a:noAutofit/>
          </a:bodyPr>
          <a:lstStyle>
            <a:lvl1pPr algn="l">
              <a:buNone/>
              <a:defRPr sz="4000">
                <a:solidFill>
                  <a:srgbClr val="FFD8D8"/>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1401029"/>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1401029"/>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136413"/>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136413"/>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136413"/>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1493906" y="4775936"/>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1493903"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Espace réservé du texte 5">
            <a:extLst>
              <a:ext uri="{FF2B5EF4-FFF2-40B4-BE49-F238E27FC236}">
                <a16:creationId xmlns:a16="http://schemas.microsoft.com/office/drawing/2014/main" id="{2927B233-9FE8-AE49-863A-4B77C69DD494}"/>
              </a:ext>
            </a:extLst>
          </p:cNvPr>
          <p:cNvSpPr>
            <a:spLocks noGrp="1"/>
          </p:cNvSpPr>
          <p:nvPr>
            <p:ph type="body" sz="quarter" idx="51" hasCustomPrompt="1"/>
          </p:nvPr>
        </p:nvSpPr>
        <p:spPr>
          <a:xfrm>
            <a:off x="4790570" y="4775936"/>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33" name="Espace réservé du texte 27">
            <a:extLst>
              <a:ext uri="{FF2B5EF4-FFF2-40B4-BE49-F238E27FC236}">
                <a16:creationId xmlns:a16="http://schemas.microsoft.com/office/drawing/2014/main" id="{C9A9FD81-F227-1B4E-AA68-99FA20999C2A}"/>
              </a:ext>
            </a:extLst>
          </p:cNvPr>
          <p:cNvSpPr>
            <a:spLocks noGrp="1"/>
          </p:cNvSpPr>
          <p:nvPr>
            <p:ph type="body" sz="quarter" idx="52" hasCustomPrompt="1"/>
          </p:nvPr>
        </p:nvSpPr>
        <p:spPr>
          <a:xfrm>
            <a:off x="4790567"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5" name="Espace réservé du texte 5">
            <a:extLst>
              <a:ext uri="{FF2B5EF4-FFF2-40B4-BE49-F238E27FC236}">
                <a16:creationId xmlns:a16="http://schemas.microsoft.com/office/drawing/2014/main" id="{3B5E0602-2E2A-9E41-832D-D16A7F4F9A46}"/>
              </a:ext>
            </a:extLst>
          </p:cNvPr>
          <p:cNvSpPr>
            <a:spLocks noGrp="1"/>
          </p:cNvSpPr>
          <p:nvPr>
            <p:ph type="body" sz="quarter" idx="54" hasCustomPrompt="1"/>
          </p:nvPr>
        </p:nvSpPr>
        <p:spPr>
          <a:xfrm>
            <a:off x="8148197" y="4775936"/>
            <a:ext cx="755335" cy="646331"/>
          </a:xfrm>
        </p:spPr>
        <p:txBody>
          <a:bodyPr wrap="none" anchor="b">
            <a:noAutofit/>
          </a:bodyPr>
          <a:lstStyle>
            <a:lvl1pPr algn="l">
              <a:buNone/>
              <a:defRPr sz="4000">
                <a:solidFill>
                  <a:srgbClr val="FFD8D8"/>
                </a:solidFill>
                <a:latin typeface="+mn-lt"/>
              </a:defRPr>
            </a:lvl1pPr>
          </a:lstStyle>
          <a:p>
            <a:pPr lvl="0"/>
            <a:r>
              <a:rPr lang="fr-FR" noProof="0"/>
              <a:t>##</a:t>
            </a:r>
          </a:p>
        </p:txBody>
      </p:sp>
      <p:sp>
        <p:nvSpPr>
          <p:cNvPr id="36" name="Espace réservé du texte 27">
            <a:extLst>
              <a:ext uri="{FF2B5EF4-FFF2-40B4-BE49-F238E27FC236}">
                <a16:creationId xmlns:a16="http://schemas.microsoft.com/office/drawing/2014/main" id="{1B0DD5D3-AD3D-5E45-BA99-8E1437F760CB}"/>
              </a:ext>
            </a:extLst>
          </p:cNvPr>
          <p:cNvSpPr>
            <a:spLocks noGrp="1"/>
          </p:cNvSpPr>
          <p:nvPr>
            <p:ph type="body" sz="quarter" idx="55" hasCustomPrompt="1"/>
          </p:nvPr>
        </p:nvSpPr>
        <p:spPr>
          <a:xfrm>
            <a:off x="8148194"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8" name="object 8">
            <a:extLst>
              <a:ext uri="{FF2B5EF4-FFF2-40B4-BE49-F238E27FC236}">
                <a16:creationId xmlns:a16="http://schemas.microsoft.com/office/drawing/2014/main" id="{7852F281-AEB1-BE43-A892-BEE23213A32E}"/>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FFFFFF"/>
          </a:solidFill>
        </p:spPr>
        <p:txBody>
          <a:bodyPr wrap="square" lIns="0" tIns="0" rIns="0" bIns="0" rtlCol="0"/>
          <a:lstStyle/>
          <a:p>
            <a:endParaRP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spTree>
    <p:extLst>
      <p:ext uri="{BB962C8B-B14F-4D97-AF65-F5344CB8AC3E}">
        <p14:creationId xmlns:p14="http://schemas.microsoft.com/office/powerpoint/2010/main" val="3281196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V5 - 12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639826" y="140102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639823"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668507" y="313641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668504"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678132" y="4775936"/>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678129"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465829" y="1416368"/>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465826" y="237498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494510" y="3151752"/>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494507" y="411037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5" name="Espace réservé du texte 5">
            <a:extLst>
              <a:ext uri="{FF2B5EF4-FFF2-40B4-BE49-F238E27FC236}">
                <a16:creationId xmlns:a16="http://schemas.microsoft.com/office/drawing/2014/main" id="{BE48ED86-DC7E-2740-B550-947DB7985136}"/>
              </a:ext>
            </a:extLst>
          </p:cNvPr>
          <p:cNvSpPr>
            <a:spLocks noGrp="1"/>
          </p:cNvSpPr>
          <p:nvPr>
            <p:ph type="body" sz="quarter" idx="54" hasCustomPrompt="1"/>
          </p:nvPr>
        </p:nvSpPr>
        <p:spPr>
          <a:xfrm>
            <a:off x="3504135" y="4791275"/>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46" name="Espace réservé du texte 27">
            <a:extLst>
              <a:ext uri="{FF2B5EF4-FFF2-40B4-BE49-F238E27FC236}">
                <a16:creationId xmlns:a16="http://schemas.microsoft.com/office/drawing/2014/main" id="{26B04A5C-7076-C541-8E59-48DCF3C5242B}"/>
              </a:ext>
            </a:extLst>
          </p:cNvPr>
          <p:cNvSpPr>
            <a:spLocks noGrp="1"/>
          </p:cNvSpPr>
          <p:nvPr>
            <p:ph type="body" sz="quarter" idx="55" hasCustomPrompt="1"/>
          </p:nvPr>
        </p:nvSpPr>
        <p:spPr>
          <a:xfrm>
            <a:off x="3504132" y="5749893"/>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280964" y="140102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280961"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09645" y="313641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09642"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2" name="Espace réservé du texte 5">
            <a:extLst>
              <a:ext uri="{FF2B5EF4-FFF2-40B4-BE49-F238E27FC236}">
                <a16:creationId xmlns:a16="http://schemas.microsoft.com/office/drawing/2014/main" id="{524C7E81-8FE6-604C-90B7-A14258D3F45C}"/>
              </a:ext>
            </a:extLst>
          </p:cNvPr>
          <p:cNvSpPr>
            <a:spLocks noGrp="1"/>
          </p:cNvSpPr>
          <p:nvPr>
            <p:ph type="body" sz="quarter" idx="60" hasCustomPrompt="1"/>
          </p:nvPr>
        </p:nvSpPr>
        <p:spPr>
          <a:xfrm>
            <a:off x="6319270" y="4775936"/>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3" name="Espace réservé du texte 27">
            <a:extLst>
              <a:ext uri="{FF2B5EF4-FFF2-40B4-BE49-F238E27FC236}">
                <a16:creationId xmlns:a16="http://schemas.microsoft.com/office/drawing/2014/main" id="{0311B0ED-B0C7-4545-B51E-5B760567CDC0}"/>
              </a:ext>
            </a:extLst>
          </p:cNvPr>
          <p:cNvSpPr>
            <a:spLocks noGrp="1"/>
          </p:cNvSpPr>
          <p:nvPr>
            <p:ph type="body" sz="quarter" idx="61" hasCustomPrompt="1"/>
          </p:nvPr>
        </p:nvSpPr>
        <p:spPr>
          <a:xfrm>
            <a:off x="6319267"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096099" y="1385690"/>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096096" y="234430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24780" y="3121074"/>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24777" y="407969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8" name="Espace réservé du texte 5">
            <a:extLst>
              <a:ext uri="{FF2B5EF4-FFF2-40B4-BE49-F238E27FC236}">
                <a16:creationId xmlns:a16="http://schemas.microsoft.com/office/drawing/2014/main" id="{1CD0E733-2E9A-0048-A56E-1A5FA325A63A}"/>
              </a:ext>
            </a:extLst>
          </p:cNvPr>
          <p:cNvSpPr>
            <a:spLocks noGrp="1"/>
          </p:cNvSpPr>
          <p:nvPr>
            <p:ph type="body" sz="quarter" idx="66" hasCustomPrompt="1"/>
          </p:nvPr>
        </p:nvSpPr>
        <p:spPr>
          <a:xfrm>
            <a:off x="9134405" y="4760597"/>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9" name="Espace réservé du texte 27">
            <a:extLst>
              <a:ext uri="{FF2B5EF4-FFF2-40B4-BE49-F238E27FC236}">
                <a16:creationId xmlns:a16="http://schemas.microsoft.com/office/drawing/2014/main" id="{0F3CA836-5EBB-A047-AFC3-A6F1967DD7A3}"/>
              </a:ext>
            </a:extLst>
          </p:cNvPr>
          <p:cNvSpPr>
            <a:spLocks noGrp="1"/>
          </p:cNvSpPr>
          <p:nvPr>
            <p:ph type="body" sz="quarter" idx="67" hasCustomPrompt="1"/>
          </p:nvPr>
        </p:nvSpPr>
        <p:spPr>
          <a:xfrm>
            <a:off x="9134402" y="5719215"/>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Tree>
    <p:extLst>
      <p:ext uri="{BB962C8B-B14F-4D97-AF65-F5344CB8AC3E}">
        <p14:creationId xmlns:p14="http://schemas.microsoft.com/office/powerpoint/2010/main" val="420640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cran chapitre-V5">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6608D983-B8C8-4949-ABE3-C1E4D195C190}"/>
              </a:ext>
            </a:extLst>
          </p:cNvPr>
          <p:cNvSpPr/>
          <p:nvPr userDrawn="1"/>
        </p:nvSpPr>
        <p:spPr>
          <a:xfrm flipV="1">
            <a:off x="1" y="0"/>
            <a:ext cx="12192000" cy="6858000"/>
          </a:xfrm>
          <a:prstGeom prst="round1Rect">
            <a:avLst>
              <a:gd name="adj" fmla="val 30908"/>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pic>
        <p:nvPicPr>
          <p:cNvPr id="11" name="Graphic 10">
            <a:extLst>
              <a:ext uri="{FF2B5EF4-FFF2-40B4-BE49-F238E27FC236}">
                <a16:creationId xmlns:a16="http://schemas.microsoft.com/office/drawing/2014/main" id="{CE0DE90E-F256-4B4E-8727-BAAAC0462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
        <p:nvSpPr>
          <p:cNvPr id="8" name="Date Placeholder 3">
            <a:extLst>
              <a:ext uri="{FF2B5EF4-FFF2-40B4-BE49-F238E27FC236}">
                <a16:creationId xmlns:a16="http://schemas.microsoft.com/office/drawing/2014/main" id="{B6B61BE6-054D-344F-9648-B00CFB1C1BFD}"/>
              </a:ext>
            </a:extLst>
          </p:cNvPr>
          <p:cNvSpPr>
            <a:spLocks noGrp="1"/>
          </p:cNvSpPr>
          <p:nvPr>
            <p:ph type="dt" sz="half" idx="10"/>
          </p:nvPr>
        </p:nvSpPr>
        <p:spPr>
          <a:xfrm>
            <a:off x="1121237" y="6356350"/>
            <a:ext cx="2743200" cy="365125"/>
          </a:xfrm>
          <a:ln>
            <a:noFill/>
          </a:ln>
        </p:spPr>
        <p:txBody>
          <a:bodyPr lIns="36000"/>
          <a:lstStyle>
            <a:lvl1pPr>
              <a:defRPr sz="1000">
                <a:solidFill>
                  <a:srgbClr val="FFD8D8"/>
                </a:solidFill>
              </a:defRPr>
            </a:lvl1pPr>
          </a:lstStyle>
          <a:p>
            <a:r>
              <a:rPr lang="en-US"/>
              <a:t>15/09/2021</a:t>
            </a:r>
            <a:endParaRPr lang="nl-NL" dirty="0"/>
          </a:p>
        </p:txBody>
      </p:sp>
      <p:sp>
        <p:nvSpPr>
          <p:cNvPr id="9" name="Slide Number Placeholder 5">
            <a:extLst>
              <a:ext uri="{FF2B5EF4-FFF2-40B4-BE49-F238E27FC236}">
                <a16:creationId xmlns:a16="http://schemas.microsoft.com/office/drawing/2014/main" id="{EB1534AA-E471-9646-A3C9-4E0FCE4C00E0}"/>
              </a:ext>
            </a:extLst>
          </p:cNvPr>
          <p:cNvSpPr>
            <a:spLocks noGrp="1"/>
          </p:cNvSpPr>
          <p:nvPr>
            <p:ph type="sldNum" sz="quarter" idx="12"/>
          </p:nvPr>
        </p:nvSpPr>
        <p:spPr>
          <a:xfrm>
            <a:off x="685801" y="6356350"/>
            <a:ext cx="429426" cy="365125"/>
          </a:xfrm>
          <a:ln>
            <a:noFill/>
          </a:ln>
        </p:spPr>
        <p:txBody>
          <a:bodyPr/>
          <a:lstStyle>
            <a:lvl1pPr algn="l">
              <a:defRPr sz="1000" b="1">
                <a:solidFill>
                  <a:srgbClr val="FFD8D8"/>
                </a:solidFill>
              </a:defRPr>
            </a:lvl1pPr>
          </a:lstStyle>
          <a:p>
            <a:fld id="{C31B3AA1-123F-634E-9CFC-467226D1D813}" type="slidenum">
              <a:rPr lang="nl-NL" smtClean="0"/>
              <a:pPr/>
              <a:t>‹#›</a:t>
            </a:fld>
            <a:endParaRPr lang="nl-NL" dirty="0"/>
          </a:p>
        </p:txBody>
      </p:sp>
      <p:cxnSp>
        <p:nvCxnSpPr>
          <p:cNvPr id="12" name="Straight Connector 11">
            <a:extLst>
              <a:ext uri="{FF2B5EF4-FFF2-40B4-BE49-F238E27FC236}">
                <a16:creationId xmlns:a16="http://schemas.microsoft.com/office/drawing/2014/main" id="{796BD98B-F602-FB4D-AB93-5293379E0E01}"/>
              </a:ext>
            </a:extLst>
          </p:cNvPr>
          <p:cNvCxnSpPr/>
          <p:nvPr userDrawn="1"/>
        </p:nvCxnSpPr>
        <p:spPr>
          <a:xfrm>
            <a:off x="532265" y="6469039"/>
            <a:ext cx="0" cy="388961"/>
          </a:xfrm>
          <a:prstGeom prst="line">
            <a:avLst/>
          </a:prstGeom>
          <a:ln>
            <a:solidFill>
              <a:srgbClr val="FFD8D8"/>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46B2770-530C-174B-A000-2DEA096E1D20}"/>
              </a:ext>
            </a:extLst>
          </p:cNvPr>
          <p:cNvSpPr>
            <a:spLocks noGrp="1"/>
          </p:cNvSpPr>
          <p:nvPr>
            <p:ph type="title" hasCustomPrompt="1"/>
          </p:nvPr>
        </p:nvSpPr>
        <p:spPr>
          <a:xfrm>
            <a:off x="2683926" y="1816107"/>
            <a:ext cx="6705600" cy="2263768"/>
          </a:xfrm>
        </p:spPr>
        <p:txBody>
          <a:bodyPr anchor="b">
            <a:noAutofit/>
          </a:bodyPr>
          <a:lstStyle>
            <a:lvl1pPr>
              <a:defRPr sz="4000">
                <a:solidFill>
                  <a:schemeClr val="bg1"/>
                </a:solidFill>
              </a:defRPr>
            </a:lvl1pPr>
          </a:lstStyle>
          <a:p>
            <a:r>
              <a:rPr lang="fr-FR" noProof="0" dirty="0"/>
              <a:t>Titre du chapitre</a:t>
            </a:r>
          </a:p>
        </p:txBody>
      </p:sp>
      <p:sp>
        <p:nvSpPr>
          <p:cNvPr id="14" name="Text Placeholder 2">
            <a:extLst>
              <a:ext uri="{FF2B5EF4-FFF2-40B4-BE49-F238E27FC236}">
                <a16:creationId xmlns:a16="http://schemas.microsoft.com/office/drawing/2014/main" id="{054A2846-9D88-BA4D-AAE2-18FFEBB4A13C}"/>
              </a:ext>
            </a:extLst>
          </p:cNvPr>
          <p:cNvSpPr>
            <a:spLocks noGrp="1"/>
          </p:cNvSpPr>
          <p:nvPr>
            <p:ph type="body" idx="1" hasCustomPrompt="1"/>
          </p:nvPr>
        </p:nvSpPr>
        <p:spPr>
          <a:xfrm>
            <a:off x="2683926" y="4106863"/>
            <a:ext cx="6705600" cy="1500187"/>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dirty="0"/>
              <a:t>Sous-titre</a:t>
            </a:r>
          </a:p>
        </p:txBody>
      </p:sp>
      <p:sp>
        <p:nvSpPr>
          <p:cNvPr id="15" name="Espace réservé du texte 5">
            <a:extLst>
              <a:ext uri="{FF2B5EF4-FFF2-40B4-BE49-F238E27FC236}">
                <a16:creationId xmlns:a16="http://schemas.microsoft.com/office/drawing/2014/main" id="{B4BB901B-0594-8C4D-97AF-39955A88628E}"/>
              </a:ext>
            </a:extLst>
          </p:cNvPr>
          <p:cNvSpPr>
            <a:spLocks noGrp="1"/>
          </p:cNvSpPr>
          <p:nvPr>
            <p:ph type="body" sz="quarter" idx="13" hasCustomPrompt="1"/>
          </p:nvPr>
        </p:nvSpPr>
        <p:spPr>
          <a:xfrm>
            <a:off x="71967" y="2892021"/>
            <a:ext cx="2116658" cy="1264962"/>
          </a:xfrm>
        </p:spPr>
        <p:txBody>
          <a:bodyPr wrap="square" bIns="0" anchor="b">
            <a:spAutoFit/>
          </a:bodyPr>
          <a:lstStyle>
            <a:lvl1pPr algn="r">
              <a:spcBef>
                <a:spcPts val="0"/>
              </a:spcBef>
              <a:buNone/>
              <a:defRPr sz="8800">
                <a:solidFill>
                  <a:srgbClr val="FFD8D8"/>
                </a:solidFill>
                <a:latin typeface="+mn-lt"/>
              </a:defRPr>
            </a:lvl1pPr>
          </a:lstStyle>
          <a:p>
            <a:pPr lvl="0"/>
            <a:r>
              <a:rPr lang="fr-FR" noProof="0" dirty="0"/>
              <a:t>##</a:t>
            </a:r>
          </a:p>
        </p:txBody>
      </p:sp>
      <p:grpSp>
        <p:nvGrpSpPr>
          <p:cNvPr id="16" name="Group 15">
            <a:extLst>
              <a:ext uri="{FF2B5EF4-FFF2-40B4-BE49-F238E27FC236}">
                <a16:creationId xmlns:a16="http://schemas.microsoft.com/office/drawing/2014/main" id="{15DCC1FF-0843-7443-80A5-26118E27B2CE}"/>
              </a:ext>
            </a:extLst>
          </p:cNvPr>
          <p:cNvGrpSpPr/>
          <p:nvPr userDrawn="1"/>
        </p:nvGrpSpPr>
        <p:grpSpPr>
          <a:xfrm flipH="1">
            <a:off x="2315249" y="1580058"/>
            <a:ext cx="3059151" cy="5268417"/>
            <a:chOff x="7016750" y="2291137"/>
            <a:chExt cx="965521" cy="1662804"/>
          </a:xfrm>
        </p:grpSpPr>
        <p:sp>
          <p:nvSpPr>
            <p:cNvPr id="17" name="Arc 16">
              <a:extLst>
                <a:ext uri="{FF2B5EF4-FFF2-40B4-BE49-F238E27FC236}">
                  <a16:creationId xmlns:a16="http://schemas.microsoft.com/office/drawing/2014/main" id="{9DE56960-8830-D34E-B1EA-13EF9D0203BF}"/>
                </a:ext>
              </a:extLst>
            </p:cNvPr>
            <p:cNvSpPr/>
            <p:nvPr/>
          </p:nvSpPr>
          <p:spPr>
            <a:xfrm>
              <a:off x="7520683" y="2291137"/>
              <a:ext cx="461588" cy="461588"/>
            </a:xfrm>
            <a:prstGeom prst="arc">
              <a:avLst>
                <a:gd name="adj1" fmla="val 16200000"/>
                <a:gd name="adj2" fmla="val 21595522"/>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5A6582D2-864A-8E4E-AC36-1D00784A98C2}"/>
                </a:ext>
              </a:extLst>
            </p:cNvPr>
            <p:cNvCxnSpPr/>
            <p:nvPr/>
          </p:nvCxnSpPr>
          <p:spPr>
            <a:xfrm flipH="1">
              <a:off x="7016750" y="2292974"/>
              <a:ext cx="736600" cy="0"/>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9D069A-A15C-3B47-AFDB-47D0EA0EB207}"/>
                </a:ext>
              </a:extLst>
            </p:cNvPr>
            <p:cNvCxnSpPr>
              <a:cxnSpLocks/>
            </p:cNvCxnSpPr>
            <p:nvPr/>
          </p:nvCxnSpPr>
          <p:spPr>
            <a:xfrm>
              <a:off x="7981939" y="2520950"/>
              <a:ext cx="0" cy="1432991"/>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8992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tion-V5">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DA37E00C-C761-F146-9F8D-696B49B83FFE}"/>
              </a:ext>
            </a:extLst>
          </p:cNvPr>
          <p:cNvSpPr/>
          <p:nvPr userDrawn="1"/>
        </p:nvSpPr>
        <p:spPr>
          <a:xfrm flipV="1">
            <a:off x="0" y="0"/>
            <a:ext cx="12192000" cy="6858000"/>
          </a:xfrm>
          <a:prstGeom prst="round1Rect">
            <a:avLst>
              <a:gd name="adj" fmla="val 21045"/>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1591877" y="1963554"/>
            <a:ext cx="6552398" cy="2868279"/>
          </a:xfrm>
        </p:spPr>
        <p:txBody>
          <a:bodyPr tIns="0" anchor="t">
            <a:normAutofit/>
          </a:bodyPr>
          <a:lstStyle>
            <a:lvl1pPr marL="0" indent="0">
              <a:lnSpc>
                <a:spcPct val="120000"/>
              </a:lnSpc>
              <a:buFontTx/>
              <a:buNone/>
              <a:defRPr sz="3600" spc="0" baseline="0">
                <a:solidFill>
                  <a:srgbClr val="FFD8D8"/>
                </a:solidFill>
              </a:defRPr>
            </a:lvl1pPr>
          </a:lstStyle>
          <a:p>
            <a:pPr lvl="0"/>
            <a:r>
              <a:rPr lang="fr-FR" noProof="0" dirty="0"/>
              <a:t>Citation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FFD8D8"/>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FFD8D8"/>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346F7D89-EF9D-7046-A934-7E2493823575}"/>
              </a:ext>
            </a:extLst>
          </p:cNvPr>
          <p:cNvSpPr>
            <a:spLocks noGrp="1"/>
          </p:cNvSpPr>
          <p:nvPr>
            <p:ph type="body" sz="quarter" idx="14" hasCustomPrompt="1"/>
          </p:nvPr>
        </p:nvSpPr>
        <p:spPr>
          <a:xfrm>
            <a:off x="685801" y="1742171"/>
            <a:ext cx="809826" cy="1049105"/>
          </a:xfrm>
        </p:spPr>
        <p:txBody>
          <a:bodyPr tIns="0" anchor="b">
            <a:noAutofit/>
          </a:bodyPr>
          <a:lstStyle>
            <a:lvl1pPr marL="0" indent="0">
              <a:spcBef>
                <a:spcPts val="0"/>
              </a:spcBef>
              <a:buFontTx/>
              <a:buNone/>
              <a:defRPr sz="11500">
                <a:solidFill>
                  <a:srgbClr val="FFD8D8"/>
                </a:solidFill>
              </a:defRPr>
            </a:lvl1pPr>
          </a:lstStyle>
          <a:p>
            <a:pPr lvl="0"/>
            <a:r>
              <a:rPr lang="fr-FR" noProof="0" dirty="0"/>
              <a:t>«</a:t>
            </a:r>
          </a:p>
        </p:txBody>
      </p:sp>
      <p:sp>
        <p:nvSpPr>
          <p:cNvPr id="20" name="Text Placeholder 7">
            <a:extLst>
              <a:ext uri="{FF2B5EF4-FFF2-40B4-BE49-F238E27FC236}">
                <a16:creationId xmlns:a16="http://schemas.microsoft.com/office/drawing/2014/main" id="{7F7A7295-0278-5043-86C6-D7AB9E1F5DED}"/>
              </a:ext>
            </a:extLst>
          </p:cNvPr>
          <p:cNvSpPr>
            <a:spLocks noGrp="1"/>
          </p:cNvSpPr>
          <p:nvPr>
            <p:ph type="body" sz="quarter" idx="15" hasCustomPrompt="1"/>
          </p:nvPr>
        </p:nvSpPr>
        <p:spPr>
          <a:xfrm>
            <a:off x="8240525" y="4189678"/>
            <a:ext cx="809826" cy="1049105"/>
          </a:xfrm>
        </p:spPr>
        <p:txBody>
          <a:bodyPr tIns="0" anchor="b">
            <a:noAutofit/>
          </a:bodyPr>
          <a:lstStyle>
            <a:lvl1pPr marL="0" indent="0">
              <a:spcBef>
                <a:spcPts val="0"/>
              </a:spcBef>
              <a:buFontTx/>
              <a:buNone/>
              <a:defRPr sz="11500">
                <a:solidFill>
                  <a:srgbClr val="FFD8D8"/>
                </a:solidFill>
              </a:defRPr>
            </a:lvl1pPr>
          </a:lstStyle>
          <a:p>
            <a:pPr lvl="0"/>
            <a:r>
              <a:rPr lang="fr-FR" noProof="0" dirty="0"/>
              <a:t> »</a:t>
            </a:r>
          </a:p>
        </p:txBody>
      </p:sp>
      <p:pic>
        <p:nvPicPr>
          <p:cNvPr id="17" name="Graphic 16">
            <a:extLst>
              <a:ext uri="{FF2B5EF4-FFF2-40B4-BE49-F238E27FC236}">
                <a16:creationId xmlns:a16="http://schemas.microsoft.com/office/drawing/2014/main" id="{6BDFAF5F-2694-1643-A67C-56E9C1200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Tree>
    <p:extLst>
      <p:ext uri="{BB962C8B-B14F-4D97-AF65-F5344CB8AC3E}">
        <p14:creationId xmlns:p14="http://schemas.microsoft.com/office/powerpoint/2010/main" val="165097523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ission - V5">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CE20E904-97A8-3945-9ADD-DA477991EA2B}"/>
              </a:ext>
            </a:extLst>
          </p:cNvPr>
          <p:cNvSpPr/>
          <p:nvPr userDrawn="1"/>
        </p:nvSpPr>
        <p:spPr>
          <a:xfrm flipV="1">
            <a:off x="0" y="0"/>
            <a:ext cx="12192000" cy="6858000"/>
          </a:xfrm>
          <a:prstGeom prst="round1Rect">
            <a:avLst>
              <a:gd name="adj" fmla="val 21045"/>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3567614" y="1583307"/>
            <a:ext cx="6795586" cy="3344294"/>
          </a:xfrm>
        </p:spPr>
        <p:txBody>
          <a:bodyPr tIns="0" anchor="ctr">
            <a:noAutofit/>
          </a:bodyPr>
          <a:lstStyle>
            <a:lvl1pPr marL="0" indent="0">
              <a:lnSpc>
                <a:spcPct val="110000"/>
              </a:lnSpc>
              <a:buFontTx/>
              <a:buNone/>
              <a:defRPr sz="2800" spc="0" baseline="0">
                <a:solidFill>
                  <a:srgbClr val="FFD8D8"/>
                </a:solidFill>
              </a:defRPr>
            </a:lvl1pPr>
          </a:lstStyle>
          <a:p>
            <a:pPr lvl="0"/>
            <a:r>
              <a:rPr lang="fr-FR" noProof="0" dirty="0"/>
              <a:t>Texte mission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a:ln>
            <a:noFill/>
          </a:ln>
        </p:spPr>
        <p:txBody>
          <a:bodyPr lIns="36000"/>
          <a:lstStyle>
            <a:lvl1pPr>
              <a:defRPr sz="1000">
                <a:solidFill>
                  <a:srgbClr val="FFD8D8"/>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a:ln>
            <a:noFill/>
          </a:ln>
        </p:spPr>
        <p:txBody>
          <a:bodyPr/>
          <a:lstStyle>
            <a:lvl1pPr algn="l">
              <a:defRPr sz="1000" b="1">
                <a:solidFill>
                  <a:srgbClr val="FFD8D8"/>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5E9E0554-3CF1-A048-B3EF-2E886407C8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879" y="706961"/>
            <a:ext cx="990000" cy="285872"/>
          </a:xfrm>
          <a:prstGeom prst="rect">
            <a:avLst/>
          </a:prstGeom>
        </p:spPr>
      </p:pic>
      <p:sp>
        <p:nvSpPr>
          <p:cNvPr id="2" name="TextBox 1">
            <a:extLst>
              <a:ext uri="{FF2B5EF4-FFF2-40B4-BE49-F238E27FC236}">
                <a16:creationId xmlns:a16="http://schemas.microsoft.com/office/drawing/2014/main" id="{96DE9B91-E2BA-8E4C-AD6D-1306755899B2}"/>
              </a:ext>
            </a:extLst>
          </p:cNvPr>
          <p:cNvSpPr txBox="1"/>
          <p:nvPr userDrawn="1"/>
        </p:nvSpPr>
        <p:spPr>
          <a:xfrm>
            <a:off x="685801" y="2919411"/>
            <a:ext cx="2169160" cy="646331"/>
          </a:xfrm>
          <a:prstGeom prst="rect">
            <a:avLst/>
          </a:prstGeom>
          <a:noFill/>
        </p:spPr>
        <p:txBody>
          <a:bodyPr wrap="square" rtlCol="0">
            <a:spAutoFit/>
          </a:bodyPr>
          <a:lstStyle/>
          <a:p>
            <a:pPr algn="l">
              <a:spcBef>
                <a:spcPts val="1200"/>
              </a:spcBef>
            </a:pPr>
            <a:r>
              <a:rPr lang="en-GB" sz="3600" cap="all" baseline="0" dirty="0">
                <a:solidFill>
                  <a:srgbClr val="FFD8D8"/>
                </a:solidFill>
              </a:rPr>
              <a:t>Mission</a:t>
            </a:r>
          </a:p>
        </p:txBody>
      </p:sp>
    </p:spTree>
    <p:extLst>
      <p:ext uri="{BB962C8B-B14F-4D97-AF65-F5344CB8AC3E}">
        <p14:creationId xmlns:p14="http://schemas.microsoft.com/office/powerpoint/2010/main" val="296408595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cran contact-V5">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C0E6259D-D24A-2244-A4DE-9B6A2A63ACE9}"/>
              </a:ext>
            </a:extLst>
          </p:cNvPr>
          <p:cNvSpPr/>
          <p:nvPr userDrawn="1"/>
        </p:nvSpPr>
        <p:spPr>
          <a:xfrm flipV="1">
            <a:off x="0" y="0"/>
            <a:ext cx="12192000" cy="6858000"/>
          </a:xfrm>
          <a:prstGeom prst="round1Rect">
            <a:avLst>
              <a:gd name="adj" fmla="val 21045"/>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8" name="Graphic 17">
            <a:extLst>
              <a:ext uri="{FF2B5EF4-FFF2-40B4-BE49-F238E27FC236}">
                <a16:creationId xmlns:a16="http://schemas.microsoft.com/office/drawing/2014/main" id="{5D56C193-5E6E-BB4A-86A7-D30DB629B7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9688" y="1714661"/>
            <a:ext cx="793734" cy="793734"/>
          </a:xfrm>
          <a:prstGeom prst="rect">
            <a:avLst/>
          </a:prstGeom>
        </p:spPr>
      </p:pic>
      <p:pic>
        <p:nvPicPr>
          <p:cNvPr id="19" name="Graphic 18">
            <a:extLst>
              <a:ext uri="{FF2B5EF4-FFF2-40B4-BE49-F238E27FC236}">
                <a16:creationId xmlns:a16="http://schemas.microsoft.com/office/drawing/2014/main" id="{3786CFAA-3AFF-0B4E-9979-A4FAF83B19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541" y="2731317"/>
            <a:ext cx="357550" cy="555479"/>
          </a:xfrm>
          <a:prstGeom prst="rect">
            <a:avLst/>
          </a:prstGeom>
        </p:spPr>
      </p:pic>
      <p:pic>
        <p:nvPicPr>
          <p:cNvPr id="20" name="Graphic 19">
            <a:extLst>
              <a:ext uri="{FF2B5EF4-FFF2-40B4-BE49-F238E27FC236}">
                <a16:creationId xmlns:a16="http://schemas.microsoft.com/office/drawing/2014/main" id="{05CEB62E-6503-F941-B245-351C7B89C8A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8697" y="4550938"/>
            <a:ext cx="609238" cy="566484"/>
          </a:xfrm>
          <a:prstGeom prst="rect">
            <a:avLst/>
          </a:prstGeom>
        </p:spPr>
      </p:pic>
      <p:pic>
        <p:nvPicPr>
          <p:cNvPr id="21" name="Graphic 20">
            <a:extLst>
              <a:ext uri="{FF2B5EF4-FFF2-40B4-BE49-F238E27FC236}">
                <a16:creationId xmlns:a16="http://schemas.microsoft.com/office/drawing/2014/main" id="{CC1AB2A9-DAAD-214D-B765-96E24C8F491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539" y="3630961"/>
            <a:ext cx="569395" cy="569395"/>
          </a:xfrm>
          <a:prstGeom prst="rect">
            <a:avLst/>
          </a:prstGeom>
        </p:spPr>
      </p:pic>
      <p:sp>
        <p:nvSpPr>
          <p:cNvPr id="22" name="Tijdelijke aanduiding voor tekst 8">
            <a:extLst>
              <a:ext uri="{FF2B5EF4-FFF2-40B4-BE49-F238E27FC236}">
                <a16:creationId xmlns:a16="http://schemas.microsoft.com/office/drawing/2014/main" id="{0E1256A4-3094-CC4E-AD7D-078C4207E5DD}"/>
              </a:ext>
            </a:extLst>
          </p:cNvPr>
          <p:cNvSpPr>
            <a:spLocks noGrp="1"/>
          </p:cNvSpPr>
          <p:nvPr>
            <p:ph type="body" sz="quarter" idx="10" hasCustomPrompt="1"/>
          </p:nvPr>
        </p:nvSpPr>
        <p:spPr>
          <a:xfrm>
            <a:off x="4593937" y="1833279"/>
            <a:ext cx="5563076" cy="617176"/>
          </a:xfrm>
          <a:prstGeom prst="rect">
            <a:avLst/>
          </a:prstGeom>
        </p:spPr>
        <p:txBody>
          <a:bodyPr anchor="ctr">
            <a:noAutofit/>
          </a:bodyPr>
          <a:lstStyle>
            <a:lvl1pPr marL="0" indent="0">
              <a:lnSpc>
                <a:spcPct val="100000"/>
              </a:lnSpc>
              <a:spcAft>
                <a:spcPts val="600"/>
              </a:spcAft>
              <a:buNone/>
              <a:defRPr sz="1600" b="0" baseline="0">
                <a:solidFill>
                  <a:srgbClr val="FFD8D8"/>
                </a:solidFill>
              </a:defRPr>
            </a:lvl1pPr>
          </a:lstStyle>
          <a:p>
            <a:pPr lvl="0"/>
            <a:r>
              <a:rPr lang="fr-FR" noProof="0" dirty="0"/>
              <a:t>Insérez votre nom</a:t>
            </a:r>
          </a:p>
        </p:txBody>
      </p:sp>
      <p:sp>
        <p:nvSpPr>
          <p:cNvPr id="32" name="Holder 3">
            <a:extLst>
              <a:ext uri="{FF2B5EF4-FFF2-40B4-BE49-F238E27FC236}">
                <a16:creationId xmlns:a16="http://schemas.microsoft.com/office/drawing/2014/main" id="{7FB1AB39-87AC-004F-BF71-6442AA5DCF2B}"/>
              </a:ext>
            </a:extLst>
          </p:cNvPr>
          <p:cNvSpPr>
            <a:spLocks noGrp="1"/>
          </p:cNvSpPr>
          <p:nvPr>
            <p:ph type="subTitle" idx="4" hasCustomPrompt="1"/>
          </p:nvPr>
        </p:nvSpPr>
        <p:spPr>
          <a:xfrm>
            <a:off x="4593937" y="4564217"/>
            <a:ext cx="5563076" cy="516092"/>
          </a:xfrm>
          <a:prstGeom prst="rect">
            <a:avLst/>
          </a:prstGeom>
        </p:spPr>
        <p:txBody>
          <a:bodyPr wrap="square" lIns="0" tIns="0" rIns="0" bIns="0" anchor="ctr">
            <a:noAutofit/>
          </a:bodyPr>
          <a:lstStyle>
            <a:lvl1pPr marL="0" indent="0">
              <a:lnSpc>
                <a:spcPct val="100000"/>
              </a:lnSpc>
              <a:spcBef>
                <a:spcPts val="200"/>
              </a:spcBef>
              <a:spcAft>
                <a:spcPts val="600"/>
              </a:spcAft>
              <a:buNone/>
              <a:defRPr sz="1600" b="0" i="0" baseline="0">
                <a:solidFill>
                  <a:srgbClr val="FFD8D8"/>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fr-FR" noProof="0" dirty="0"/>
              <a:t>Insérez un lien</a:t>
            </a:r>
          </a:p>
        </p:txBody>
      </p:sp>
      <p:sp>
        <p:nvSpPr>
          <p:cNvPr id="34" name="Tijdelijke aanduiding voor tekst 8">
            <a:extLst>
              <a:ext uri="{FF2B5EF4-FFF2-40B4-BE49-F238E27FC236}">
                <a16:creationId xmlns:a16="http://schemas.microsoft.com/office/drawing/2014/main" id="{0C39FB2F-F869-284C-8B94-9BD9801B2289}"/>
              </a:ext>
            </a:extLst>
          </p:cNvPr>
          <p:cNvSpPr>
            <a:spLocks noGrp="1"/>
          </p:cNvSpPr>
          <p:nvPr>
            <p:ph type="body" sz="quarter" idx="13" hasCustomPrompt="1"/>
          </p:nvPr>
        </p:nvSpPr>
        <p:spPr>
          <a:xfrm>
            <a:off x="4593937" y="2686554"/>
            <a:ext cx="5563076" cy="617176"/>
          </a:xfrm>
          <a:prstGeom prst="rect">
            <a:avLst/>
          </a:prstGeom>
        </p:spPr>
        <p:txBody>
          <a:bodyPr anchor="ctr">
            <a:noAutofit/>
          </a:bodyPr>
          <a:lstStyle>
            <a:lvl1pPr marL="0" indent="0">
              <a:lnSpc>
                <a:spcPct val="100000"/>
              </a:lnSpc>
              <a:spcAft>
                <a:spcPts val="600"/>
              </a:spcAft>
              <a:buNone/>
              <a:defRPr sz="1600" b="0" baseline="0">
                <a:solidFill>
                  <a:srgbClr val="FFD8D8"/>
                </a:solidFill>
              </a:defRPr>
            </a:lvl1pPr>
          </a:lstStyle>
          <a:p>
            <a:pPr lvl="0"/>
            <a:r>
              <a:rPr lang="fr-FR" noProof="0" dirty="0"/>
              <a:t>Insérez votre numéro de téléphone</a:t>
            </a:r>
          </a:p>
        </p:txBody>
      </p:sp>
      <p:sp>
        <p:nvSpPr>
          <p:cNvPr id="35" name="Tijdelijke aanduiding voor tekst 8">
            <a:extLst>
              <a:ext uri="{FF2B5EF4-FFF2-40B4-BE49-F238E27FC236}">
                <a16:creationId xmlns:a16="http://schemas.microsoft.com/office/drawing/2014/main" id="{31D0BFAA-BB1A-4D4C-8A9B-20D975B593A2}"/>
              </a:ext>
            </a:extLst>
          </p:cNvPr>
          <p:cNvSpPr>
            <a:spLocks noGrp="1"/>
          </p:cNvSpPr>
          <p:nvPr>
            <p:ph type="body" sz="quarter" idx="14" hasCustomPrompt="1"/>
          </p:nvPr>
        </p:nvSpPr>
        <p:spPr>
          <a:xfrm>
            <a:off x="4593937" y="3572982"/>
            <a:ext cx="5563076" cy="617176"/>
          </a:xfrm>
          <a:prstGeom prst="rect">
            <a:avLst/>
          </a:prstGeom>
        </p:spPr>
        <p:txBody>
          <a:bodyPr anchor="ctr">
            <a:noAutofit/>
          </a:bodyPr>
          <a:lstStyle>
            <a:lvl1pPr marL="0" indent="0">
              <a:lnSpc>
                <a:spcPct val="100000"/>
              </a:lnSpc>
              <a:spcAft>
                <a:spcPts val="600"/>
              </a:spcAft>
              <a:buNone/>
              <a:defRPr sz="1600" b="0" baseline="0">
                <a:solidFill>
                  <a:srgbClr val="FFD8D8"/>
                </a:solidFill>
              </a:defRPr>
            </a:lvl1pPr>
          </a:lstStyle>
          <a:p>
            <a:pPr lvl="0"/>
            <a:r>
              <a:rPr lang="fr-FR" noProof="0" dirty="0"/>
              <a:t>Insérez votre adresse mail</a:t>
            </a:r>
          </a:p>
        </p:txBody>
      </p:sp>
      <p:pic>
        <p:nvPicPr>
          <p:cNvPr id="23" name="Graphic 22">
            <a:extLst>
              <a:ext uri="{FF2B5EF4-FFF2-40B4-BE49-F238E27FC236}">
                <a16:creationId xmlns:a16="http://schemas.microsoft.com/office/drawing/2014/main" id="{6C36E9C8-916F-7C47-9208-013829EC102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48003" y="706708"/>
            <a:ext cx="990876" cy="286125"/>
          </a:xfrm>
          <a:prstGeom prst="rect">
            <a:avLst/>
          </a:prstGeom>
        </p:spPr>
      </p:pic>
      <p:grpSp>
        <p:nvGrpSpPr>
          <p:cNvPr id="13" name="Group 12">
            <a:extLst>
              <a:ext uri="{FF2B5EF4-FFF2-40B4-BE49-F238E27FC236}">
                <a16:creationId xmlns:a16="http://schemas.microsoft.com/office/drawing/2014/main" id="{4281BC5E-B3B4-B941-B0BA-319939BB32B0}"/>
              </a:ext>
            </a:extLst>
          </p:cNvPr>
          <p:cNvGrpSpPr/>
          <p:nvPr userDrawn="1"/>
        </p:nvGrpSpPr>
        <p:grpSpPr>
          <a:xfrm flipH="1">
            <a:off x="2117744" y="681438"/>
            <a:ext cx="3735688" cy="6176562"/>
            <a:chOff x="7016750" y="2290984"/>
            <a:chExt cx="965521" cy="1596387"/>
          </a:xfrm>
        </p:grpSpPr>
        <p:sp>
          <p:nvSpPr>
            <p:cNvPr id="14" name="Arc 13">
              <a:extLst>
                <a:ext uri="{FF2B5EF4-FFF2-40B4-BE49-F238E27FC236}">
                  <a16:creationId xmlns:a16="http://schemas.microsoft.com/office/drawing/2014/main" id="{B857DEE7-17E5-7849-9CC5-85829D5E41CB}"/>
                </a:ext>
              </a:extLst>
            </p:cNvPr>
            <p:cNvSpPr/>
            <p:nvPr/>
          </p:nvSpPr>
          <p:spPr>
            <a:xfrm>
              <a:off x="7520683" y="2291137"/>
              <a:ext cx="461588" cy="461588"/>
            </a:xfrm>
            <a:prstGeom prst="arc">
              <a:avLst>
                <a:gd name="adj1" fmla="val 16200000"/>
                <a:gd name="adj2" fmla="val 21595522"/>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CD46FBFE-3568-2740-927F-8CC61D218A96}"/>
                </a:ext>
              </a:extLst>
            </p:cNvPr>
            <p:cNvCxnSpPr/>
            <p:nvPr/>
          </p:nvCxnSpPr>
          <p:spPr>
            <a:xfrm flipH="1">
              <a:off x="7016750" y="2290984"/>
              <a:ext cx="736600" cy="0"/>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F282D-CB06-D643-9D67-AEFCE59A312B}"/>
                </a:ext>
              </a:extLst>
            </p:cNvPr>
            <p:cNvCxnSpPr>
              <a:cxnSpLocks/>
            </p:cNvCxnSpPr>
            <p:nvPr/>
          </p:nvCxnSpPr>
          <p:spPr>
            <a:xfrm flipH="1">
              <a:off x="7981825" y="2520950"/>
              <a:ext cx="0" cy="1366421"/>
            </a:xfrm>
            <a:prstGeom prst="line">
              <a:avLst/>
            </a:prstGeom>
            <a:ln w="9525">
              <a:solidFill>
                <a:srgbClr val="FFD8D8"/>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3356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erci - V5">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8C52B75-A007-6443-BBEF-0FA76689AC57}"/>
              </a:ext>
            </a:extLst>
          </p:cNvPr>
          <p:cNvSpPr/>
          <p:nvPr userDrawn="1"/>
        </p:nvSpPr>
        <p:spPr>
          <a:xfrm flipV="1">
            <a:off x="0" y="0"/>
            <a:ext cx="12192000" cy="6858000"/>
          </a:xfrm>
          <a:prstGeom prst="round1Rect">
            <a:avLst>
              <a:gd name="adj" fmla="val 21045"/>
            </a:avLst>
          </a:prstGeom>
          <a:solidFill>
            <a:srgbClr val="5C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1" name="Graphic 10">
            <a:extLst>
              <a:ext uri="{FF2B5EF4-FFF2-40B4-BE49-F238E27FC236}">
                <a16:creationId xmlns:a16="http://schemas.microsoft.com/office/drawing/2014/main" id="{8223A32A-CDE8-E748-94A5-852D1C289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3077691"/>
            <a:ext cx="2433196" cy="702618"/>
          </a:xfrm>
          <a:prstGeom prst="rect">
            <a:avLst/>
          </a:prstGeom>
        </p:spPr>
      </p:pic>
      <p:sp>
        <p:nvSpPr>
          <p:cNvPr id="5" name="TextBox 4">
            <a:extLst>
              <a:ext uri="{FF2B5EF4-FFF2-40B4-BE49-F238E27FC236}">
                <a16:creationId xmlns:a16="http://schemas.microsoft.com/office/drawing/2014/main" id="{8E4E7C1F-2768-7A4D-97D2-B02A8EF07D15}"/>
              </a:ext>
            </a:extLst>
          </p:cNvPr>
          <p:cNvSpPr txBox="1"/>
          <p:nvPr userDrawn="1"/>
        </p:nvSpPr>
        <p:spPr>
          <a:xfrm>
            <a:off x="-505838" y="2875002"/>
            <a:ext cx="6096000" cy="1107996"/>
          </a:xfrm>
          <a:prstGeom prst="rect">
            <a:avLst/>
          </a:prstGeom>
          <a:noFill/>
        </p:spPr>
        <p:txBody>
          <a:bodyPr wrap="square">
            <a:spAutoFit/>
          </a:bodyPr>
          <a:lstStyle/>
          <a:p>
            <a:pPr lvl="0" algn="ctr"/>
            <a:r>
              <a:rPr lang="fr-FR" sz="6600" cap="all" baseline="0" noProof="0" dirty="0">
                <a:solidFill>
                  <a:srgbClr val="FFD8D8"/>
                </a:solidFill>
              </a:rPr>
              <a:t>Merci</a:t>
            </a:r>
          </a:p>
        </p:txBody>
      </p:sp>
    </p:spTree>
    <p:extLst>
      <p:ext uri="{BB962C8B-B14F-4D97-AF65-F5344CB8AC3E}">
        <p14:creationId xmlns:p14="http://schemas.microsoft.com/office/powerpoint/2010/main" val="75670374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cran titre - V1-6">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E931F659-15A4-1E45-9256-532784F4287F}"/>
              </a:ext>
            </a:extLst>
          </p:cNvPr>
          <p:cNvSpPr/>
          <p:nvPr userDrawn="1"/>
        </p:nvSpPr>
        <p:spPr>
          <a:xfrm flipV="1">
            <a:off x="-1777" y="0"/>
            <a:ext cx="9128685" cy="6858000"/>
          </a:xfrm>
          <a:prstGeom prst="round1Rect">
            <a:avLst>
              <a:gd name="adj" fmla="val 30908"/>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CFE6046A-0E98-6B46-A74F-80629ABA0D4B}"/>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F5EFBD"/>
                </a:solidFill>
              </a:defRPr>
            </a:lvl1pPr>
          </a:lstStyle>
          <a:p>
            <a:r>
              <a:rPr lang="fr-FR" noProof="0" dirty="0"/>
              <a:t>Titre de la présentation</a:t>
            </a:r>
          </a:p>
        </p:txBody>
      </p:sp>
      <p:sp>
        <p:nvSpPr>
          <p:cNvPr id="3" name="Subtitle 2">
            <a:extLst>
              <a:ext uri="{FF2B5EF4-FFF2-40B4-BE49-F238E27FC236}">
                <a16:creationId xmlns:a16="http://schemas.microsoft.com/office/drawing/2014/main" id="{9E2C43B4-3F4B-7947-8C12-A722DF44E797}"/>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4" name="Date Placeholder 3">
            <a:extLst>
              <a:ext uri="{FF2B5EF4-FFF2-40B4-BE49-F238E27FC236}">
                <a16:creationId xmlns:a16="http://schemas.microsoft.com/office/drawing/2014/main" id="{18159048-9602-2D43-AF93-E171A3CDFC66}"/>
              </a:ext>
            </a:extLst>
          </p:cNvPr>
          <p:cNvSpPr>
            <a:spLocks noGrp="1"/>
          </p:cNvSpPr>
          <p:nvPr>
            <p:ph type="dt" sz="half" idx="10"/>
          </p:nvPr>
        </p:nvSpPr>
        <p:spPr>
          <a:xfrm>
            <a:off x="965178" y="5895332"/>
            <a:ext cx="2743200" cy="365125"/>
          </a:xfrm>
        </p:spPr>
        <p:txBody>
          <a:bodyPr/>
          <a:lstStyle>
            <a:lvl1pPr>
              <a:defRPr>
                <a:solidFill>
                  <a:srgbClr val="F5EFBD"/>
                </a:solidFill>
              </a:defRPr>
            </a:lvl1pPr>
          </a:lstStyle>
          <a:p>
            <a:r>
              <a:rPr lang="en-US"/>
              <a:t>15/09/2021</a:t>
            </a:r>
            <a:endParaRPr lang="fr-FR" dirty="0"/>
          </a:p>
        </p:txBody>
      </p:sp>
      <p:pic>
        <p:nvPicPr>
          <p:cNvPr id="15" name="Graphic 14">
            <a:extLst>
              <a:ext uri="{FF2B5EF4-FFF2-40B4-BE49-F238E27FC236}">
                <a16:creationId xmlns:a16="http://schemas.microsoft.com/office/drawing/2014/main" id="{C7064604-A0F5-3142-9777-49628E1D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3658" y="5746549"/>
            <a:ext cx="1902847" cy="549466"/>
          </a:xfrm>
          <a:prstGeom prst="rect">
            <a:avLst/>
          </a:prstGeom>
        </p:spPr>
      </p:pic>
      <p:grpSp>
        <p:nvGrpSpPr>
          <p:cNvPr id="11" name="Group 10">
            <a:extLst>
              <a:ext uri="{FF2B5EF4-FFF2-40B4-BE49-F238E27FC236}">
                <a16:creationId xmlns:a16="http://schemas.microsoft.com/office/drawing/2014/main" id="{33B8CF4A-862E-4A47-866D-C8ACFD76BFAA}"/>
              </a:ext>
            </a:extLst>
          </p:cNvPr>
          <p:cNvGrpSpPr/>
          <p:nvPr userDrawn="1"/>
        </p:nvGrpSpPr>
        <p:grpSpPr>
          <a:xfrm flipH="1">
            <a:off x="483023" y="652962"/>
            <a:ext cx="3735687" cy="6205035"/>
            <a:chOff x="7016750" y="2290984"/>
            <a:chExt cx="965521" cy="1603746"/>
          </a:xfrm>
        </p:grpSpPr>
        <p:sp>
          <p:nvSpPr>
            <p:cNvPr id="17" name="Arc 16">
              <a:extLst>
                <a:ext uri="{FF2B5EF4-FFF2-40B4-BE49-F238E27FC236}">
                  <a16:creationId xmlns:a16="http://schemas.microsoft.com/office/drawing/2014/main" id="{74F1A6D1-6DC2-364F-8E61-FFF92B26885D}"/>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3BB3F239-1C1D-814B-9633-2D3CAC0E38B0}"/>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291A25-9561-384C-AC16-98DA1064009B}"/>
                </a:ext>
              </a:extLst>
            </p:cNvPr>
            <p:cNvCxnSpPr>
              <a:cxnSpLocks/>
            </p:cNvCxnSpPr>
            <p:nvPr/>
          </p:nvCxnSpPr>
          <p:spPr>
            <a:xfrm flipH="1">
              <a:off x="7982239" y="2520950"/>
              <a:ext cx="0" cy="137378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6443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cran titre - V2-6">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2DE2F2EF-75E3-8643-A332-E5FC502C8686}"/>
              </a:ext>
            </a:extLst>
          </p:cNvPr>
          <p:cNvSpPr/>
          <p:nvPr userDrawn="1"/>
        </p:nvSpPr>
        <p:spPr>
          <a:xfrm flipV="1">
            <a:off x="1" y="0"/>
            <a:ext cx="12192000" cy="6858000"/>
          </a:xfrm>
          <a:prstGeom prst="round1Rect">
            <a:avLst>
              <a:gd name="adj" fmla="val 30908"/>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0" name="Title 1">
            <a:extLst>
              <a:ext uri="{FF2B5EF4-FFF2-40B4-BE49-F238E27FC236}">
                <a16:creationId xmlns:a16="http://schemas.microsoft.com/office/drawing/2014/main" id="{69707DC0-D5D5-5048-8D45-497055927138}"/>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F5EFBD"/>
                </a:solidFill>
              </a:defRPr>
            </a:lvl1pPr>
          </a:lstStyle>
          <a:p>
            <a:r>
              <a:rPr lang="fr-FR" noProof="0" dirty="0"/>
              <a:t>Titre de la présentation</a:t>
            </a:r>
          </a:p>
        </p:txBody>
      </p:sp>
      <p:sp>
        <p:nvSpPr>
          <p:cNvPr id="21" name="Subtitle 2">
            <a:extLst>
              <a:ext uri="{FF2B5EF4-FFF2-40B4-BE49-F238E27FC236}">
                <a16:creationId xmlns:a16="http://schemas.microsoft.com/office/drawing/2014/main" id="{78D74FAE-EA9B-914A-8A9D-51CFAE556DA5}"/>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2" name="Date Placeholder 3">
            <a:extLst>
              <a:ext uri="{FF2B5EF4-FFF2-40B4-BE49-F238E27FC236}">
                <a16:creationId xmlns:a16="http://schemas.microsoft.com/office/drawing/2014/main" id="{8AD30451-7267-6A43-8580-D7D52EB3A96D}"/>
              </a:ext>
            </a:extLst>
          </p:cNvPr>
          <p:cNvSpPr>
            <a:spLocks noGrp="1"/>
          </p:cNvSpPr>
          <p:nvPr>
            <p:ph type="dt" sz="half" idx="10"/>
          </p:nvPr>
        </p:nvSpPr>
        <p:spPr>
          <a:xfrm>
            <a:off x="965178" y="5491423"/>
            <a:ext cx="2743200" cy="365125"/>
          </a:xfrm>
        </p:spPr>
        <p:txBody>
          <a:bodyPr/>
          <a:lstStyle>
            <a:lvl1pPr>
              <a:defRPr>
                <a:solidFill>
                  <a:srgbClr val="F5EFBD"/>
                </a:solidFill>
              </a:defRPr>
            </a:lvl1pPr>
          </a:lstStyle>
          <a:p>
            <a:r>
              <a:rPr lang="en-US"/>
              <a:t>15/09/2021</a:t>
            </a:r>
            <a:endParaRPr lang="fr-FR"/>
          </a:p>
        </p:txBody>
      </p:sp>
      <p:pic>
        <p:nvPicPr>
          <p:cNvPr id="14" name="Graphic 13">
            <a:extLst>
              <a:ext uri="{FF2B5EF4-FFF2-40B4-BE49-F238E27FC236}">
                <a16:creationId xmlns:a16="http://schemas.microsoft.com/office/drawing/2014/main" id="{73FF9DCD-AB1A-AF4C-91A5-C03A8F6A8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5161019"/>
            <a:ext cx="2433196" cy="702618"/>
          </a:xfrm>
          <a:prstGeom prst="rect">
            <a:avLst/>
          </a:prstGeom>
        </p:spPr>
      </p:pic>
      <p:grpSp>
        <p:nvGrpSpPr>
          <p:cNvPr id="12" name="Group 11">
            <a:extLst>
              <a:ext uri="{FF2B5EF4-FFF2-40B4-BE49-F238E27FC236}">
                <a16:creationId xmlns:a16="http://schemas.microsoft.com/office/drawing/2014/main" id="{A65970D8-2342-A142-85F4-6B1DC332E497}"/>
              </a:ext>
            </a:extLst>
          </p:cNvPr>
          <p:cNvGrpSpPr/>
          <p:nvPr userDrawn="1"/>
        </p:nvGrpSpPr>
        <p:grpSpPr>
          <a:xfrm flipH="1">
            <a:off x="483023" y="652962"/>
            <a:ext cx="3735687" cy="6205035"/>
            <a:chOff x="7016750" y="2290984"/>
            <a:chExt cx="965521" cy="1603746"/>
          </a:xfrm>
        </p:grpSpPr>
        <p:sp>
          <p:nvSpPr>
            <p:cNvPr id="13" name="Arc 12">
              <a:extLst>
                <a:ext uri="{FF2B5EF4-FFF2-40B4-BE49-F238E27FC236}">
                  <a16:creationId xmlns:a16="http://schemas.microsoft.com/office/drawing/2014/main" id="{19B5720F-28A9-4D49-B9A0-1425026F6D31}"/>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B37C9AD-D0E0-A646-A6B5-A54897CA3791}"/>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066C1-A878-6946-9112-ACAF6A50BFC0}"/>
                </a:ext>
              </a:extLst>
            </p:cNvPr>
            <p:cNvCxnSpPr>
              <a:cxnSpLocks/>
            </p:cNvCxnSpPr>
            <p:nvPr/>
          </p:nvCxnSpPr>
          <p:spPr>
            <a:xfrm flipH="1">
              <a:off x="7982239" y="2520950"/>
              <a:ext cx="0" cy="137378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7302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V6 - 6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2203669"/>
            <a:ext cx="755335" cy="646331"/>
          </a:xfrm>
        </p:spPr>
        <p:txBody>
          <a:bodyPr wrap="none" anchor="b">
            <a:noAutofit/>
          </a:bodyPr>
          <a:lstStyle>
            <a:lvl1pPr algn="l">
              <a:buNone/>
              <a:defRPr sz="40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220366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220366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93905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93905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93905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465718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Tree>
    <p:extLst>
      <p:ext uri="{BB962C8B-B14F-4D97-AF65-F5344CB8AC3E}">
        <p14:creationId xmlns:p14="http://schemas.microsoft.com/office/powerpoint/2010/main" val="210789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V1 - 6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2203669"/>
            <a:ext cx="755335" cy="646331"/>
          </a:xfrm>
        </p:spPr>
        <p:txBody>
          <a:bodyPr wrap="none" anchor="b">
            <a:noAutofit/>
          </a:bodyPr>
          <a:lstStyle>
            <a:lvl1pPr algn="l">
              <a:buNone/>
              <a:defRPr sz="40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2203669"/>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2203669"/>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316228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93905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93905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93905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89767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465718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Tree>
    <p:extLst>
      <p:ext uri="{BB962C8B-B14F-4D97-AF65-F5344CB8AC3E}">
        <p14:creationId xmlns:p14="http://schemas.microsoft.com/office/powerpoint/2010/main" val="451188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V6 - 8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710946" y="203094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710943"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739627" y="376633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739624"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536949" y="2046288"/>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536946" y="300490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565630" y="3781672"/>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565627" y="474029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352084" y="203094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352081"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80765" y="376633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80762"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167219" y="2015610"/>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167216" y="297422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95900" y="3750994"/>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95897" y="470961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Tree>
    <p:extLst>
      <p:ext uri="{BB962C8B-B14F-4D97-AF65-F5344CB8AC3E}">
        <p14:creationId xmlns:p14="http://schemas.microsoft.com/office/powerpoint/2010/main" val="2360426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V6 - 9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681694E6-F96A-8D46-883A-4D474324B7DA}"/>
              </a:ext>
            </a:extLst>
          </p:cNvPr>
          <p:cNvSpPr/>
          <p:nvPr userDrawn="1"/>
        </p:nvSpPr>
        <p:spPr>
          <a:xfrm flipV="1">
            <a:off x="1" y="0"/>
            <a:ext cx="12192000" cy="6858000"/>
          </a:xfrm>
          <a:prstGeom prst="round1Rect">
            <a:avLst>
              <a:gd name="adj" fmla="val 30908"/>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F5EFBD"/>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8680495" y="1492212"/>
            <a:ext cx="184731" cy="369332"/>
          </a:xfrm>
          <a:prstGeom prst="rect">
            <a:avLst/>
          </a:prstGeom>
          <a:noFill/>
        </p:spPr>
        <p:txBody>
          <a:bodyPr wrap="none" rtlCol="0">
            <a:spAutoFit/>
          </a:bodyPr>
          <a:lstStyle/>
          <a:p>
            <a:endParaRPr lang="fr-FR" dirty="0">
              <a:solidFill>
                <a:srgbClr val="F5EFBD"/>
              </a:solidFill>
            </a:endParaRPr>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1401029"/>
            <a:ext cx="755335" cy="646331"/>
          </a:xfrm>
        </p:spPr>
        <p:txBody>
          <a:bodyPr wrap="none" anchor="b">
            <a:noAutofit/>
          </a:bodyPr>
          <a:lstStyle>
            <a:lvl1pPr algn="l">
              <a:buNone/>
              <a:defRPr sz="40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140102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1401029"/>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13641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13641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136413"/>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1493906" y="4775936"/>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1493903"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Espace réservé du texte 5">
            <a:extLst>
              <a:ext uri="{FF2B5EF4-FFF2-40B4-BE49-F238E27FC236}">
                <a16:creationId xmlns:a16="http://schemas.microsoft.com/office/drawing/2014/main" id="{2927B233-9FE8-AE49-863A-4B77C69DD494}"/>
              </a:ext>
            </a:extLst>
          </p:cNvPr>
          <p:cNvSpPr>
            <a:spLocks noGrp="1"/>
          </p:cNvSpPr>
          <p:nvPr>
            <p:ph type="body" sz="quarter" idx="51" hasCustomPrompt="1"/>
          </p:nvPr>
        </p:nvSpPr>
        <p:spPr>
          <a:xfrm>
            <a:off x="4790570" y="4775936"/>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33" name="Espace réservé du texte 27">
            <a:extLst>
              <a:ext uri="{FF2B5EF4-FFF2-40B4-BE49-F238E27FC236}">
                <a16:creationId xmlns:a16="http://schemas.microsoft.com/office/drawing/2014/main" id="{C9A9FD81-F227-1B4E-AA68-99FA20999C2A}"/>
              </a:ext>
            </a:extLst>
          </p:cNvPr>
          <p:cNvSpPr>
            <a:spLocks noGrp="1"/>
          </p:cNvSpPr>
          <p:nvPr>
            <p:ph type="body" sz="quarter" idx="52" hasCustomPrompt="1"/>
          </p:nvPr>
        </p:nvSpPr>
        <p:spPr>
          <a:xfrm>
            <a:off x="4790567"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5" name="Espace réservé du texte 5">
            <a:extLst>
              <a:ext uri="{FF2B5EF4-FFF2-40B4-BE49-F238E27FC236}">
                <a16:creationId xmlns:a16="http://schemas.microsoft.com/office/drawing/2014/main" id="{3B5E0602-2E2A-9E41-832D-D16A7F4F9A46}"/>
              </a:ext>
            </a:extLst>
          </p:cNvPr>
          <p:cNvSpPr>
            <a:spLocks noGrp="1"/>
          </p:cNvSpPr>
          <p:nvPr>
            <p:ph type="body" sz="quarter" idx="54" hasCustomPrompt="1"/>
          </p:nvPr>
        </p:nvSpPr>
        <p:spPr>
          <a:xfrm>
            <a:off x="8148197" y="4775936"/>
            <a:ext cx="755335" cy="646331"/>
          </a:xfrm>
        </p:spPr>
        <p:txBody>
          <a:bodyPr wrap="none" anchor="b">
            <a:noAutofit/>
          </a:bodyPr>
          <a:lstStyle>
            <a:lvl1pPr algn="l">
              <a:buNone/>
              <a:defRPr sz="4000">
                <a:solidFill>
                  <a:srgbClr val="F5EFBD"/>
                </a:solidFill>
                <a:latin typeface="+mn-lt"/>
              </a:defRPr>
            </a:lvl1pPr>
          </a:lstStyle>
          <a:p>
            <a:pPr lvl="0"/>
            <a:r>
              <a:rPr lang="fr-FR" noProof="0"/>
              <a:t>##</a:t>
            </a:r>
          </a:p>
        </p:txBody>
      </p:sp>
      <p:sp>
        <p:nvSpPr>
          <p:cNvPr id="36" name="Espace réservé du texte 27">
            <a:extLst>
              <a:ext uri="{FF2B5EF4-FFF2-40B4-BE49-F238E27FC236}">
                <a16:creationId xmlns:a16="http://schemas.microsoft.com/office/drawing/2014/main" id="{1B0DD5D3-AD3D-5E45-BA99-8E1437F760CB}"/>
              </a:ext>
            </a:extLst>
          </p:cNvPr>
          <p:cNvSpPr>
            <a:spLocks noGrp="1"/>
          </p:cNvSpPr>
          <p:nvPr>
            <p:ph type="body" sz="quarter" idx="55" hasCustomPrompt="1"/>
          </p:nvPr>
        </p:nvSpPr>
        <p:spPr>
          <a:xfrm>
            <a:off x="8148194"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8" name="object 8">
            <a:extLst>
              <a:ext uri="{FF2B5EF4-FFF2-40B4-BE49-F238E27FC236}">
                <a16:creationId xmlns:a16="http://schemas.microsoft.com/office/drawing/2014/main" id="{7852F281-AEB1-BE43-A892-BEE23213A32E}"/>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FFFFFF"/>
          </a:solidFill>
        </p:spPr>
        <p:txBody>
          <a:bodyPr wrap="square" lIns="0" tIns="0" rIns="0" bIns="0" rtlCol="0"/>
          <a:lstStyle/>
          <a:p>
            <a:endParaRP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5322868" y="4501671"/>
            <a:ext cx="184731" cy="338554"/>
          </a:xfrm>
          <a:prstGeom prst="rect">
            <a:avLst/>
          </a:prstGeom>
          <a:noFill/>
        </p:spPr>
        <p:txBody>
          <a:bodyPr wrap="none" rtlCol="0">
            <a:spAutoFit/>
          </a:bodyPr>
          <a:lstStyle/>
          <a:p>
            <a:pPr algn="l">
              <a:spcBef>
                <a:spcPts val="1200"/>
              </a:spcBef>
            </a:pPr>
            <a:endParaRPr lang="nl-NL" sz="1600" dirty="0" err="1">
              <a:solidFill>
                <a:srgbClr val="F5EFBD"/>
              </a:solidFill>
            </a:endParaRPr>
          </a:p>
        </p:txBody>
      </p:sp>
    </p:spTree>
    <p:extLst>
      <p:ext uri="{BB962C8B-B14F-4D97-AF65-F5344CB8AC3E}">
        <p14:creationId xmlns:p14="http://schemas.microsoft.com/office/powerpoint/2010/main" val="409391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V6 - 12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639826" y="140102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639823"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668507" y="313641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668504"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678132" y="4775936"/>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678129"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465829" y="1416368"/>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465826" y="237498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494510" y="3151752"/>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494507" y="411037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5" name="Espace réservé du texte 5">
            <a:extLst>
              <a:ext uri="{FF2B5EF4-FFF2-40B4-BE49-F238E27FC236}">
                <a16:creationId xmlns:a16="http://schemas.microsoft.com/office/drawing/2014/main" id="{BE48ED86-DC7E-2740-B550-947DB7985136}"/>
              </a:ext>
            </a:extLst>
          </p:cNvPr>
          <p:cNvSpPr>
            <a:spLocks noGrp="1"/>
          </p:cNvSpPr>
          <p:nvPr>
            <p:ph type="body" sz="quarter" idx="54" hasCustomPrompt="1"/>
          </p:nvPr>
        </p:nvSpPr>
        <p:spPr>
          <a:xfrm>
            <a:off x="3504135" y="4791275"/>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46" name="Espace réservé du texte 27">
            <a:extLst>
              <a:ext uri="{FF2B5EF4-FFF2-40B4-BE49-F238E27FC236}">
                <a16:creationId xmlns:a16="http://schemas.microsoft.com/office/drawing/2014/main" id="{26B04A5C-7076-C541-8E59-48DCF3C5242B}"/>
              </a:ext>
            </a:extLst>
          </p:cNvPr>
          <p:cNvSpPr>
            <a:spLocks noGrp="1"/>
          </p:cNvSpPr>
          <p:nvPr>
            <p:ph type="body" sz="quarter" idx="55" hasCustomPrompt="1"/>
          </p:nvPr>
        </p:nvSpPr>
        <p:spPr>
          <a:xfrm>
            <a:off x="3504132" y="5749893"/>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280964" y="1401029"/>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280961"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09645" y="3136413"/>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09642"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2" name="Espace réservé du texte 5">
            <a:extLst>
              <a:ext uri="{FF2B5EF4-FFF2-40B4-BE49-F238E27FC236}">
                <a16:creationId xmlns:a16="http://schemas.microsoft.com/office/drawing/2014/main" id="{524C7E81-8FE6-604C-90B7-A14258D3F45C}"/>
              </a:ext>
            </a:extLst>
          </p:cNvPr>
          <p:cNvSpPr>
            <a:spLocks noGrp="1"/>
          </p:cNvSpPr>
          <p:nvPr>
            <p:ph type="body" sz="quarter" idx="60" hasCustomPrompt="1"/>
          </p:nvPr>
        </p:nvSpPr>
        <p:spPr>
          <a:xfrm>
            <a:off x="6319270" y="4775936"/>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3" name="Espace réservé du texte 27">
            <a:extLst>
              <a:ext uri="{FF2B5EF4-FFF2-40B4-BE49-F238E27FC236}">
                <a16:creationId xmlns:a16="http://schemas.microsoft.com/office/drawing/2014/main" id="{0311B0ED-B0C7-4545-B51E-5B760567CDC0}"/>
              </a:ext>
            </a:extLst>
          </p:cNvPr>
          <p:cNvSpPr>
            <a:spLocks noGrp="1"/>
          </p:cNvSpPr>
          <p:nvPr>
            <p:ph type="body" sz="quarter" idx="61" hasCustomPrompt="1"/>
          </p:nvPr>
        </p:nvSpPr>
        <p:spPr>
          <a:xfrm>
            <a:off x="6319267"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096099" y="1385690"/>
            <a:ext cx="755335" cy="646331"/>
          </a:xfrm>
        </p:spPr>
        <p:txBody>
          <a:bodyPr wrap="none" anchor="b">
            <a:noAutofit/>
          </a:bodyPr>
          <a:lstStyle>
            <a:lvl1pPr algn="l">
              <a:buNone/>
              <a:defRPr sz="3600">
                <a:solidFill>
                  <a:srgbClr val="F5EFBD"/>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096096" y="234430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24780" y="3121074"/>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24777" y="407969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8" name="Espace réservé du texte 5">
            <a:extLst>
              <a:ext uri="{FF2B5EF4-FFF2-40B4-BE49-F238E27FC236}">
                <a16:creationId xmlns:a16="http://schemas.microsoft.com/office/drawing/2014/main" id="{1CD0E733-2E9A-0048-A56E-1A5FA325A63A}"/>
              </a:ext>
            </a:extLst>
          </p:cNvPr>
          <p:cNvSpPr>
            <a:spLocks noGrp="1"/>
          </p:cNvSpPr>
          <p:nvPr>
            <p:ph type="body" sz="quarter" idx="66" hasCustomPrompt="1"/>
          </p:nvPr>
        </p:nvSpPr>
        <p:spPr>
          <a:xfrm>
            <a:off x="9134405" y="4760597"/>
            <a:ext cx="755335" cy="646331"/>
          </a:xfrm>
        </p:spPr>
        <p:txBody>
          <a:bodyPr wrap="none" anchor="b">
            <a:noAutofit/>
          </a:bodyPr>
          <a:lstStyle>
            <a:lvl1pPr algn="l">
              <a:buNone/>
              <a:defRPr sz="3600">
                <a:solidFill>
                  <a:srgbClr val="F5EFBD"/>
                </a:solidFill>
                <a:latin typeface="+mn-lt"/>
              </a:defRPr>
            </a:lvl1pPr>
          </a:lstStyle>
          <a:p>
            <a:pPr lvl="0"/>
            <a:r>
              <a:rPr lang="fr-FR" noProof="0"/>
              <a:t>##</a:t>
            </a:r>
          </a:p>
        </p:txBody>
      </p:sp>
      <p:sp>
        <p:nvSpPr>
          <p:cNvPr id="59" name="Espace réservé du texte 27">
            <a:extLst>
              <a:ext uri="{FF2B5EF4-FFF2-40B4-BE49-F238E27FC236}">
                <a16:creationId xmlns:a16="http://schemas.microsoft.com/office/drawing/2014/main" id="{0F3CA836-5EBB-A047-AFC3-A6F1967DD7A3}"/>
              </a:ext>
            </a:extLst>
          </p:cNvPr>
          <p:cNvSpPr>
            <a:spLocks noGrp="1"/>
          </p:cNvSpPr>
          <p:nvPr>
            <p:ph type="body" sz="quarter" idx="67" hasCustomPrompt="1"/>
          </p:nvPr>
        </p:nvSpPr>
        <p:spPr>
          <a:xfrm>
            <a:off x="9134402" y="5719215"/>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Tree>
    <p:extLst>
      <p:ext uri="{BB962C8B-B14F-4D97-AF65-F5344CB8AC3E}">
        <p14:creationId xmlns:p14="http://schemas.microsoft.com/office/powerpoint/2010/main" val="643105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itation-V6">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019C2020-BC77-EE48-AA13-E3A222DA18AA}"/>
              </a:ext>
            </a:extLst>
          </p:cNvPr>
          <p:cNvSpPr/>
          <p:nvPr userDrawn="1"/>
        </p:nvSpPr>
        <p:spPr>
          <a:xfrm flipV="1">
            <a:off x="0" y="0"/>
            <a:ext cx="12192000" cy="6858000"/>
          </a:xfrm>
          <a:prstGeom prst="round1Rect">
            <a:avLst>
              <a:gd name="adj" fmla="val 21045"/>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b="0"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1591877" y="1963554"/>
            <a:ext cx="6552398" cy="2868279"/>
          </a:xfrm>
        </p:spPr>
        <p:txBody>
          <a:bodyPr tIns="0" anchor="t">
            <a:normAutofit/>
          </a:bodyPr>
          <a:lstStyle>
            <a:lvl1pPr marL="0" indent="0">
              <a:lnSpc>
                <a:spcPct val="120000"/>
              </a:lnSpc>
              <a:buFontTx/>
              <a:buNone/>
              <a:defRPr sz="3600" spc="0" baseline="0">
                <a:solidFill>
                  <a:srgbClr val="F5EFBD"/>
                </a:solidFill>
              </a:defRPr>
            </a:lvl1pPr>
          </a:lstStyle>
          <a:p>
            <a:pPr lvl="0"/>
            <a:r>
              <a:rPr lang="fr-FR" noProof="0" dirty="0"/>
              <a:t>Citation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F5EFBD"/>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F5EFBD"/>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346F7D89-EF9D-7046-A934-7E2493823575}"/>
              </a:ext>
            </a:extLst>
          </p:cNvPr>
          <p:cNvSpPr>
            <a:spLocks noGrp="1"/>
          </p:cNvSpPr>
          <p:nvPr>
            <p:ph type="body" sz="quarter" idx="14" hasCustomPrompt="1"/>
          </p:nvPr>
        </p:nvSpPr>
        <p:spPr>
          <a:xfrm>
            <a:off x="685801" y="1742171"/>
            <a:ext cx="809826" cy="1049105"/>
          </a:xfrm>
        </p:spPr>
        <p:txBody>
          <a:bodyPr tIns="0" anchor="b">
            <a:noAutofit/>
          </a:bodyPr>
          <a:lstStyle>
            <a:lvl1pPr marL="0" indent="0">
              <a:spcBef>
                <a:spcPts val="0"/>
              </a:spcBef>
              <a:buFontTx/>
              <a:buNone/>
              <a:defRPr sz="11500">
                <a:solidFill>
                  <a:srgbClr val="F5EFBD"/>
                </a:solidFill>
              </a:defRPr>
            </a:lvl1pPr>
          </a:lstStyle>
          <a:p>
            <a:pPr lvl="0"/>
            <a:r>
              <a:rPr lang="fr-FR" noProof="0" dirty="0"/>
              <a:t>«</a:t>
            </a:r>
          </a:p>
        </p:txBody>
      </p:sp>
      <p:sp>
        <p:nvSpPr>
          <p:cNvPr id="20" name="Text Placeholder 7">
            <a:extLst>
              <a:ext uri="{FF2B5EF4-FFF2-40B4-BE49-F238E27FC236}">
                <a16:creationId xmlns:a16="http://schemas.microsoft.com/office/drawing/2014/main" id="{7F7A7295-0278-5043-86C6-D7AB9E1F5DED}"/>
              </a:ext>
            </a:extLst>
          </p:cNvPr>
          <p:cNvSpPr>
            <a:spLocks noGrp="1"/>
          </p:cNvSpPr>
          <p:nvPr>
            <p:ph type="body" sz="quarter" idx="15" hasCustomPrompt="1"/>
          </p:nvPr>
        </p:nvSpPr>
        <p:spPr>
          <a:xfrm>
            <a:off x="8240525" y="4189678"/>
            <a:ext cx="809826" cy="1049105"/>
          </a:xfrm>
        </p:spPr>
        <p:txBody>
          <a:bodyPr tIns="0" anchor="b">
            <a:noAutofit/>
          </a:bodyPr>
          <a:lstStyle>
            <a:lvl1pPr marL="0" indent="0">
              <a:spcBef>
                <a:spcPts val="0"/>
              </a:spcBef>
              <a:buFontTx/>
              <a:buNone/>
              <a:defRPr sz="11500">
                <a:solidFill>
                  <a:srgbClr val="F5EFBD"/>
                </a:solidFill>
              </a:defRPr>
            </a:lvl1pPr>
          </a:lstStyle>
          <a:p>
            <a:pPr lvl="0"/>
            <a:r>
              <a:rPr lang="fr-FR" noProof="0" dirty="0"/>
              <a:t> »</a:t>
            </a:r>
          </a:p>
        </p:txBody>
      </p:sp>
      <p:pic>
        <p:nvPicPr>
          <p:cNvPr id="17" name="Graphic 16">
            <a:extLst>
              <a:ext uri="{FF2B5EF4-FFF2-40B4-BE49-F238E27FC236}">
                <a16:creationId xmlns:a16="http://schemas.microsoft.com/office/drawing/2014/main" id="{6BDFAF5F-2694-1643-A67C-56E9C1200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Tree>
    <p:extLst>
      <p:ext uri="{BB962C8B-B14F-4D97-AF65-F5344CB8AC3E}">
        <p14:creationId xmlns:p14="http://schemas.microsoft.com/office/powerpoint/2010/main" val="356827096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cran chapitre-V6">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6608D983-B8C8-4949-ABE3-C1E4D195C190}"/>
              </a:ext>
            </a:extLst>
          </p:cNvPr>
          <p:cNvSpPr/>
          <p:nvPr userDrawn="1"/>
        </p:nvSpPr>
        <p:spPr>
          <a:xfrm flipV="1">
            <a:off x="1" y="0"/>
            <a:ext cx="12192000" cy="6858000"/>
          </a:xfrm>
          <a:prstGeom prst="round1Rect">
            <a:avLst>
              <a:gd name="adj" fmla="val 30908"/>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pic>
        <p:nvPicPr>
          <p:cNvPr id="11" name="Graphic 10">
            <a:extLst>
              <a:ext uri="{FF2B5EF4-FFF2-40B4-BE49-F238E27FC236}">
                <a16:creationId xmlns:a16="http://schemas.microsoft.com/office/drawing/2014/main" id="{CE0DE90E-F256-4B4E-8727-BAAAC0462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
        <p:nvSpPr>
          <p:cNvPr id="8" name="Date Placeholder 3">
            <a:extLst>
              <a:ext uri="{FF2B5EF4-FFF2-40B4-BE49-F238E27FC236}">
                <a16:creationId xmlns:a16="http://schemas.microsoft.com/office/drawing/2014/main" id="{B6B61BE6-054D-344F-9648-B00CFB1C1BFD}"/>
              </a:ext>
            </a:extLst>
          </p:cNvPr>
          <p:cNvSpPr>
            <a:spLocks noGrp="1"/>
          </p:cNvSpPr>
          <p:nvPr>
            <p:ph type="dt" sz="half" idx="10"/>
          </p:nvPr>
        </p:nvSpPr>
        <p:spPr>
          <a:xfrm>
            <a:off x="1121237" y="6356350"/>
            <a:ext cx="2743200" cy="365125"/>
          </a:xfrm>
          <a:ln>
            <a:noFill/>
          </a:ln>
        </p:spPr>
        <p:txBody>
          <a:bodyPr lIns="36000"/>
          <a:lstStyle>
            <a:lvl1pPr>
              <a:defRPr sz="1000">
                <a:solidFill>
                  <a:srgbClr val="F5EFBD"/>
                </a:solidFill>
              </a:defRPr>
            </a:lvl1pPr>
          </a:lstStyle>
          <a:p>
            <a:r>
              <a:rPr lang="en-US"/>
              <a:t>15/09/2021</a:t>
            </a:r>
            <a:endParaRPr lang="nl-NL" dirty="0"/>
          </a:p>
        </p:txBody>
      </p:sp>
      <p:sp>
        <p:nvSpPr>
          <p:cNvPr id="9" name="Slide Number Placeholder 5">
            <a:extLst>
              <a:ext uri="{FF2B5EF4-FFF2-40B4-BE49-F238E27FC236}">
                <a16:creationId xmlns:a16="http://schemas.microsoft.com/office/drawing/2014/main" id="{EB1534AA-E471-9646-A3C9-4E0FCE4C00E0}"/>
              </a:ext>
            </a:extLst>
          </p:cNvPr>
          <p:cNvSpPr>
            <a:spLocks noGrp="1"/>
          </p:cNvSpPr>
          <p:nvPr>
            <p:ph type="sldNum" sz="quarter" idx="12"/>
          </p:nvPr>
        </p:nvSpPr>
        <p:spPr>
          <a:xfrm>
            <a:off x="685801" y="6356350"/>
            <a:ext cx="429426" cy="365125"/>
          </a:xfrm>
          <a:ln>
            <a:noFill/>
          </a:ln>
        </p:spPr>
        <p:txBody>
          <a:bodyPr/>
          <a:lstStyle>
            <a:lvl1pPr algn="l">
              <a:defRPr sz="1000" b="1">
                <a:solidFill>
                  <a:srgbClr val="F5EFBD"/>
                </a:solidFill>
              </a:defRPr>
            </a:lvl1pPr>
          </a:lstStyle>
          <a:p>
            <a:fld id="{C31B3AA1-123F-634E-9CFC-467226D1D813}" type="slidenum">
              <a:rPr lang="nl-NL" smtClean="0"/>
              <a:pPr/>
              <a:t>‹#›</a:t>
            </a:fld>
            <a:endParaRPr lang="nl-NL" dirty="0"/>
          </a:p>
        </p:txBody>
      </p:sp>
      <p:cxnSp>
        <p:nvCxnSpPr>
          <p:cNvPr id="12" name="Straight Connector 11">
            <a:extLst>
              <a:ext uri="{FF2B5EF4-FFF2-40B4-BE49-F238E27FC236}">
                <a16:creationId xmlns:a16="http://schemas.microsoft.com/office/drawing/2014/main" id="{796BD98B-F602-FB4D-AB93-5293379E0E01}"/>
              </a:ext>
            </a:extLst>
          </p:cNvPr>
          <p:cNvCxnSpPr/>
          <p:nvPr userDrawn="1"/>
        </p:nvCxnSpPr>
        <p:spPr>
          <a:xfrm>
            <a:off x="532265" y="6469039"/>
            <a:ext cx="0" cy="388961"/>
          </a:xfrm>
          <a:prstGeom prst="line">
            <a:avLst/>
          </a:prstGeom>
          <a:ln>
            <a:solidFill>
              <a:srgbClr val="FFD8D8"/>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46B2770-530C-174B-A000-2DEA096E1D20}"/>
              </a:ext>
            </a:extLst>
          </p:cNvPr>
          <p:cNvSpPr>
            <a:spLocks noGrp="1"/>
          </p:cNvSpPr>
          <p:nvPr>
            <p:ph type="title" hasCustomPrompt="1"/>
          </p:nvPr>
        </p:nvSpPr>
        <p:spPr>
          <a:xfrm>
            <a:off x="2683926" y="1816107"/>
            <a:ext cx="6705600" cy="2263768"/>
          </a:xfrm>
        </p:spPr>
        <p:txBody>
          <a:bodyPr anchor="b">
            <a:noAutofit/>
          </a:bodyPr>
          <a:lstStyle>
            <a:lvl1pPr>
              <a:defRPr sz="4000">
                <a:solidFill>
                  <a:schemeClr val="bg1"/>
                </a:solidFill>
              </a:defRPr>
            </a:lvl1pPr>
          </a:lstStyle>
          <a:p>
            <a:r>
              <a:rPr lang="fr-FR" noProof="0" dirty="0"/>
              <a:t>Titre du chapitre</a:t>
            </a:r>
          </a:p>
        </p:txBody>
      </p:sp>
      <p:sp>
        <p:nvSpPr>
          <p:cNvPr id="14" name="Text Placeholder 2">
            <a:extLst>
              <a:ext uri="{FF2B5EF4-FFF2-40B4-BE49-F238E27FC236}">
                <a16:creationId xmlns:a16="http://schemas.microsoft.com/office/drawing/2014/main" id="{054A2846-9D88-BA4D-AAE2-18FFEBB4A13C}"/>
              </a:ext>
            </a:extLst>
          </p:cNvPr>
          <p:cNvSpPr>
            <a:spLocks noGrp="1"/>
          </p:cNvSpPr>
          <p:nvPr>
            <p:ph type="body" idx="1" hasCustomPrompt="1"/>
          </p:nvPr>
        </p:nvSpPr>
        <p:spPr>
          <a:xfrm>
            <a:off x="2683926" y="4106863"/>
            <a:ext cx="6705600" cy="1500187"/>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dirty="0"/>
              <a:t>Sous-titre</a:t>
            </a:r>
          </a:p>
        </p:txBody>
      </p:sp>
      <p:sp>
        <p:nvSpPr>
          <p:cNvPr id="15" name="Espace réservé du texte 5">
            <a:extLst>
              <a:ext uri="{FF2B5EF4-FFF2-40B4-BE49-F238E27FC236}">
                <a16:creationId xmlns:a16="http://schemas.microsoft.com/office/drawing/2014/main" id="{B4BB901B-0594-8C4D-97AF-39955A88628E}"/>
              </a:ext>
            </a:extLst>
          </p:cNvPr>
          <p:cNvSpPr>
            <a:spLocks noGrp="1"/>
          </p:cNvSpPr>
          <p:nvPr>
            <p:ph type="body" sz="quarter" idx="13" hasCustomPrompt="1"/>
          </p:nvPr>
        </p:nvSpPr>
        <p:spPr>
          <a:xfrm>
            <a:off x="71967" y="2892021"/>
            <a:ext cx="2116658" cy="1264962"/>
          </a:xfrm>
        </p:spPr>
        <p:txBody>
          <a:bodyPr wrap="square" bIns="0" anchor="b">
            <a:spAutoFit/>
          </a:bodyPr>
          <a:lstStyle>
            <a:lvl1pPr algn="r">
              <a:spcBef>
                <a:spcPts val="0"/>
              </a:spcBef>
              <a:buNone/>
              <a:defRPr sz="8800">
                <a:solidFill>
                  <a:srgbClr val="F5EFBD"/>
                </a:solidFill>
                <a:latin typeface="+mn-lt"/>
              </a:defRPr>
            </a:lvl1pPr>
          </a:lstStyle>
          <a:p>
            <a:pPr lvl="0"/>
            <a:r>
              <a:rPr lang="fr-FR" noProof="0" dirty="0"/>
              <a:t>##</a:t>
            </a:r>
          </a:p>
        </p:txBody>
      </p:sp>
      <p:grpSp>
        <p:nvGrpSpPr>
          <p:cNvPr id="10" name="Group 9">
            <a:extLst>
              <a:ext uri="{FF2B5EF4-FFF2-40B4-BE49-F238E27FC236}">
                <a16:creationId xmlns:a16="http://schemas.microsoft.com/office/drawing/2014/main" id="{EB8DB3D7-3133-584A-AF04-2744752224EB}"/>
              </a:ext>
            </a:extLst>
          </p:cNvPr>
          <p:cNvGrpSpPr/>
          <p:nvPr userDrawn="1"/>
        </p:nvGrpSpPr>
        <p:grpSpPr>
          <a:xfrm flipH="1">
            <a:off x="2315249" y="1579574"/>
            <a:ext cx="3059151" cy="5268902"/>
            <a:chOff x="7016750" y="2290984"/>
            <a:chExt cx="965521" cy="1662957"/>
          </a:xfrm>
        </p:grpSpPr>
        <p:sp>
          <p:nvSpPr>
            <p:cNvPr id="16" name="Arc 15">
              <a:extLst>
                <a:ext uri="{FF2B5EF4-FFF2-40B4-BE49-F238E27FC236}">
                  <a16:creationId xmlns:a16="http://schemas.microsoft.com/office/drawing/2014/main" id="{FEC12849-46DF-A54B-AECE-D4595AEAB132}"/>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8BB6132D-D0AE-F543-A8BD-A0A4A8266EB6}"/>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22A84A-B74B-F042-AE91-A45000970DC6}"/>
                </a:ext>
              </a:extLst>
            </p:cNvPr>
            <p:cNvCxnSpPr>
              <a:cxnSpLocks/>
            </p:cNvCxnSpPr>
            <p:nvPr/>
          </p:nvCxnSpPr>
          <p:spPr>
            <a:xfrm>
              <a:off x="7981962" y="2520950"/>
              <a:ext cx="0" cy="1432991"/>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5163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ssion-V6">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019C2020-BC77-EE48-AA13-E3A222DA18AA}"/>
              </a:ext>
            </a:extLst>
          </p:cNvPr>
          <p:cNvSpPr/>
          <p:nvPr userDrawn="1"/>
        </p:nvSpPr>
        <p:spPr>
          <a:xfrm flipV="1">
            <a:off x="0" y="0"/>
            <a:ext cx="12192000" cy="6858000"/>
          </a:xfrm>
          <a:prstGeom prst="round1Rect">
            <a:avLst>
              <a:gd name="adj" fmla="val 21045"/>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rgbClr val="F5EFBD"/>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rgbClr val="F5EFBD"/>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6BDFAF5F-2694-1643-A67C-56E9C1200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
        <p:nvSpPr>
          <p:cNvPr id="11" name="Text Placeholder 7">
            <a:extLst>
              <a:ext uri="{FF2B5EF4-FFF2-40B4-BE49-F238E27FC236}">
                <a16:creationId xmlns:a16="http://schemas.microsoft.com/office/drawing/2014/main" id="{FC9E3489-E3D2-1A4D-AB58-247E80F0DCCE}"/>
              </a:ext>
            </a:extLst>
          </p:cNvPr>
          <p:cNvSpPr>
            <a:spLocks noGrp="1"/>
          </p:cNvSpPr>
          <p:nvPr>
            <p:ph type="body" sz="quarter" idx="13" hasCustomPrompt="1"/>
          </p:nvPr>
        </p:nvSpPr>
        <p:spPr>
          <a:xfrm>
            <a:off x="3567614" y="1583307"/>
            <a:ext cx="6795586" cy="3344294"/>
          </a:xfrm>
        </p:spPr>
        <p:txBody>
          <a:bodyPr tIns="0" anchor="ctr">
            <a:noAutofit/>
          </a:bodyPr>
          <a:lstStyle>
            <a:lvl1pPr marL="0" indent="0">
              <a:lnSpc>
                <a:spcPct val="110000"/>
              </a:lnSpc>
              <a:buFontTx/>
              <a:buNone/>
              <a:defRPr sz="2800" spc="0" baseline="0">
                <a:solidFill>
                  <a:srgbClr val="F5EFBD"/>
                </a:solidFill>
              </a:defRPr>
            </a:lvl1pPr>
          </a:lstStyle>
          <a:p>
            <a:pPr lvl="0"/>
            <a:r>
              <a:rPr lang="fr-FR" noProof="0" dirty="0"/>
              <a:t>Texte mission</a:t>
            </a:r>
          </a:p>
        </p:txBody>
      </p:sp>
      <p:sp>
        <p:nvSpPr>
          <p:cNvPr id="12" name="TextBox 11">
            <a:extLst>
              <a:ext uri="{FF2B5EF4-FFF2-40B4-BE49-F238E27FC236}">
                <a16:creationId xmlns:a16="http://schemas.microsoft.com/office/drawing/2014/main" id="{36448DF7-DE9E-5642-BBB8-C43746487037}"/>
              </a:ext>
            </a:extLst>
          </p:cNvPr>
          <p:cNvSpPr txBox="1"/>
          <p:nvPr userDrawn="1"/>
        </p:nvSpPr>
        <p:spPr>
          <a:xfrm>
            <a:off x="685801" y="2919411"/>
            <a:ext cx="2169160" cy="646331"/>
          </a:xfrm>
          <a:prstGeom prst="rect">
            <a:avLst/>
          </a:prstGeom>
          <a:noFill/>
        </p:spPr>
        <p:txBody>
          <a:bodyPr wrap="square" rtlCol="0">
            <a:spAutoFit/>
          </a:bodyPr>
          <a:lstStyle/>
          <a:p>
            <a:pPr algn="l">
              <a:spcBef>
                <a:spcPts val="1200"/>
              </a:spcBef>
            </a:pPr>
            <a:r>
              <a:rPr lang="en-GB" sz="3600" cap="all" baseline="0" dirty="0">
                <a:solidFill>
                  <a:srgbClr val="F5EFBD"/>
                </a:solidFill>
              </a:rPr>
              <a:t>Mission</a:t>
            </a:r>
          </a:p>
        </p:txBody>
      </p:sp>
    </p:spTree>
    <p:extLst>
      <p:ext uri="{BB962C8B-B14F-4D97-AF65-F5344CB8AC3E}">
        <p14:creationId xmlns:p14="http://schemas.microsoft.com/office/powerpoint/2010/main" val="111898912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cran contact-V6">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C0E6259D-D24A-2244-A4DE-9B6A2A63ACE9}"/>
              </a:ext>
            </a:extLst>
          </p:cNvPr>
          <p:cNvSpPr/>
          <p:nvPr userDrawn="1"/>
        </p:nvSpPr>
        <p:spPr>
          <a:xfrm flipV="1">
            <a:off x="0" y="0"/>
            <a:ext cx="12192000" cy="6858000"/>
          </a:xfrm>
          <a:prstGeom prst="round1Rect">
            <a:avLst>
              <a:gd name="adj" fmla="val 21045"/>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8" name="Graphic 17">
            <a:extLst>
              <a:ext uri="{FF2B5EF4-FFF2-40B4-BE49-F238E27FC236}">
                <a16:creationId xmlns:a16="http://schemas.microsoft.com/office/drawing/2014/main" id="{5D56C193-5E6E-BB4A-86A7-D30DB629B7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9688" y="1714661"/>
            <a:ext cx="793734" cy="793734"/>
          </a:xfrm>
          <a:prstGeom prst="rect">
            <a:avLst/>
          </a:prstGeom>
        </p:spPr>
      </p:pic>
      <p:pic>
        <p:nvPicPr>
          <p:cNvPr id="19" name="Graphic 18">
            <a:extLst>
              <a:ext uri="{FF2B5EF4-FFF2-40B4-BE49-F238E27FC236}">
                <a16:creationId xmlns:a16="http://schemas.microsoft.com/office/drawing/2014/main" id="{3786CFAA-3AFF-0B4E-9979-A4FAF83B19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541" y="2731317"/>
            <a:ext cx="357550" cy="555479"/>
          </a:xfrm>
          <a:prstGeom prst="rect">
            <a:avLst/>
          </a:prstGeom>
        </p:spPr>
      </p:pic>
      <p:pic>
        <p:nvPicPr>
          <p:cNvPr id="20" name="Graphic 19">
            <a:extLst>
              <a:ext uri="{FF2B5EF4-FFF2-40B4-BE49-F238E27FC236}">
                <a16:creationId xmlns:a16="http://schemas.microsoft.com/office/drawing/2014/main" id="{05CEB62E-6503-F941-B245-351C7B89C8A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8697" y="4550938"/>
            <a:ext cx="609238" cy="566484"/>
          </a:xfrm>
          <a:prstGeom prst="rect">
            <a:avLst/>
          </a:prstGeom>
        </p:spPr>
      </p:pic>
      <p:pic>
        <p:nvPicPr>
          <p:cNvPr id="21" name="Graphic 20">
            <a:extLst>
              <a:ext uri="{FF2B5EF4-FFF2-40B4-BE49-F238E27FC236}">
                <a16:creationId xmlns:a16="http://schemas.microsoft.com/office/drawing/2014/main" id="{CC1AB2A9-DAAD-214D-B765-96E24C8F491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539" y="3630961"/>
            <a:ext cx="569395" cy="569395"/>
          </a:xfrm>
          <a:prstGeom prst="rect">
            <a:avLst/>
          </a:prstGeom>
        </p:spPr>
      </p:pic>
      <p:sp>
        <p:nvSpPr>
          <p:cNvPr id="22" name="Tijdelijke aanduiding voor tekst 8">
            <a:extLst>
              <a:ext uri="{FF2B5EF4-FFF2-40B4-BE49-F238E27FC236}">
                <a16:creationId xmlns:a16="http://schemas.microsoft.com/office/drawing/2014/main" id="{0E1256A4-3094-CC4E-AD7D-078C4207E5DD}"/>
              </a:ext>
            </a:extLst>
          </p:cNvPr>
          <p:cNvSpPr>
            <a:spLocks noGrp="1"/>
          </p:cNvSpPr>
          <p:nvPr>
            <p:ph type="body" sz="quarter" idx="10" hasCustomPrompt="1"/>
          </p:nvPr>
        </p:nvSpPr>
        <p:spPr>
          <a:xfrm>
            <a:off x="4593937" y="1833279"/>
            <a:ext cx="5563076" cy="617176"/>
          </a:xfrm>
          <a:prstGeom prst="rect">
            <a:avLst/>
          </a:prstGeom>
        </p:spPr>
        <p:txBody>
          <a:bodyPr anchor="ctr">
            <a:noAutofit/>
          </a:bodyPr>
          <a:lstStyle>
            <a:lvl1pPr marL="0" indent="0">
              <a:lnSpc>
                <a:spcPct val="100000"/>
              </a:lnSpc>
              <a:spcAft>
                <a:spcPts val="600"/>
              </a:spcAft>
              <a:buNone/>
              <a:defRPr sz="1600" b="0" baseline="0">
                <a:solidFill>
                  <a:srgbClr val="FFD8D8"/>
                </a:solidFill>
              </a:defRPr>
            </a:lvl1pPr>
          </a:lstStyle>
          <a:p>
            <a:pPr lvl="0"/>
            <a:r>
              <a:rPr lang="fr-FR" noProof="0" dirty="0"/>
              <a:t>Insérez votre nom</a:t>
            </a:r>
          </a:p>
        </p:txBody>
      </p:sp>
      <p:sp>
        <p:nvSpPr>
          <p:cNvPr id="32" name="Holder 3">
            <a:extLst>
              <a:ext uri="{FF2B5EF4-FFF2-40B4-BE49-F238E27FC236}">
                <a16:creationId xmlns:a16="http://schemas.microsoft.com/office/drawing/2014/main" id="{7FB1AB39-87AC-004F-BF71-6442AA5DCF2B}"/>
              </a:ext>
            </a:extLst>
          </p:cNvPr>
          <p:cNvSpPr>
            <a:spLocks noGrp="1"/>
          </p:cNvSpPr>
          <p:nvPr>
            <p:ph type="subTitle" idx="4" hasCustomPrompt="1"/>
          </p:nvPr>
        </p:nvSpPr>
        <p:spPr>
          <a:xfrm>
            <a:off x="4593937" y="4564217"/>
            <a:ext cx="5563076" cy="516092"/>
          </a:xfrm>
          <a:prstGeom prst="rect">
            <a:avLst/>
          </a:prstGeom>
        </p:spPr>
        <p:txBody>
          <a:bodyPr wrap="square" lIns="0" tIns="0" rIns="0" bIns="0" anchor="ctr">
            <a:noAutofit/>
          </a:bodyPr>
          <a:lstStyle>
            <a:lvl1pPr marL="0" indent="0">
              <a:lnSpc>
                <a:spcPct val="100000"/>
              </a:lnSpc>
              <a:spcBef>
                <a:spcPts val="200"/>
              </a:spcBef>
              <a:spcAft>
                <a:spcPts val="600"/>
              </a:spcAft>
              <a:buNone/>
              <a:defRPr sz="1600" b="0" i="0" baseline="0">
                <a:solidFill>
                  <a:srgbClr val="FFD8D8"/>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fr-FR" noProof="0" dirty="0"/>
              <a:t>Insérez un lien</a:t>
            </a:r>
          </a:p>
        </p:txBody>
      </p:sp>
      <p:sp>
        <p:nvSpPr>
          <p:cNvPr id="34" name="Tijdelijke aanduiding voor tekst 8">
            <a:extLst>
              <a:ext uri="{FF2B5EF4-FFF2-40B4-BE49-F238E27FC236}">
                <a16:creationId xmlns:a16="http://schemas.microsoft.com/office/drawing/2014/main" id="{0C39FB2F-F869-284C-8B94-9BD9801B2289}"/>
              </a:ext>
            </a:extLst>
          </p:cNvPr>
          <p:cNvSpPr>
            <a:spLocks noGrp="1"/>
          </p:cNvSpPr>
          <p:nvPr>
            <p:ph type="body" sz="quarter" idx="13" hasCustomPrompt="1"/>
          </p:nvPr>
        </p:nvSpPr>
        <p:spPr>
          <a:xfrm>
            <a:off x="4593937" y="2686554"/>
            <a:ext cx="5563076" cy="617176"/>
          </a:xfrm>
          <a:prstGeom prst="rect">
            <a:avLst/>
          </a:prstGeom>
        </p:spPr>
        <p:txBody>
          <a:bodyPr anchor="ctr">
            <a:noAutofit/>
          </a:bodyPr>
          <a:lstStyle>
            <a:lvl1pPr marL="0" indent="0">
              <a:lnSpc>
                <a:spcPct val="100000"/>
              </a:lnSpc>
              <a:spcAft>
                <a:spcPts val="600"/>
              </a:spcAft>
              <a:buNone/>
              <a:defRPr sz="1600" b="0" baseline="0">
                <a:solidFill>
                  <a:srgbClr val="FFD8D8"/>
                </a:solidFill>
              </a:defRPr>
            </a:lvl1pPr>
          </a:lstStyle>
          <a:p>
            <a:pPr lvl="0"/>
            <a:r>
              <a:rPr lang="fr-FR" noProof="0" dirty="0"/>
              <a:t>Insérez votre numéro de téléphone</a:t>
            </a:r>
          </a:p>
        </p:txBody>
      </p:sp>
      <p:sp>
        <p:nvSpPr>
          <p:cNvPr id="35" name="Tijdelijke aanduiding voor tekst 8">
            <a:extLst>
              <a:ext uri="{FF2B5EF4-FFF2-40B4-BE49-F238E27FC236}">
                <a16:creationId xmlns:a16="http://schemas.microsoft.com/office/drawing/2014/main" id="{31D0BFAA-BB1A-4D4C-8A9B-20D975B593A2}"/>
              </a:ext>
            </a:extLst>
          </p:cNvPr>
          <p:cNvSpPr>
            <a:spLocks noGrp="1"/>
          </p:cNvSpPr>
          <p:nvPr>
            <p:ph type="body" sz="quarter" idx="14" hasCustomPrompt="1"/>
          </p:nvPr>
        </p:nvSpPr>
        <p:spPr>
          <a:xfrm>
            <a:off x="4593937" y="3572982"/>
            <a:ext cx="5563076" cy="617176"/>
          </a:xfrm>
          <a:prstGeom prst="rect">
            <a:avLst/>
          </a:prstGeom>
        </p:spPr>
        <p:txBody>
          <a:bodyPr anchor="ctr">
            <a:noAutofit/>
          </a:bodyPr>
          <a:lstStyle>
            <a:lvl1pPr marL="0" indent="0">
              <a:lnSpc>
                <a:spcPct val="100000"/>
              </a:lnSpc>
              <a:spcAft>
                <a:spcPts val="600"/>
              </a:spcAft>
              <a:buNone/>
              <a:defRPr sz="1600" b="0" baseline="0">
                <a:solidFill>
                  <a:srgbClr val="FFD8D8"/>
                </a:solidFill>
              </a:defRPr>
            </a:lvl1pPr>
          </a:lstStyle>
          <a:p>
            <a:pPr lvl="0"/>
            <a:r>
              <a:rPr lang="fr-FR" noProof="0" dirty="0"/>
              <a:t>Insérez votre adresse mail</a:t>
            </a:r>
          </a:p>
        </p:txBody>
      </p:sp>
      <p:pic>
        <p:nvPicPr>
          <p:cNvPr id="23" name="Graphic 22">
            <a:extLst>
              <a:ext uri="{FF2B5EF4-FFF2-40B4-BE49-F238E27FC236}">
                <a16:creationId xmlns:a16="http://schemas.microsoft.com/office/drawing/2014/main" id="{6C36E9C8-916F-7C47-9208-013829EC102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48003" y="706708"/>
            <a:ext cx="990876" cy="286125"/>
          </a:xfrm>
          <a:prstGeom prst="rect">
            <a:avLst/>
          </a:prstGeom>
        </p:spPr>
      </p:pic>
      <p:grpSp>
        <p:nvGrpSpPr>
          <p:cNvPr id="13" name="Group 12">
            <a:extLst>
              <a:ext uri="{FF2B5EF4-FFF2-40B4-BE49-F238E27FC236}">
                <a16:creationId xmlns:a16="http://schemas.microsoft.com/office/drawing/2014/main" id="{4281BC5E-B3B4-B941-B0BA-319939BB32B0}"/>
              </a:ext>
            </a:extLst>
          </p:cNvPr>
          <p:cNvGrpSpPr/>
          <p:nvPr userDrawn="1"/>
        </p:nvGrpSpPr>
        <p:grpSpPr>
          <a:xfrm flipH="1">
            <a:off x="2117744" y="681438"/>
            <a:ext cx="3735688" cy="6176562"/>
            <a:chOff x="7016750" y="2290984"/>
            <a:chExt cx="965521" cy="1596387"/>
          </a:xfrm>
        </p:grpSpPr>
        <p:sp>
          <p:nvSpPr>
            <p:cNvPr id="14" name="Arc 13">
              <a:extLst>
                <a:ext uri="{FF2B5EF4-FFF2-40B4-BE49-F238E27FC236}">
                  <a16:creationId xmlns:a16="http://schemas.microsoft.com/office/drawing/2014/main" id="{B857DEE7-17E5-7849-9CC5-85829D5E41CB}"/>
                </a:ext>
              </a:extLst>
            </p:cNvPr>
            <p:cNvSpPr/>
            <p:nvPr/>
          </p:nvSpPr>
          <p:spPr>
            <a:xfrm>
              <a:off x="7520683" y="2291137"/>
              <a:ext cx="461588" cy="461588"/>
            </a:xfrm>
            <a:prstGeom prst="arc">
              <a:avLst>
                <a:gd name="adj1" fmla="val 16200000"/>
                <a:gd name="adj2" fmla="val 21595522"/>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CD46FBFE-3568-2740-927F-8CC61D218A96}"/>
                </a:ext>
              </a:extLst>
            </p:cNvPr>
            <p:cNvCxnSpPr/>
            <p:nvPr/>
          </p:nvCxnSpPr>
          <p:spPr>
            <a:xfrm flipH="1">
              <a:off x="7016750" y="2290984"/>
              <a:ext cx="736600" cy="0"/>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F282D-CB06-D643-9D67-AEFCE59A312B}"/>
                </a:ext>
              </a:extLst>
            </p:cNvPr>
            <p:cNvCxnSpPr>
              <a:cxnSpLocks/>
            </p:cNvCxnSpPr>
            <p:nvPr/>
          </p:nvCxnSpPr>
          <p:spPr>
            <a:xfrm flipH="1">
              <a:off x="7981825" y="2520950"/>
              <a:ext cx="0" cy="1366421"/>
            </a:xfrm>
            <a:prstGeom prst="line">
              <a:avLst/>
            </a:prstGeom>
            <a:ln w="9525">
              <a:solidFill>
                <a:srgbClr val="F5EFBD"/>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9271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rci - V6">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8C52B75-A007-6443-BBEF-0FA76689AC57}"/>
              </a:ext>
            </a:extLst>
          </p:cNvPr>
          <p:cNvSpPr/>
          <p:nvPr userDrawn="1"/>
        </p:nvSpPr>
        <p:spPr>
          <a:xfrm flipV="1">
            <a:off x="0" y="0"/>
            <a:ext cx="12192000" cy="6858000"/>
          </a:xfrm>
          <a:prstGeom prst="round1Rect">
            <a:avLst>
              <a:gd name="adj" fmla="val 21045"/>
            </a:avLst>
          </a:prstGeom>
          <a:solidFill>
            <a:srgbClr val="FF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1" name="Graphic 10">
            <a:extLst>
              <a:ext uri="{FF2B5EF4-FFF2-40B4-BE49-F238E27FC236}">
                <a16:creationId xmlns:a16="http://schemas.microsoft.com/office/drawing/2014/main" id="{8223A32A-CDE8-E748-94A5-852D1C289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3077691"/>
            <a:ext cx="2433196" cy="702618"/>
          </a:xfrm>
          <a:prstGeom prst="rect">
            <a:avLst/>
          </a:prstGeom>
        </p:spPr>
      </p:pic>
      <p:sp>
        <p:nvSpPr>
          <p:cNvPr id="5" name="TextBox 4">
            <a:extLst>
              <a:ext uri="{FF2B5EF4-FFF2-40B4-BE49-F238E27FC236}">
                <a16:creationId xmlns:a16="http://schemas.microsoft.com/office/drawing/2014/main" id="{8E4E7C1F-2768-7A4D-97D2-B02A8EF07D15}"/>
              </a:ext>
            </a:extLst>
          </p:cNvPr>
          <p:cNvSpPr txBox="1"/>
          <p:nvPr userDrawn="1"/>
        </p:nvSpPr>
        <p:spPr>
          <a:xfrm>
            <a:off x="-505838" y="2875002"/>
            <a:ext cx="6096000" cy="1107996"/>
          </a:xfrm>
          <a:prstGeom prst="rect">
            <a:avLst/>
          </a:prstGeom>
          <a:noFill/>
        </p:spPr>
        <p:txBody>
          <a:bodyPr wrap="square">
            <a:spAutoFit/>
          </a:bodyPr>
          <a:lstStyle/>
          <a:p>
            <a:pPr lvl="0" algn="ctr"/>
            <a:r>
              <a:rPr lang="fr-FR" sz="6600" cap="all" baseline="0" noProof="0" dirty="0">
                <a:solidFill>
                  <a:srgbClr val="F5EFBD"/>
                </a:solidFill>
              </a:rPr>
              <a:t>Merci</a:t>
            </a:r>
          </a:p>
        </p:txBody>
      </p:sp>
    </p:spTree>
    <p:extLst>
      <p:ext uri="{BB962C8B-B14F-4D97-AF65-F5344CB8AC3E}">
        <p14:creationId xmlns:p14="http://schemas.microsoft.com/office/powerpoint/2010/main" val="5005022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cran titre - V1-7">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E931F659-15A4-1E45-9256-532784F4287F}"/>
              </a:ext>
            </a:extLst>
          </p:cNvPr>
          <p:cNvSpPr/>
          <p:nvPr userDrawn="1"/>
        </p:nvSpPr>
        <p:spPr>
          <a:xfrm flipV="1">
            <a:off x="-1777" y="0"/>
            <a:ext cx="9128685" cy="6858000"/>
          </a:xfrm>
          <a:prstGeom prst="round1Rect">
            <a:avLst>
              <a:gd name="adj" fmla="val 30908"/>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CFE6046A-0E98-6B46-A74F-80629ABA0D4B}"/>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5C5EA7"/>
                </a:solidFill>
              </a:defRPr>
            </a:lvl1pPr>
          </a:lstStyle>
          <a:p>
            <a:r>
              <a:rPr lang="fr-FR" noProof="0" dirty="0"/>
              <a:t>Titre de la présentation</a:t>
            </a:r>
          </a:p>
        </p:txBody>
      </p:sp>
      <p:sp>
        <p:nvSpPr>
          <p:cNvPr id="3" name="Subtitle 2">
            <a:extLst>
              <a:ext uri="{FF2B5EF4-FFF2-40B4-BE49-F238E27FC236}">
                <a16:creationId xmlns:a16="http://schemas.microsoft.com/office/drawing/2014/main" id="{9E2C43B4-3F4B-7947-8C12-A722DF44E797}"/>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rgbClr val="5C5EA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4" name="Date Placeholder 3">
            <a:extLst>
              <a:ext uri="{FF2B5EF4-FFF2-40B4-BE49-F238E27FC236}">
                <a16:creationId xmlns:a16="http://schemas.microsoft.com/office/drawing/2014/main" id="{18159048-9602-2D43-AF93-E171A3CDFC66}"/>
              </a:ext>
            </a:extLst>
          </p:cNvPr>
          <p:cNvSpPr>
            <a:spLocks noGrp="1"/>
          </p:cNvSpPr>
          <p:nvPr>
            <p:ph type="dt" sz="half" idx="10"/>
          </p:nvPr>
        </p:nvSpPr>
        <p:spPr>
          <a:xfrm>
            <a:off x="965178" y="5895332"/>
            <a:ext cx="2743200" cy="365125"/>
          </a:xfrm>
        </p:spPr>
        <p:txBody>
          <a:bodyPr/>
          <a:lstStyle>
            <a:lvl1pPr>
              <a:defRPr>
                <a:solidFill>
                  <a:srgbClr val="5C5EA7"/>
                </a:solidFill>
              </a:defRPr>
            </a:lvl1pPr>
          </a:lstStyle>
          <a:p>
            <a:r>
              <a:rPr lang="en-US"/>
              <a:t>15/09/2021</a:t>
            </a:r>
            <a:endParaRPr lang="fr-FR" dirty="0"/>
          </a:p>
        </p:txBody>
      </p:sp>
      <p:pic>
        <p:nvPicPr>
          <p:cNvPr id="15" name="Graphic 14">
            <a:extLst>
              <a:ext uri="{FF2B5EF4-FFF2-40B4-BE49-F238E27FC236}">
                <a16:creationId xmlns:a16="http://schemas.microsoft.com/office/drawing/2014/main" id="{C7064604-A0F5-3142-9777-49628E1D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3658" y="5746549"/>
            <a:ext cx="1902847" cy="549466"/>
          </a:xfrm>
          <a:prstGeom prst="rect">
            <a:avLst/>
          </a:prstGeom>
        </p:spPr>
      </p:pic>
      <p:grpSp>
        <p:nvGrpSpPr>
          <p:cNvPr id="11" name="Group 10">
            <a:extLst>
              <a:ext uri="{FF2B5EF4-FFF2-40B4-BE49-F238E27FC236}">
                <a16:creationId xmlns:a16="http://schemas.microsoft.com/office/drawing/2014/main" id="{33B8CF4A-862E-4A47-866D-C8ACFD76BFAA}"/>
              </a:ext>
            </a:extLst>
          </p:cNvPr>
          <p:cNvGrpSpPr/>
          <p:nvPr userDrawn="1"/>
        </p:nvGrpSpPr>
        <p:grpSpPr>
          <a:xfrm flipH="1">
            <a:off x="483023" y="652962"/>
            <a:ext cx="3735687" cy="6205035"/>
            <a:chOff x="7016750" y="2290984"/>
            <a:chExt cx="965521" cy="1603746"/>
          </a:xfrm>
        </p:grpSpPr>
        <p:sp>
          <p:nvSpPr>
            <p:cNvPr id="17" name="Arc 16">
              <a:extLst>
                <a:ext uri="{FF2B5EF4-FFF2-40B4-BE49-F238E27FC236}">
                  <a16:creationId xmlns:a16="http://schemas.microsoft.com/office/drawing/2014/main" id="{74F1A6D1-6DC2-364F-8E61-FFF92B26885D}"/>
                </a:ext>
              </a:extLst>
            </p:cNvPr>
            <p:cNvSpPr/>
            <p:nvPr/>
          </p:nvSpPr>
          <p:spPr>
            <a:xfrm>
              <a:off x="7520683" y="2291137"/>
              <a:ext cx="461588" cy="461588"/>
            </a:xfrm>
            <a:prstGeom prst="arc">
              <a:avLst>
                <a:gd name="adj1" fmla="val 16200000"/>
                <a:gd name="adj2" fmla="val 21595522"/>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3BB3F239-1C1D-814B-9633-2D3CAC0E38B0}"/>
                </a:ext>
              </a:extLst>
            </p:cNvPr>
            <p:cNvCxnSpPr/>
            <p:nvPr/>
          </p:nvCxnSpPr>
          <p:spPr>
            <a:xfrm flipH="1">
              <a:off x="7016750" y="2290984"/>
              <a:ext cx="736600" cy="0"/>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291A25-9561-384C-AC16-98DA1064009B}"/>
                </a:ext>
              </a:extLst>
            </p:cNvPr>
            <p:cNvCxnSpPr>
              <a:cxnSpLocks/>
            </p:cNvCxnSpPr>
            <p:nvPr/>
          </p:nvCxnSpPr>
          <p:spPr>
            <a:xfrm flipH="1">
              <a:off x="7982239" y="2520950"/>
              <a:ext cx="0" cy="1373780"/>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4301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cran titre - V2-7">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2DE2F2EF-75E3-8643-A332-E5FC502C8686}"/>
              </a:ext>
            </a:extLst>
          </p:cNvPr>
          <p:cNvSpPr/>
          <p:nvPr userDrawn="1"/>
        </p:nvSpPr>
        <p:spPr>
          <a:xfrm flipV="1">
            <a:off x="1" y="0"/>
            <a:ext cx="12192000" cy="6858000"/>
          </a:xfrm>
          <a:prstGeom prst="round1Rect">
            <a:avLst>
              <a:gd name="adj" fmla="val 30908"/>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0" name="Title 1">
            <a:extLst>
              <a:ext uri="{FF2B5EF4-FFF2-40B4-BE49-F238E27FC236}">
                <a16:creationId xmlns:a16="http://schemas.microsoft.com/office/drawing/2014/main" id="{69707DC0-D5D5-5048-8D45-497055927138}"/>
              </a:ext>
            </a:extLst>
          </p:cNvPr>
          <p:cNvSpPr>
            <a:spLocks noGrp="1"/>
          </p:cNvSpPr>
          <p:nvPr>
            <p:ph type="ctrTitle" hasCustomPrompt="1"/>
          </p:nvPr>
        </p:nvSpPr>
        <p:spPr>
          <a:xfrm>
            <a:off x="965178" y="1090939"/>
            <a:ext cx="6104351" cy="2863002"/>
          </a:xfrm>
        </p:spPr>
        <p:txBody>
          <a:bodyPr anchor="b">
            <a:noAutofit/>
          </a:bodyPr>
          <a:lstStyle>
            <a:lvl1pPr algn="l">
              <a:defRPr sz="4800">
                <a:solidFill>
                  <a:srgbClr val="5C5EA7"/>
                </a:solidFill>
              </a:defRPr>
            </a:lvl1pPr>
          </a:lstStyle>
          <a:p>
            <a:r>
              <a:rPr lang="fr-FR" noProof="0" dirty="0"/>
              <a:t>Titre de la présentation</a:t>
            </a:r>
          </a:p>
        </p:txBody>
      </p:sp>
      <p:sp>
        <p:nvSpPr>
          <p:cNvPr id="21" name="Subtitle 2">
            <a:extLst>
              <a:ext uri="{FF2B5EF4-FFF2-40B4-BE49-F238E27FC236}">
                <a16:creationId xmlns:a16="http://schemas.microsoft.com/office/drawing/2014/main" id="{78D74FAE-EA9B-914A-8A9D-51CFAE556DA5}"/>
              </a:ext>
            </a:extLst>
          </p:cNvPr>
          <p:cNvSpPr>
            <a:spLocks noGrp="1"/>
          </p:cNvSpPr>
          <p:nvPr>
            <p:ph type="subTitle" idx="1" hasCustomPrompt="1"/>
          </p:nvPr>
        </p:nvSpPr>
        <p:spPr>
          <a:xfrm>
            <a:off x="965178" y="3996276"/>
            <a:ext cx="6104351" cy="1303873"/>
          </a:xfrm>
        </p:spPr>
        <p:txBody>
          <a:bodyPr>
            <a:noAutofit/>
          </a:bodyPr>
          <a:lstStyle>
            <a:lvl1pPr marL="0" indent="0" algn="l">
              <a:buNone/>
              <a:defRPr sz="2000">
                <a:solidFill>
                  <a:srgbClr val="5C5EA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a:t>Sous-titre</a:t>
            </a:r>
          </a:p>
        </p:txBody>
      </p:sp>
      <p:sp>
        <p:nvSpPr>
          <p:cNvPr id="22" name="Date Placeholder 3">
            <a:extLst>
              <a:ext uri="{FF2B5EF4-FFF2-40B4-BE49-F238E27FC236}">
                <a16:creationId xmlns:a16="http://schemas.microsoft.com/office/drawing/2014/main" id="{8AD30451-7267-6A43-8580-D7D52EB3A96D}"/>
              </a:ext>
            </a:extLst>
          </p:cNvPr>
          <p:cNvSpPr>
            <a:spLocks noGrp="1"/>
          </p:cNvSpPr>
          <p:nvPr>
            <p:ph type="dt" sz="half" idx="10"/>
          </p:nvPr>
        </p:nvSpPr>
        <p:spPr>
          <a:xfrm>
            <a:off x="965178" y="5491423"/>
            <a:ext cx="2743200" cy="365125"/>
          </a:xfrm>
        </p:spPr>
        <p:txBody>
          <a:bodyPr/>
          <a:lstStyle>
            <a:lvl1pPr>
              <a:defRPr>
                <a:solidFill>
                  <a:srgbClr val="5C5EA7"/>
                </a:solidFill>
              </a:defRPr>
            </a:lvl1pPr>
          </a:lstStyle>
          <a:p>
            <a:r>
              <a:rPr lang="en-US"/>
              <a:t>15/09/2021</a:t>
            </a:r>
            <a:endParaRPr lang="fr-FR"/>
          </a:p>
        </p:txBody>
      </p:sp>
      <p:pic>
        <p:nvPicPr>
          <p:cNvPr id="14" name="Graphic 13">
            <a:extLst>
              <a:ext uri="{FF2B5EF4-FFF2-40B4-BE49-F238E27FC236}">
                <a16:creationId xmlns:a16="http://schemas.microsoft.com/office/drawing/2014/main" id="{73FF9DCD-AB1A-AF4C-91A5-C03A8F6A80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5161019"/>
            <a:ext cx="2433196" cy="702618"/>
          </a:xfrm>
          <a:prstGeom prst="rect">
            <a:avLst/>
          </a:prstGeom>
        </p:spPr>
      </p:pic>
      <p:grpSp>
        <p:nvGrpSpPr>
          <p:cNvPr id="12" name="Group 11">
            <a:extLst>
              <a:ext uri="{FF2B5EF4-FFF2-40B4-BE49-F238E27FC236}">
                <a16:creationId xmlns:a16="http://schemas.microsoft.com/office/drawing/2014/main" id="{A65970D8-2342-A142-85F4-6B1DC332E497}"/>
              </a:ext>
            </a:extLst>
          </p:cNvPr>
          <p:cNvGrpSpPr/>
          <p:nvPr userDrawn="1"/>
        </p:nvGrpSpPr>
        <p:grpSpPr>
          <a:xfrm flipH="1">
            <a:off x="483023" y="652962"/>
            <a:ext cx="3735687" cy="6205035"/>
            <a:chOff x="7016750" y="2290984"/>
            <a:chExt cx="965521" cy="1603746"/>
          </a:xfrm>
        </p:grpSpPr>
        <p:sp>
          <p:nvSpPr>
            <p:cNvPr id="13" name="Arc 12">
              <a:extLst>
                <a:ext uri="{FF2B5EF4-FFF2-40B4-BE49-F238E27FC236}">
                  <a16:creationId xmlns:a16="http://schemas.microsoft.com/office/drawing/2014/main" id="{19B5720F-28A9-4D49-B9A0-1425026F6D31}"/>
                </a:ext>
              </a:extLst>
            </p:cNvPr>
            <p:cNvSpPr/>
            <p:nvPr/>
          </p:nvSpPr>
          <p:spPr>
            <a:xfrm>
              <a:off x="7520683" y="2291137"/>
              <a:ext cx="461588" cy="461588"/>
            </a:xfrm>
            <a:prstGeom prst="arc">
              <a:avLst>
                <a:gd name="adj1" fmla="val 16200000"/>
                <a:gd name="adj2" fmla="val 21595522"/>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B37C9AD-D0E0-A646-A6B5-A54897CA3791}"/>
                </a:ext>
              </a:extLst>
            </p:cNvPr>
            <p:cNvCxnSpPr/>
            <p:nvPr/>
          </p:nvCxnSpPr>
          <p:spPr>
            <a:xfrm flipH="1">
              <a:off x="7016750" y="2290984"/>
              <a:ext cx="736600" cy="0"/>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6066C1-A878-6946-9112-ACAF6A50BFC0}"/>
                </a:ext>
              </a:extLst>
            </p:cNvPr>
            <p:cNvCxnSpPr>
              <a:cxnSpLocks/>
            </p:cNvCxnSpPr>
            <p:nvPr/>
          </p:nvCxnSpPr>
          <p:spPr>
            <a:xfrm flipH="1">
              <a:off x="7982239" y="2520950"/>
              <a:ext cx="0" cy="1373780"/>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98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V1 - 8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710946" y="203094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710943"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739627" y="376633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739624"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536949" y="2046288"/>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536946" y="300490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565630" y="3781672"/>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565627" y="474029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352084" y="203094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352081" y="298956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80765" y="376633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80762" y="472495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167219" y="2015610"/>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167216" y="297422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95900" y="3750994"/>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95897" y="470961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Tree>
    <p:extLst>
      <p:ext uri="{BB962C8B-B14F-4D97-AF65-F5344CB8AC3E}">
        <p14:creationId xmlns:p14="http://schemas.microsoft.com/office/powerpoint/2010/main" val="2624215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V7 - 6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5C5EA7"/>
                </a:solidFill>
              </a:defRPr>
            </a:lvl1pPr>
          </a:lstStyle>
          <a:p>
            <a:r>
              <a:rPr lang="en-GB" dirty="0"/>
              <a:t>agenda</a:t>
            </a:r>
            <a:endParaRPr lang="nl-NL"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2203669"/>
            <a:ext cx="755335" cy="646331"/>
          </a:xfrm>
        </p:spPr>
        <p:txBody>
          <a:bodyPr wrap="none" anchor="b">
            <a:noAutofit/>
          </a:bodyPr>
          <a:lstStyle>
            <a:lvl1pPr algn="l">
              <a:buNone/>
              <a:defRPr sz="4000">
                <a:solidFill>
                  <a:srgbClr val="5C5EA7"/>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3162287"/>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2203669"/>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3162287"/>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2203669"/>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3162287"/>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939053"/>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897671"/>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939053"/>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897671"/>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939053"/>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897671"/>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Tree>
    <p:extLst>
      <p:ext uri="{BB962C8B-B14F-4D97-AF65-F5344CB8AC3E}">
        <p14:creationId xmlns:p14="http://schemas.microsoft.com/office/powerpoint/2010/main" val="1575187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V7 - 8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5C5EA7"/>
                </a:solidFill>
              </a:defRPr>
            </a:lvl1pPr>
          </a:lstStyle>
          <a:p>
            <a:r>
              <a:rPr lang="en-GB" dirty="0"/>
              <a:t>agenda</a:t>
            </a:r>
            <a:endParaRPr lang="nl-NL"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710946" y="2030949"/>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710943" y="2989567"/>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739627" y="3766333"/>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739624" y="4724951"/>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536949" y="2046288"/>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536946" y="3004906"/>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565630" y="3781672"/>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565627" y="4740290"/>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352084" y="2030949"/>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352081" y="2989567"/>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80765" y="3766333"/>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80762" y="4724951"/>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167219" y="2015610"/>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167216" y="2974228"/>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95900" y="3750994"/>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95897" y="4709612"/>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Tree>
    <p:extLst>
      <p:ext uri="{BB962C8B-B14F-4D97-AF65-F5344CB8AC3E}">
        <p14:creationId xmlns:p14="http://schemas.microsoft.com/office/powerpoint/2010/main" val="2676993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V7 - 9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681694E6-F96A-8D46-883A-4D474324B7DA}"/>
              </a:ext>
            </a:extLst>
          </p:cNvPr>
          <p:cNvSpPr/>
          <p:nvPr userDrawn="1"/>
        </p:nvSpPr>
        <p:spPr>
          <a:xfrm flipV="1">
            <a:off x="1" y="0"/>
            <a:ext cx="12192000" cy="6858000"/>
          </a:xfrm>
          <a:prstGeom prst="round1Rect">
            <a:avLst>
              <a:gd name="adj" fmla="val 30908"/>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5C5EA7"/>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8680495" y="1492212"/>
            <a:ext cx="184731" cy="369332"/>
          </a:xfrm>
          <a:prstGeom prst="rect">
            <a:avLst/>
          </a:prstGeom>
          <a:noFill/>
        </p:spPr>
        <p:txBody>
          <a:bodyPr wrap="none" rtlCol="0">
            <a:spAutoFit/>
          </a:bodyPr>
          <a:lstStyle/>
          <a:p>
            <a:endParaRPr lang="fr-FR" dirty="0">
              <a:solidFill>
                <a:srgbClr val="5C5EA7"/>
              </a:solidFill>
            </a:endParaRPr>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1401029"/>
            <a:ext cx="755335" cy="646331"/>
          </a:xfrm>
        </p:spPr>
        <p:txBody>
          <a:bodyPr wrap="none" anchor="b">
            <a:noAutofit/>
          </a:bodyPr>
          <a:lstStyle>
            <a:lvl1pPr algn="l">
              <a:buNone/>
              <a:defRPr sz="4000">
                <a:solidFill>
                  <a:srgbClr val="5C5EA7"/>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2359647"/>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1401029"/>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2359647"/>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1401029"/>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2359647"/>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136413"/>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095031"/>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136413"/>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095031"/>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136413"/>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095031"/>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1493906" y="4775936"/>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1493903" y="5734554"/>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Espace réservé du texte 5">
            <a:extLst>
              <a:ext uri="{FF2B5EF4-FFF2-40B4-BE49-F238E27FC236}">
                <a16:creationId xmlns:a16="http://schemas.microsoft.com/office/drawing/2014/main" id="{2927B233-9FE8-AE49-863A-4B77C69DD494}"/>
              </a:ext>
            </a:extLst>
          </p:cNvPr>
          <p:cNvSpPr>
            <a:spLocks noGrp="1"/>
          </p:cNvSpPr>
          <p:nvPr>
            <p:ph type="body" sz="quarter" idx="51" hasCustomPrompt="1"/>
          </p:nvPr>
        </p:nvSpPr>
        <p:spPr>
          <a:xfrm>
            <a:off x="4790570" y="4775936"/>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33" name="Espace réservé du texte 27">
            <a:extLst>
              <a:ext uri="{FF2B5EF4-FFF2-40B4-BE49-F238E27FC236}">
                <a16:creationId xmlns:a16="http://schemas.microsoft.com/office/drawing/2014/main" id="{C9A9FD81-F227-1B4E-AA68-99FA20999C2A}"/>
              </a:ext>
            </a:extLst>
          </p:cNvPr>
          <p:cNvSpPr>
            <a:spLocks noGrp="1"/>
          </p:cNvSpPr>
          <p:nvPr>
            <p:ph type="body" sz="quarter" idx="52" hasCustomPrompt="1"/>
          </p:nvPr>
        </p:nvSpPr>
        <p:spPr>
          <a:xfrm>
            <a:off x="4790567" y="5734554"/>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5" name="Espace réservé du texte 5">
            <a:extLst>
              <a:ext uri="{FF2B5EF4-FFF2-40B4-BE49-F238E27FC236}">
                <a16:creationId xmlns:a16="http://schemas.microsoft.com/office/drawing/2014/main" id="{3B5E0602-2E2A-9E41-832D-D16A7F4F9A46}"/>
              </a:ext>
            </a:extLst>
          </p:cNvPr>
          <p:cNvSpPr>
            <a:spLocks noGrp="1"/>
          </p:cNvSpPr>
          <p:nvPr>
            <p:ph type="body" sz="quarter" idx="54" hasCustomPrompt="1"/>
          </p:nvPr>
        </p:nvSpPr>
        <p:spPr>
          <a:xfrm>
            <a:off x="8148197" y="4775936"/>
            <a:ext cx="755335" cy="646331"/>
          </a:xfrm>
        </p:spPr>
        <p:txBody>
          <a:bodyPr wrap="none" anchor="b">
            <a:noAutofit/>
          </a:bodyPr>
          <a:lstStyle>
            <a:lvl1pPr algn="l">
              <a:buNone/>
              <a:defRPr sz="4000">
                <a:solidFill>
                  <a:srgbClr val="5C5EA7"/>
                </a:solidFill>
                <a:latin typeface="+mn-lt"/>
              </a:defRPr>
            </a:lvl1pPr>
          </a:lstStyle>
          <a:p>
            <a:pPr lvl="0"/>
            <a:r>
              <a:rPr lang="fr-FR" noProof="0"/>
              <a:t>##</a:t>
            </a:r>
          </a:p>
        </p:txBody>
      </p:sp>
      <p:sp>
        <p:nvSpPr>
          <p:cNvPr id="36" name="Espace réservé du texte 27">
            <a:extLst>
              <a:ext uri="{FF2B5EF4-FFF2-40B4-BE49-F238E27FC236}">
                <a16:creationId xmlns:a16="http://schemas.microsoft.com/office/drawing/2014/main" id="{1B0DD5D3-AD3D-5E45-BA99-8E1437F760CB}"/>
              </a:ext>
            </a:extLst>
          </p:cNvPr>
          <p:cNvSpPr>
            <a:spLocks noGrp="1"/>
          </p:cNvSpPr>
          <p:nvPr>
            <p:ph type="body" sz="quarter" idx="55" hasCustomPrompt="1"/>
          </p:nvPr>
        </p:nvSpPr>
        <p:spPr>
          <a:xfrm>
            <a:off x="8148194" y="5734554"/>
            <a:ext cx="2964859" cy="355482"/>
          </a:xfrm>
        </p:spPr>
        <p:txBody>
          <a:bodyPr wrap="square" anchor="b">
            <a:noAutofit/>
          </a:bodyPr>
          <a:lstStyle>
            <a:lvl1pPr marL="0" indent="0" algn="l">
              <a:lnSpc>
                <a:spcPct val="95000"/>
              </a:lnSpc>
              <a:buNone/>
              <a:defRPr sz="18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8" name="object 8">
            <a:extLst>
              <a:ext uri="{FF2B5EF4-FFF2-40B4-BE49-F238E27FC236}">
                <a16:creationId xmlns:a16="http://schemas.microsoft.com/office/drawing/2014/main" id="{7852F281-AEB1-BE43-A892-BEE23213A32E}"/>
              </a:ext>
            </a:extLst>
          </p:cNvPr>
          <p:cNvSpPr/>
          <p:nvPr userDrawn="1"/>
        </p:nvSpPr>
        <p:spPr>
          <a:xfrm>
            <a:off x="10753444" y="703904"/>
            <a:ext cx="984759" cy="283581"/>
          </a:xfrm>
          <a:custGeom>
            <a:avLst/>
            <a:gdLst/>
            <a:ahLst/>
            <a:cxnLst/>
            <a:rect l="l" t="t" r="r" b="b"/>
            <a:pathLst>
              <a:path w="5589905" h="1609725">
                <a:moveTo>
                  <a:pt x="780745" y="715860"/>
                </a:moveTo>
                <a:lnTo>
                  <a:pt x="780415" y="540842"/>
                </a:lnTo>
                <a:lnTo>
                  <a:pt x="762876" y="498856"/>
                </a:lnTo>
                <a:lnTo>
                  <a:pt x="720750" y="481520"/>
                </a:lnTo>
                <a:lnTo>
                  <a:pt x="528624" y="481520"/>
                </a:lnTo>
                <a:lnTo>
                  <a:pt x="528548" y="370459"/>
                </a:lnTo>
                <a:lnTo>
                  <a:pt x="547154" y="307721"/>
                </a:lnTo>
                <a:lnTo>
                  <a:pt x="609130" y="286512"/>
                </a:lnTo>
                <a:lnTo>
                  <a:pt x="721067" y="286334"/>
                </a:lnTo>
                <a:lnTo>
                  <a:pt x="744232" y="281660"/>
                </a:lnTo>
                <a:lnTo>
                  <a:pt x="763117" y="268884"/>
                </a:lnTo>
                <a:lnTo>
                  <a:pt x="775830" y="249948"/>
                </a:lnTo>
                <a:lnTo>
                  <a:pt x="780478" y="226758"/>
                </a:lnTo>
                <a:lnTo>
                  <a:pt x="780122" y="59385"/>
                </a:lnTo>
                <a:lnTo>
                  <a:pt x="775373" y="36233"/>
                </a:lnTo>
                <a:lnTo>
                  <a:pt x="762584" y="17360"/>
                </a:lnTo>
                <a:lnTo>
                  <a:pt x="743635" y="4648"/>
                </a:lnTo>
                <a:lnTo>
                  <a:pt x="720458" y="0"/>
                </a:lnTo>
                <a:lnTo>
                  <a:pt x="545477" y="1219"/>
                </a:lnTo>
                <a:lnTo>
                  <a:pt x="496290" y="5092"/>
                </a:lnTo>
                <a:lnTo>
                  <a:pt x="450176" y="14071"/>
                </a:lnTo>
                <a:lnTo>
                  <a:pt x="407352" y="27927"/>
                </a:lnTo>
                <a:lnTo>
                  <a:pt x="368046" y="46443"/>
                </a:lnTo>
                <a:lnTo>
                  <a:pt x="332511" y="69380"/>
                </a:lnTo>
                <a:lnTo>
                  <a:pt x="300951" y="96545"/>
                </a:lnTo>
                <a:lnTo>
                  <a:pt x="273621" y="127698"/>
                </a:lnTo>
                <a:lnTo>
                  <a:pt x="250736" y="162623"/>
                </a:lnTo>
                <a:lnTo>
                  <a:pt x="232537" y="201079"/>
                </a:lnTo>
                <a:lnTo>
                  <a:pt x="219252" y="242874"/>
                </a:lnTo>
                <a:lnTo>
                  <a:pt x="211112" y="287756"/>
                </a:lnTo>
                <a:lnTo>
                  <a:pt x="208343" y="335534"/>
                </a:lnTo>
                <a:lnTo>
                  <a:pt x="208343" y="481291"/>
                </a:lnTo>
                <a:lnTo>
                  <a:pt x="59321" y="481622"/>
                </a:lnTo>
                <a:lnTo>
                  <a:pt x="36195" y="486359"/>
                </a:lnTo>
                <a:lnTo>
                  <a:pt x="17322" y="499148"/>
                </a:lnTo>
                <a:lnTo>
                  <a:pt x="4622" y="518058"/>
                </a:lnTo>
                <a:lnTo>
                  <a:pt x="0" y="541185"/>
                </a:lnTo>
                <a:lnTo>
                  <a:pt x="368" y="715137"/>
                </a:lnTo>
                <a:lnTo>
                  <a:pt x="17881" y="757123"/>
                </a:lnTo>
                <a:lnTo>
                  <a:pt x="59944" y="774446"/>
                </a:lnTo>
                <a:lnTo>
                  <a:pt x="208343" y="775411"/>
                </a:lnTo>
                <a:lnTo>
                  <a:pt x="208610" y="1543405"/>
                </a:lnTo>
                <a:lnTo>
                  <a:pt x="213334" y="1566570"/>
                </a:lnTo>
                <a:lnTo>
                  <a:pt x="226136" y="1585455"/>
                </a:lnTo>
                <a:lnTo>
                  <a:pt x="245084" y="1598168"/>
                </a:lnTo>
                <a:lnTo>
                  <a:pt x="268274" y="1602790"/>
                </a:lnTo>
                <a:lnTo>
                  <a:pt x="367207" y="1602613"/>
                </a:lnTo>
                <a:lnTo>
                  <a:pt x="369506" y="1602867"/>
                </a:lnTo>
                <a:lnTo>
                  <a:pt x="371906" y="1602498"/>
                </a:lnTo>
                <a:lnTo>
                  <a:pt x="469684" y="1602346"/>
                </a:lnTo>
                <a:lnTo>
                  <a:pt x="492798" y="1597609"/>
                </a:lnTo>
                <a:lnTo>
                  <a:pt x="511670" y="1584820"/>
                </a:lnTo>
                <a:lnTo>
                  <a:pt x="524370" y="1565897"/>
                </a:lnTo>
                <a:lnTo>
                  <a:pt x="528993" y="1542757"/>
                </a:lnTo>
                <a:lnTo>
                  <a:pt x="528548" y="775411"/>
                </a:lnTo>
                <a:lnTo>
                  <a:pt x="721372" y="775411"/>
                </a:lnTo>
                <a:lnTo>
                  <a:pt x="744524" y="770686"/>
                </a:lnTo>
                <a:lnTo>
                  <a:pt x="763384" y="757897"/>
                </a:lnTo>
                <a:lnTo>
                  <a:pt x="776084" y="738974"/>
                </a:lnTo>
                <a:lnTo>
                  <a:pt x="780745" y="715860"/>
                </a:lnTo>
                <a:close/>
              </a:path>
              <a:path w="5589905" h="1609725">
                <a:moveTo>
                  <a:pt x="1946414" y="1036243"/>
                </a:moveTo>
                <a:lnTo>
                  <a:pt x="1944522" y="989406"/>
                </a:lnTo>
                <a:lnTo>
                  <a:pt x="1938934" y="943597"/>
                </a:lnTo>
                <a:lnTo>
                  <a:pt x="1929815" y="898982"/>
                </a:lnTo>
                <a:lnTo>
                  <a:pt x="1917293" y="855700"/>
                </a:lnTo>
                <a:lnTo>
                  <a:pt x="1901520" y="813904"/>
                </a:lnTo>
                <a:lnTo>
                  <a:pt x="1882660" y="773747"/>
                </a:lnTo>
                <a:lnTo>
                  <a:pt x="1860829" y="735355"/>
                </a:lnTo>
                <a:lnTo>
                  <a:pt x="1836204" y="698893"/>
                </a:lnTo>
                <a:lnTo>
                  <a:pt x="1808911" y="664502"/>
                </a:lnTo>
                <a:lnTo>
                  <a:pt x="1779104" y="632333"/>
                </a:lnTo>
                <a:lnTo>
                  <a:pt x="1746935" y="602526"/>
                </a:lnTo>
                <a:lnTo>
                  <a:pt x="1712556" y="575246"/>
                </a:lnTo>
                <a:lnTo>
                  <a:pt x="1676095" y="550608"/>
                </a:lnTo>
                <a:lnTo>
                  <a:pt x="1637703" y="528789"/>
                </a:lnTo>
                <a:lnTo>
                  <a:pt x="1631238" y="525754"/>
                </a:lnTo>
                <a:lnTo>
                  <a:pt x="1631238" y="1036243"/>
                </a:lnTo>
                <a:lnTo>
                  <a:pt x="1627111" y="1082217"/>
                </a:lnTo>
                <a:lnTo>
                  <a:pt x="1615198" y="1125499"/>
                </a:lnTo>
                <a:lnTo>
                  <a:pt x="1596237" y="1165377"/>
                </a:lnTo>
                <a:lnTo>
                  <a:pt x="1570951" y="1201115"/>
                </a:lnTo>
                <a:lnTo>
                  <a:pt x="1540065" y="1232001"/>
                </a:lnTo>
                <a:lnTo>
                  <a:pt x="1504327" y="1257274"/>
                </a:lnTo>
                <a:lnTo>
                  <a:pt x="1464449" y="1276248"/>
                </a:lnTo>
                <a:lnTo>
                  <a:pt x="1421168" y="1288148"/>
                </a:lnTo>
                <a:lnTo>
                  <a:pt x="1375206" y="1292288"/>
                </a:lnTo>
                <a:lnTo>
                  <a:pt x="1329232" y="1288148"/>
                </a:lnTo>
                <a:lnTo>
                  <a:pt x="1285951" y="1276248"/>
                </a:lnTo>
                <a:lnTo>
                  <a:pt x="1246073" y="1257274"/>
                </a:lnTo>
                <a:lnTo>
                  <a:pt x="1210322" y="1232001"/>
                </a:lnTo>
                <a:lnTo>
                  <a:pt x="1179449" y="1201115"/>
                </a:lnTo>
                <a:lnTo>
                  <a:pt x="1154163" y="1165377"/>
                </a:lnTo>
                <a:lnTo>
                  <a:pt x="1135202" y="1125499"/>
                </a:lnTo>
                <a:lnTo>
                  <a:pt x="1123289" y="1082217"/>
                </a:lnTo>
                <a:lnTo>
                  <a:pt x="1119149" y="1036243"/>
                </a:lnTo>
                <a:lnTo>
                  <a:pt x="1123289" y="990282"/>
                </a:lnTo>
                <a:lnTo>
                  <a:pt x="1135202" y="947000"/>
                </a:lnTo>
                <a:lnTo>
                  <a:pt x="1154163" y="907110"/>
                </a:lnTo>
                <a:lnTo>
                  <a:pt x="1179449" y="871372"/>
                </a:lnTo>
                <a:lnTo>
                  <a:pt x="1210322" y="840498"/>
                </a:lnTo>
                <a:lnTo>
                  <a:pt x="1246073" y="815213"/>
                </a:lnTo>
                <a:lnTo>
                  <a:pt x="1285951" y="796251"/>
                </a:lnTo>
                <a:lnTo>
                  <a:pt x="1329232" y="784339"/>
                </a:lnTo>
                <a:lnTo>
                  <a:pt x="1375206" y="780199"/>
                </a:lnTo>
                <a:lnTo>
                  <a:pt x="1421168" y="784339"/>
                </a:lnTo>
                <a:lnTo>
                  <a:pt x="1464449" y="796251"/>
                </a:lnTo>
                <a:lnTo>
                  <a:pt x="1504327" y="815213"/>
                </a:lnTo>
                <a:lnTo>
                  <a:pt x="1540065" y="840498"/>
                </a:lnTo>
                <a:lnTo>
                  <a:pt x="1570951" y="871372"/>
                </a:lnTo>
                <a:lnTo>
                  <a:pt x="1596237" y="907110"/>
                </a:lnTo>
                <a:lnTo>
                  <a:pt x="1615198" y="947000"/>
                </a:lnTo>
                <a:lnTo>
                  <a:pt x="1627111" y="990282"/>
                </a:lnTo>
                <a:lnTo>
                  <a:pt x="1631238" y="1036243"/>
                </a:lnTo>
                <a:lnTo>
                  <a:pt x="1631238" y="525754"/>
                </a:lnTo>
                <a:lnTo>
                  <a:pt x="1555750" y="494144"/>
                </a:lnTo>
                <a:lnTo>
                  <a:pt x="1512468" y="481634"/>
                </a:lnTo>
                <a:lnTo>
                  <a:pt x="1467853" y="472503"/>
                </a:lnTo>
                <a:lnTo>
                  <a:pt x="1422057" y="466928"/>
                </a:lnTo>
                <a:lnTo>
                  <a:pt x="1375206" y="465023"/>
                </a:lnTo>
                <a:lnTo>
                  <a:pt x="1328356" y="466928"/>
                </a:lnTo>
                <a:lnTo>
                  <a:pt x="1282547" y="472503"/>
                </a:lnTo>
                <a:lnTo>
                  <a:pt x="1237932" y="481634"/>
                </a:lnTo>
                <a:lnTo>
                  <a:pt x="1194650" y="494144"/>
                </a:lnTo>
                <a:lnTo>
                  <a:pt x="1152855" y="509917"/>
                </a:lnTo>
                <a:lnTo>
                  <a:pt x="1112697" y="528789"/>
                </a:lnTo>
                <a:lnTo>
                  <a:pt x="1074318" y="550608"/>
                </a:lnTo>
                <a:lnTo>
                  <a:pt x="1037856" y="575246"/>
                </a:lnTo>
                <a:lnTo>
                  <a:pt x="1003465" y="602526"/>
                </a:lnTo>
                <a:lnTo>
                  <a:pt x="971296" y="632333"/>
                </a:lnTo>
                <a:lnTo>
                  <a:pt x="941489" y="664502"/>
                </a:lnTo>
                <a:lnTo>
                  <a:pt x="914196" y="698893"/>
                </a:lnTo>
                <a:lnTo>
                  <a:pt x="889571" y="735355"/>
                </a:lnTo>
                <a:lnTo>
                  <a:pt x="867752" y="773747"/>
                </a:lnTo>
                <a:lnTo>
                  <a:pt x="848880" y="813904"/>
                </a:lnTo>
                <a:lnTo>
                  <a:pt x="833107" y="855700"/>
                </a:lnTo>
                <a:lnTo>
                  <a:pt x="820597" y="898982"/>
                </a:lnTo>
                <a:lnTo>
                  <a:pt x="811466" y="943597"/>
                </a:lnTo>
                <a:lnTo>
                  <a:pt x="805891" y="989406"/>
                </a:lnTo>
                <a:lnTo>
                  <a:pt x="803998" y="1036243"/>
                </a:lnTo>
                <a:lnTo>
                  <a:pt x="805891" y="1083094"/>
                </a:lnTo>
                <a:lnTo>
                  <a:pt x="811466" y="1128903"/>
                </a:lnTo>
                <a:lnTo>
                  <a:pt x="820597" y="1173518"/>
                </a:lnTo>
                <a:lnTo>
                  <a:pt x="833107" y="1216799"/>
                </a:lnTo>
                <a:lnTo>
                  <a:pt x="848880" y="1258582"/>
                </a:lnTo>
                <a:lnTo>
                  <a:pt x="867752" y="1298752"/>
                </a:lnTo>
                <a:lnTo>
                  <a:pt x="889571" y="1337132"/>
                </a:lnTo>
                <a:lnTo>
                  <a:pt x="914196" y="1373593"/>
                </a:lnTo>
                <a:lnTo>
                  <a:pt x="941489" y="1407985"/>
                </a:lnTo>
                <a:lnTo>
                  <a:pt x="971296" y="1440154"/>
                </a:lnTo>
                <a:lnTo>
                  <a:pt x="1003465" y="1469961"/>
                </a:lnTo>
                <a:lnTo>
                  <a:pt x="1037856" y="1497241"/>
                </a:lnTo>
                <a:lnTo>
                  <a:pt x="1074318" y="1521879"/>
                </a:lnTo>
                <a:lnTo>
                  <a:pt x="1112697" y="1543697"/>
                </a:lnTo>
                <a:lnTo>
                  <a:pt x="1152855" y="1562569"/>
                </a:lnTo>
                <a:lnTo>
                  <a:pt x="1194650" y="1578343"/>
                </a:lnTo>
                <a:lnTo>
                  <a:pt x="1237932" y="1590852"/>
                </a:lnTo>
                <a:lnTo>
                  <a:pt x="1282547" y="1599984"/>
                </a:lnTo>
                <a:lnTo>
                  <a:pt x="1328356" y="1605572"/>
                </a:lnTo>
                <a:lnTo>
                  <a:pt x="1375206" y="1607464"/>
                </a:lnTo>
                <a:lnTo>
                  <a:pt x="1422057" y="1605572"/>
                </a:lnTo>
                <a:lnTo>
                  <a:pt x="1467853" y="1599984"/>
                </a:lnTo>
                <a:lnTo>
                  <a:pt x="1512468" y="1590852"/>
                </a:lnTo>
                <a:lnTo>
                  <a:pt x="1555750" y="1578343"/>
                </a:lnTo>
                <a:lnTo>
                  <a:pt x="1597545" y="1562569"/>
                </a:lnTo>
                <a:lnTo>
                  <a:pt x="1637703" y="1543697"/>
                </a:lnTo>
                <a:lnTo>
                  <a:pt x="1676095" y="1521879"/>
                </a:lnTo>
                <a:lnTo>
                  <a:pt x="1712556" y="1497241"/>
                </a:lnTo>
                <a:lnTo>
                  <a:pt x="1746935" y="1469961"/>
                </a:lnTo>
                <a:lnTo>
                  <a:pt x="1779104" y="1440154"/>
                </a:lnTo>
                <a:lnTo>
                  <a:pt x="1808911" y="1407985"/>
                </a:lnTo>
                <a:lnTo>
                  <a:pt x="1836204" y="1373593"/>
                </a:lnTo>
                <a:lnTo>
                  <a:pt x="1860829" y="1337132"/>
                </a:lnTo>
                <a:lnTo>
                  <a:pt x="1882660" y="1298752"/>
                </a:lnTo>
                <a:lnTo>
                  <a:pt x="1901520" y="1258582"/>
                </a:lnTo>
                <a:lnTo>
                  <a:pt x="1917293" y="1216799"/>
                </a:lnTo>
                <a:lnTo>
                  <a:pt x="1929815" y="1173518"/>
                </a:lnTo>
                <a:lnTo>
                  <a:pt x="1938934" y="1128903"/>
                </a:lnTo>
                <a:lnTo>
                  <a:pt x="1944522" y="1083094"/>
                </a:lnTo>
                <a:lnTo>
                  <a:pt x="1946414" y="1036243"/>
                </a:lnTo>
                <a:close/>
              </a:path>
              <a:path w="5589905" h="1609725">
                <a:moveTo>
                  <a:pt x="2756725" y="518160"/>
                </a:moveTo>
                <a:lnTo>
                  <a:pt x="2752179" y="496150"/>
                </a:lnTo>
                <a:lnTo>
                  <a:pt x="2739796" y="478180"/>
                </a:lnTo>
                <a:lnTo>
                  <a:pt x="2721419" y="466051"/>
                </a:lnTo>
                <a:lnTo>
                  <a:pt x="2698915" y="461606"/>
                </a:lnTo>
                <a:lnTo>
                  <a:pt x="2593429" y="461606"/>
                </a:lnTo>
                <a:lnTo>
                  <a:pt x="2508656" y="480352"/>
                </a:lnTo>
                <a:lnTo>
                  <a:pt x="2438641" y="521614"/>
                </a:lnTo>
                <a:lnTo>
                  <a:pt x="2391041" y="562876"/>
                </a:lnTo>
                <a:lnTo>
                  <a:pt x="2373477" y="581634"/>
                </a:lnTo>
                <a:lnTo>
                  <a:pt x="2373388" y="523201"/>
                </a:lnTo>
                <a:lnTo>
                  <a:pt x="2368664" y="500087"/>
                </a:lnTo>
                <a:lnTo>
                  <a:pt x="2355862" y="481228"/>
                </a:lnTo>
                <a:lnTo>
                  <a:pt x="2336914" y="468528"/>
                </a:lnTo>
                <a:lnTo>
                  <a:pt x="2313724" y="463905"/>
                </a:lnTo>
                <a:lnTo>
                  <a:pt x="2112683" y="464350"/>
                </a:lnTo>
                <a:lnTo>
                  <a:pt x="2089556" y="469036"/>
                </a:lnTo>
                <a:lnTo>
                  <a:pt x="2070684" y="481799"/>
                </a:lnTo>
                <a:lnTo>
                  <a:pt x="2057984" y="500735"/>
                </a:lnTo>
                <a:lnTo>
                  <a:pt x="2053374" y="523913"/>
                </a:lnTo>
                <a:lnTo>
                  <a:pt x="2053450" y="1543926"/>
                </a:lnTo>
                <a:lnTo>
                  <a:pt x="2058187" y="1567040"/>
                </a:lnTo>
                <a:lnTo>
                  <a:pt x="2070976" y="1585912"/>
                </a:lnTo>
                <a:lnTo>
                  <a:pt x="2089912" y="1598612"/>
                </a:lnTo>
                <a:lnTo>
                  <a:pt x="2113038" y="1603248"/>
                </a:lnTo>
                <a:lnTo>
                  <a:pt x="2314448" y="1602778"/>
                </a:lnTo>
                <a:lnTo>
                  <a:pt x="2337612" y="1598104"/>
                </a:lnTo>
                <a:lnTo>
                  <a:pt x="2356510" y="1585328"/>
                </a:lnTo>
                <a:lnTo>
                  <a:pt x="2369223" y="1566392"/>
                </a:lnTo>
                <a:lnTo>
                  <a:pt x="2373833" y="1543215"/>
                </a:lnTo>
                <a:lnTo>
                  <a:pt x="2373477" y="986586"/>
                </a:lnTo>
                <a:lnTo>
                  <a:pt x="2375014" y="951191"/>
                </a:lnTo>
                <a:lnTo>
                  <a:pt x="2401836" y="875855"/>
                </a:lnTo>
                <a:lnTo>
                  <a:pt x="2436787" y="833475"/>
                </a:lnTo>
                <a:lnTo>
                  <a:pt x="2510358" y="789470"/>
                </a:lnTo>
                <a:lnTo>
                  <a:pt x="2596832" y="768057"/>
                </a:lnTo>
                <a:lnTo>
                  <a:pt x="2668828" y="761123"/>
                </a:lnTo>
                <a:lnTo>
                  <a:pt x="2698915" y="760615"/>
                </a:lnTo>
                <a:lnTo>
                  <a:pt x="2721419" y="756183"/>
                </a:lnTo>
                <a:lnTo>
                  <a:pt x="2739796" y="744067"/>
                </a:lnTo>
                <a:lnTo>
                  <a:pt x="2752179" y="726097"/>
                </a:lnTo>
                <a:lnTo>
                  <a:pt x="2756725" y="704049"/>
                </a:lnTo>
                <a:lnTo>
                  <a:pt x="2756725" y="518160"/>
                </a:lnTo>
                <a:close/>
              </a:path>
              <a:path w="5589905" h="1609725">
                <a:moveTo>
                  <a:pt x="3834968" y="1014945"/>
                </a:moveTo>
                <a:lnTo>
                  <a:pt x="3833050" y="966393"/>
                </a:lnTo>
                <a:lnTo>
                  <a:pt x="3827932" y="923467"/>
                </a:lnTo>
                <a:lnTo>
                  <a:pt x="3818204" y="873353"/>
                </a:lnTo>
                <a:lnTo>
                  <a:pt x="3805555" y="829170"/>
                </a:lnTo>
                <a:lnTo>
                  <a:pt x="3789616" y="786739"/>
                </a:lnTo>
                <a:lnTo>
                  <a:pt x="3770541" y="746226"/>
                </a:lnTo>
                <a:lnTo>
                  <a:pt x="3757282" y="723112"/>
                </a:lnTo>
                <a:lnTo>
                  <a:pt x="3748481" y="707758"/>
                </a:lnTo>
                <a:lnTo>
                  <a:pt x="3723563" y="671512"/>
                </a:lnTo>
                <a:lnTo>
                  <a:pt x="3695954" y="637628"/>
                </a:lnTo>
                <a:lnTo>
                  <a:pt x="3665791" y="606247"/>
                </a:lnTo>
                <a:lnTo>
                  <a:pt x="3633216" y="577532"/>
                </a:lnTo>
                <a:lnTo>
                  <a:pt x="3598392" y="551637"/>
                </a:lnTo>
                <a:lnTo>
                  <a:pt x="3561448" y="528688"/>
                </a:lnTo>
                <a:lnTo>
                  <a:pt x="3522535" y="508876"/>
                </a:lnTo>
                <a:lnTo>
                  <a:pt x="3519208" y="507530"/>
                </a:lnTo>
                <a:lnTo>
                  <a:pt x="3519208" y="923467"/>
                </a:lnTo>
                <a:lnTo>
                  <a:pt x="3088182" y="923467"/>
                </a:lnTo>
                <a:lnTo>
                  <a:pt x="3109214" y="868489"/>
                </a:lnTo>
                <a:lnTo>
                  <a:pt x="3133433" y="822794"/>
                </a:lnTo>
                <a:lnTo>
                  <a:pt x="3161068" y="786104"/>
                </a:lnTo>
                <a:lnTo>
                  <a:pt x="3192322" y="758088"/>
                </a:lnTo>
                <a:lnTo>
                  <a:pt x="3227438" y="738454"/>
                </a:lnTo>
                <a:lnTo>
                  <a:pt x="3266643" y="726897"/>
                </a:lnTo>
                <a:lnTo>
                  <a:pt x="3310153" y="723112"/>
                </a:lnTo>
                <a:lnTo>
                  <a:pt x="3358096" y="728687"/>
                </a:lnTo>
                <a:lnTo>
                  <a:pt x="3402520" y="744905"/>
                </a:lnTo>
                <a:lnTo>
                  <a:pt x="3441585" y="770915"/>
                </a:lnTo>
                <a:lnTo>
                  <a:pt x="3473437" y="805916"/>
                </a:lnTo>
                <a:lnTo>
                  <a:pt x="3497986" y="853262"/>
                </a:lnTo>
                <a:lnTo>
                  <a:pt x="3519208" y="923467"/>
                </a:lnTo>
                <a:lnTo>
                  <a:pt x="3519208" y="507530"/>
                </a:lnTo>
                <a:lnTo>
                  <a:pt x="3481806" y="492315"/>
                </a:lnTo>
                <a:lnTo>
                  <a:pt x="3439401" y="479183"/>
                </a:lnTo>
                <a:lnTo>
                  <a:pt x="3395459" y="469607"/>
                </a:lnTo>
                <a:lnTo>
                  <a:pt x="3350145" y="463753"/>
                </a:lnTo>
                <a:lnTo>
                  <a:pt x="3303600" y="461772"/>
                </a:lnTo>
                <a:lnTo>
                  <a:pt x="3256902" y="463626"/>
                </a:lnTo>
                <a:lnTo>
                  <a:pt x="3211550" y="469125"/>
                </a:lnTo>
                <a:lnTo>
                  <a:pt x="3167672" y="478129"/>
                </a:lnTo>
                <a:lnTo>
                  <a:pt x="3125368" y="490537"/>
                </a:lnTo>
                <a:lnTo>
                  <a:pt x="3084753" y="506222"/>
                </a:lnTo>
                <a:lnTo>
                  <a:pt x="3045942" y="525056"/>
                </a:lnTo>
                <a:lnTo>
                  <a:pt x="3009036" y="546912"/>
                </a:lnTo>
                <a:lnTo>
                  <a:pt x="2974175" y="571690"/>
                </a:lnTo>
                <a:lnTo>
                  <a:pt x="2941447" y="599262"/>
                </a:lnTo>
                <a:lnTo>
                  <a:pt x="2910979" y="629488"/>
                </a:lnTo>
                <a:lnTo>
                  <a:pt x="2882874" y="662279"/>
                </a:lnTo>
                <a:lnTo>
                  <a:pt x="2857246" y="697484"/>
                </a:lnTo>
                <a:lnTo>
                  <a:pt x="2834208" y="734999"/>
                </a:lnTo>
                <a:lnTo>
                  <a:pt x="2813888" y="774700"/>
                </a:lnTo>
                <a:lnTo>
                  <a:pt x="2796375" y="816457"/>
                </a:lnTo>
                <a:lnTo>
                  <a:pt x="2781795" y="860171"/>
                </a:lnTo>
                <a:lnTo>
                  <a:pt x="2770263" y="905700"/>
                </a:lnTo>
                <a:lnTo>
                  <a:pt x="2761881" y="952931"/>
                </a:lnTo>
                <a:lnTo>
                  <a:pt x="2756763" y="1001737"/>
                </a:lnTo>
                <a:lnTo>
                  <a:pt x="2755036" y="1052004"/>
                </a:lnTo>
                <a:lnTo>
                  <a:pt x="2756814" y="1100251"/>
                </a:lnTo>
                <a:lnTo>
                  <a:pt x="2762085" y="1146975"/>
                </a:lnTo>
                <a:lnTo>
                  <a:pt x="2770759" y="1192161"/>
                </a:lnTo>
                <a:lnTo>
                  <a:pt x="2782671" y="1235379"/>
                </a:lnTo>
                <a:lnTo>
                  <a:pt x="2797784" y="1276883"/>
                </a:lnTo>
                <a:lnTo>
                  <a:pt x="2815971" y="1316431"/>
                </a:lnTo>
                <a:lnTo>
                  <a:pt x="2837142" y="1353934"/>
                </a:lnTo>
                <a:lnTo>
                  <a:pt x="2861183" y="1389303"/>
                </a:lnTo>
                <a:lnTo>
                  <a:pt x="2887992" y="1422412"/>
                </a:lnTo>
                <a:lnTo>
                  <a:pt x="2917469" y="1453184"/>
                </a:lnTo>
                <a:lnTo>
                  <a:pt x="2949511" y="1481505"/>
                </a:lnTo>
                <a:lnTo>
                  <a:pt x="2984017" y="1507274"/>
                </a:lnTo>
                <a:lnTo>
                  <a:pt x="3020885" y="1530388"/>
                </a:lnTo>
                <a:lnTo>
                  <a:pt x="3060001" y="1550746"/>
                </a:lnTo>
                <a:lnTo>
                  <a:pt x="3101276" y="1568259"/>
                </a:lnTo>
                <a:lnTo>
                  <a:pt x="3144609" y="1582813"/>
                </a:lnTo>
                <a:lnTo>
                  <a:pt x="3189884" y="1594307"/>
                </a:lnTo>
                <a:lnTo>
                  <a:pt x="3237014" y="1602638"/>
                </a:lnTo>
                <a:lnTo>
                  <a:pt x="3285883" y="1607718"/>
                </a:lnTo>
                <a:lnTo>
                  <a:pt x="3336391" y="1609432"/>
                </a:lnTo>
                <a:lnTo>
                  <a:pt x="3389985" y="1607007"/>
                </a:lnTo>
                <a:lnTo>
                  <a:pt x="3442017" y="1600288"/>
                </a:lnTo>
                <a:lnTo>
                  <a:pt x="3492487" y="1590103"/>
                </a:lnTo>
                <a:lnTo>
                  <a:pt x="3541445" y="1577251"/>
                </a:lnTo>
                <a:lnTo>
                  <a:pt x="3615105" y="1554784"/>
                </a:lnTo>
                <a:lnTo>
                  <a:pt x="3655872" y="1541741"/>
                </a:lnTo>
                <a:lnTo>
                  <a:pt x="3697122" y="1523974"/>
                </a:lnTo>
                <a:lnTo>
                  <a:pt x="3728643" y="1489113"/>
                </a:lnTo>
                <a:lnTo>
                  <a:pt x="3733635" y="1465834"/>
                </a:lnTo>
                <a:lnTo>
                  <a:pt x="3729875" y="1441894"/>
                </a:lnTo>
                <a:lnTo>
                  <a:pt x="3716032" y="1405280"/>
                </a:lnTo>
                <a:lnTo>
                  <a:pt x="3696627" y="1355242"/>
                </a:lnTo>
                <a:lnTo>
                  <a:pt x="3679329" y="1311071"/>
                </a:lnTo>
                <a:lnTo>
                  <a:pt x="3659238" y="1272197"/>
                </a:lnTo>
                <a:lnTo>
                  <a:pt x="3618369" y="1254150"/>
                </a:lnTo>
                <a:lnTo>
                  <a:pt x="3500399" y="1300099"/>
                </a:lnTo>
                <a:lnTo>
                  <a:pt x="3443706" y="1321650"/>
                </a:lnTo>
                <a:lnTo>
                  <a:pt x="3402368" y="1329588"/>
                </a:lnTo>
                <a:lnTo>
                  <a:pt x="3353765" y="1330718"/>
                </a:lnTo>
                <a:lnTo>
                  <a:pt x="3302419" y="1326972"/>
                </a:lnTo>
                <a:lnTo>
                  <a:pt x="3256432" y="1315631"/>
                </a:lnTo>
                <a:lnTo>
                  <a:pt x="3215576" y="1296593"/>
                </a:lnTo>
                <a:lnTo>
                  <a:pt x="3179622" y="1269746"/>
                </a:lnTo>
                <a:lnTo>
                  <a:pt x="3148355" y="1234973"/>
                </a:lnTo>
                <a:lnTo>
                  <a:pt x="3121558" y="1192161"/>
                </a:lnTo>
                <a:lnTo>
                  <a:pt x="3099003" y="1141183"/>
                </a:lnTo>
                <a:lnTo>
                  <a:pt x="3695611" y="1141183"/>
                </a:lnTo>
                <a:lnTo>
                  <a:pt x="3747757" y="1136624"/>
                </a:lnTo>
                <a:lnTo>
                  <a:pt x="3787025" y="1122438"/>
                </a:lnTo>
                <a:lnTo>
                  <a:pt x="3814153" y="1097915"/>
                </a:lnTo>
                <a:lnTo>
                  <a:pt x="3829888" y="1062316"/>
                </a:lnTo>
                <a:lnTo>
                  <a:pt x="3834968" y="1014945"/>
                </a:lnTo>
                <a:close/>
              </a:path>
              <a:path w="5589905" h="1609725">
                <a:moveTo>
                  <a:pt x="5585472" y="1549882"/>
                </a:moveTo>
                <a:lnTo>
                  <a:pt x="5584837" y="1260741"/>
                </a:lnTo>
                <a:lnTo>
                  <a:pt x="5568620" y="1221765"/>
                </a:lnTo>
                <a:lnTo>
                  <a:pt x="5529554" y="1205699"/>
                </a:lnTo>
                <a:lnTo>
                  <a:pt x="5240502" y="1206296"/>
                </a:lnTo>
                <a:lnTo>
                  <a:pt x="5219065" y="1210691"/>
                </a:lnTo>
                <a:lnTo>
                  <a:pt x="5201551" y="1222552"/>
                </a:lnTo>
                <a:lnTo>
                  <a:pt x="5189753" y="1240091"/>
                </a:lnTo>
                <a:lnTo>
                  <a:pt x="5185461" y="1261554"/>
                </a:lnTo>
                <a:lnTo>
                  <a:pt x="5186045" y="1550682"/>
                </a:lnTo>
                <a:lnTo>
                  <a:pt x="5190439" y="1572145"/>
                </a:lnTo>
                <a:lnTo>
                  <a:pt x="5202313" y="1589659"/>
                </a:lnTo>
                <a:lnTo>
                  <a:pt x="5219865" y="1601444"/>
                </a:lnTo>
                <a:lnTo>
                  <a:pt x="5241341" y="1605724"/>
                </a:lnTo>
                <a:lnTo>
                  <a:pt x="5530380" y="1605153"/>
                </a:lnTo>
                <a:lnTo>
                  <a:pt x="5551856" y="1600771"/>
                </a:lnTo>
                <a:lnTo>
                  <a:pt x="5569369" y="1588909"/>
                </a:lnTo>
                <a:lnTo>
                  <a:pt x="5581154" y="1571358"/>
                </a:lnTo>
                <a:lnTo>
                  <a:pt x="5585472" y="1549882"/>
                </a:lnTo>
                <a:close/>
              </a:path>
              <a:path w="5589905" h="1609725">
                <a:moveTo>
                  <a:pt x="5589600" y="971829"/>
                </a:moveTo>
                <a:lnTo>
                  <a:pt x="5588990" y="830999"/>
                </a:lnTo>
                <a:lnTo>
                  <a:pt x="5586133" y="782751"/>
                </a:lnTo>
                <a:lnTo>
                  <a:pt x="5577751" y="736777"/>
                </a:lnTo>
                <a:lnTo>
                  <a:pt x="5564149" y="693356"/>
                </a:lnTo>
                <a:lnTo>
                  <a:pt x="5545582" y="652767"/>
                </a:lnTo>
                <a:lnTo>
                  <a:pt x="5522353" y="615276"/>
                </a:lnTo>
                <a:lnTo>
                  <a:pt x="5494756" y="581177"/>
                </a:lnTo>
                <a:lnTo>
                  <a:pt x="5463057" y="550722"/>
                </a:lnTo>
                <a:lnTo>
                  <a:pt x="5427548" y="524205"/>
                </a:lnTo>
                <a:lnTo>
                  <a:pt x="5388534" y="501891"/>
                </a:lnTo>
                <a:lnTo>
                  <a:pt x="5346268" y="484060"/>
                </a:lnTo>
                <a:lnTo>
                  <a:pt x="5301056" y="470979"/>
                </a:lnTo>
                <a:lnTo>
                  <a:pt x="5253177" y="462927"/>
                </a:lnTo>
                <a:lnTo>
                  <a:pt x="5202923" y="460184"/>
                </a:lnTo>
                <a:lnTo>
                  <a:pt x="5152593" y="462419"/>
                </a:lnTo>
                <a:lnTo>
                  <a:pt x="5105400" y="469557"/>
                </a:lnTo>
                <a:lnTo>
                  <a:pt x="5059921" y="482180"/>
                </a:lnTo>
                <a:lnTo>
                  <a:pt x="5014773" y="500913"/>
                </a:lnTo>
                <a:lnTo>
                  <a:pt x="4968519" y="526351"/>
                </a:lnTo>
                <a:lnTo>
                  <a:pt x="4919764" y="559104"/>
                </a:lnTo>
                <a:lnTo>
                  <a:pt x="4867084" y="599770"/>
                </a:lnTo>
                <a:lnTo>
                  <a:pt x="4842522" y="569201"/>
                </a:lnTo>
                <a:lnTo>
                  <a:pt x="4801565" y="530085"/>
                </a:lnTo>
                <a:lnTo>
                  <a:pt x="4739856" y="495655"/>
                </a:lnTo>
                <a:lnTo>
                  <a:pt x="4698035" y="480466"/>
                </a:lnTo>
                <a:lnTo>
                  <a:pt x="4653242" y="469341"/>
                </a:lnTo>
                <a:lnTo>
                  <a:pt x="4606683" y="462508"/>
                </a:lnTo>
                <a:lnTo>
                  <a:pt x="4559503" y="460184"/>
                </a:lnTo>
                <a:lnTo>
                  <a:pt x="4505604" y="462813"/>
                </a:lnTo>
                <a:lnTo>
                  <a:pt x="4456214" y="471081"/>
                </a:lnTo>
                <a:lnTo>
                  <a:pt x="4410075" y="485521"/>
                </a:lnTo>
                <a:lnTo>
                  <a:pt x="4365917" y="506679"/>
                </a:lnTo>
                <a:lnTo>
                  <a:pt x="4322508" y="535076"/>
                </a:lnTo>
                <a:lnTo>
                  <a:pt x="4278566" y="571258"/>
                </a:lnTo>
                <a:lnTo>
                  <a:pt x="4278477" y="521017"/>
                </a:lnTo>
                <a:lnTo>
                  <a:pt x="4273728" y="497814"/>
                </a:lnTo>
                <a:lnTo>
                  <a:pt x="4260913" y="478891"/>
                </a:lnTo>
                <a:lnTo>
                  <a:pt x="4241965" y="466153"/>
                </a:lnTo>
                <a:lnTo>
                  <a:pt x="4218813" y="461530"/>
                </a:lnTo>
                <a:lnTo>
                  <a:pt x="4022902" y="461962"/>
                </a:lnTo>
                <a:lnTo>
                  <a:pt x="3999750" y="466699"/>
                </a:lnTo>
                <a:lnTo>
                  <a:pt x="3980853" y="479513"/>
                </a:lnTo>
                <a:lnTo>
                  <a:pt x="3968127" y="498475"/>
                </a:lnTo>
                <a:lnTo>
                  <a:pt x="3963492" y="521639"/>
                </a:lnTo>
                <a:lnTo>
                  <a:pt x="3963860" y="722236"/>
                </a:lnTo>
                <a:lnTo>
                  <a:pt x="3964051" y="722668"/>
                </a:lnTo>
                <a:lnTo>
                  <a:pt x="3963860" y="1544294"/>
                </a:lnTo>
                <a:lnTo>
                  <a:pt x="3968610" y="1567484"/>
                </a:lnTo>
                <a:lnTo>
                  <a:pt x="3981424" y="1586420"/>
                </a:lnTo>
                <a:lnTo>
                  <a:pt x="4000398" y="1599158"/>
                </a:lnTo>
                <a:lnTo>
                  <a:pt x="4023614" y="1603781"/>
                </a:lnTo>
                <a:lnTo>
                  <a:pt x="4225544" y="1603349"/>
                </a:lnTo>
                <a:lnTo>
                  <a:pt x="4248747" y="1598612"/>
                </a:lnTo>
                <a:lnTo>
                  <a:pt x="4267670" y="1585798"/>
                </a:lnTo>
                <a:lnTo>
                  <a:pt x="4280408" y="1566849"/>
                </a:lnTo>
                <a:lnTo>
                  <a:pt x="4285031" y="1543672"/>
                </a:lnTo>
                <a:lnTo>
                  <a:pt x="4284751" y="902919"/>
                </a:lnTo>
                <a:lnTo>
                  <a:pt x="4290365" y="857351"/>
                </a:lnTo>
                <a:lnTo>
                  <a:pt x="4306405" y="817346"/>
                </a:lnTo>
                <a:lnTo>
                  <a:pt x="4331640" y="784123"/>
                </a:lnTo>
                <a:lnTo>
                  <a:pt x="4364875" y="758875"/>
                </a:lnTo>
                <a:lnTo>
                  <a:pt x="4404893" y="742848"/>
                </a:lnTo>
                <a:lnTo>
                  <a:pt x="4450473" y="737235"/>
                </a:lnTo>
                <a:lnTo>
                  <a:pt x="4499127" y="743140"/>
                </a:lnTo>
                <a:lnTo>
                  <a:pt x="4539996" y="760488"/>
                </a:lnTo>
                <a:lnTo>
                  <a:pt x="4572609" y="788733"/>
                </a:lnTo>
                <a:lnTo>
                  <a:pt x="4596485" y="827341"/>
                </a:lnTo>
                <a:lnTo>
                  <a:pt x="4611154" y="875766"/>
                </a:lnTo>
                <a:lnTo>
                  <a:pt x="4616145" y="933475"/>
                </a:lnTo>
                <a:lnTo>
                  <a:pt x="4616335" y="1545196"/>
                </a:lnTo>
                <a:lnTo>
                  <a:pt x="4621022" y="1568373"/>
                </a:lnTo>
                <a:lnTo>
                  <a:pt x="4633823" y="1587271"/>
                </a:lnTo>
                <a:lnTo>
                  <a:pt x="4652784" y="1599996"/>
                </a:lnTo>
                <a:lnTo>
                  <a:pt x="4676000" y="1604657"/>
                </a:lnTo>
                <a:lnTo>
                  <a:pt x="4878006" y="1604238"/>
                </a:lnTo>
                <a:lnTo>
                  <a:pt x="4901158" y="1599488"/>
                </a:lnTo>
                <a:lnTo>
                  <a:pt x="4920056" y="1586674"/>
                </a:lnTo>
                <a:lnTo>
                  <a:pt x="4932781" y="1567726"/>
                </a:lnTo>
                <a:lnTo>
                  <a:pt x="4937404" y="1544548"/>
                </a:lnTo>
                <a:lnTo>
                  <a:pt x="4936883" y="902919"/>
                </a:lnTo>
                <a:lnTo>
                  <a:pt x="4942510" y="856615"/>
                </a:lnTo>
                <a:lnTo>
                  <a:pt x="4958613" y="816406"/>
                </a:lnTo>
                <a:lnTo>
                  <a:pt x="4984039" y="783323"/>
                </a:lnTo>
                <a:lnTo>
                  <a:pt x="5017630" y="758405"/>
                </a:lnTo>
                <a:lnTo>
                  <a:pt x="5058232" y="742696"/>
                </a:lnTo>
                <a:lnTo>
                  <a:pt x="5104701" y="737235"/>
                </a:lnTo>
                <a:lnTo>
                  <a:pt x="5150929" y="742696"/>
                </a:lnTo>
                <a:lnTo>
                  <a:pt x="5190807" y="758405"/>
                </a:lnTo>
                <a:lnTo>
                  <a:pt x="5223395" y="783323"/>
                </a:lnTo>
                <a:lnTo>
                  <a:pt x="5247805" y="816406"/>
                </a:lnTo>
                <a:lnTo>
                  <a:pt x="5263121" y="856615"/>
                </a:lnTo>
                <a:lnTo>
                  <a:pt x="5268430" y="902919"/>
                </a:lnTo>
                <a:lnTo>
                  <a:pt x="5268519" y="972553"/>
                </a:lnTo>
                <a:lnTo>
                  <a:pt x="5273205" y="995705"/>
                </a:lnTo>
                <a:lnTo>
                  <a:pt x="5285994" y="1014603"/>
                </a:lnTo>
                <a:lnTo>
                  <a:pt x="5304968" y="1027328"/>
                </a:lnTo>
                <a:lnTo>
                  <a:pt x="5328170" y="1031938"/>
                </a:lnTo>
                <a:lnTo>
                  <a:pt x="5530202" y="1031595"/>
                </a:lnTo>
                <a:lnTo>
                  <a:pt x="5553354" y="1026845"/>
                </a:lnTo>
                <a:lnTo>
                  <a:pt x="5572252" y="1014031"/>
                </a:lnTo>
                <a:lnTo>
                  <a:pt x="5584977" y="995057"/>
                </a:lnTo>
                <a:lnTo>
                  <a:pt x="5589600" y="971829"/>
                </a:lnTo>
                <a:close/>
              </a:path>
            </a:pathLst>
          </a:custGeom>
          <a:solidFill>
            <a:srgbClr val="5C5EA7"/>
          </a:solidFill>
        </p:spPr>
        <p:txBody>
          <a:bodyPr wrap="square" lIns="0" tIns="0" rIns="0" bIns="0" rtlCol="0"/>
          <a:lstStyle/>
          <a:p>
            <a:endParaRP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5322868" y="4501671"/>
            <a:ext cx="184731" cy="338554"/>
          </a:xfrm>
          <a:prstGeom prst="rect">
            <a:avLst/>
          </a:prstGeom>
          <a:noFill/>
        </p:spPr>
        <p:txBody>
          <a:bodyPr wrap="none" rtlCol="0">
            <a:spAutoFit/>
          </a:bodyPr>
          <a:lstStyle/>
          <a:p>
            <a:pPr algn="l">
              <a:spcBef>
                <a:spcPts val="1200"/>
              </a:spcBef>
            </a:pPr>
            <a:endParaRPr lang="nl-NL" sz="1600" dirty="0" err="1">
              <a:solidFill>
                <a:srgbClr val="5C5EA7"/>
              </a:solidFill>
            </a:endParaRPr>
          </a:p>
        </p:txBody>
      </p:sp>
    </p:spTree>
    <p:extLst>
      <p:ext uri="{BB962C8B-B14F-4D97-AF65-F5344CB8AC3E}">
        <p14:creationId xmlns:p14="http://schemas.microsoft.com/office/powerpoint/2010/main" val="932025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V7 - 12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rgbClr val="5C5EA7"/>
                </a:solidFill>
              </a:defRPr>
            </a:lvl1pPr>
          </a:lstStyle>
          <a:p>
            <a:r>
              <a:rPr lang="en-GB" dirty="0"/>
              <a:t>agenda</a:t>
            </a:r>
            <a:endParaRPr lang="nl-NL"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639826" y="1401029"/>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639823" y="2359647"/>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668507" y="3136413"/>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668504" y="4095031"/>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678132" y="4775936"/>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678129" y="5734554"/>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465829" y="1416368"/>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465826" y="2374986"/>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494510" y="3151752"/>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494507" y="4110370"/>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5" name="Espace réservé du texte 5">
            <a:extLst>
              <a:ext uri="{FF2B5EF4-FFF2-40B4-BE49-F238E27FC236}">
                <a16:creationId xmlns:a16="http://schemas.microsoft.com/office/drawing/2014/main" id="{BE48ED86-DC7E-2740-B550-947DB7985136}"/>
              </a:ext>
            </a:extLst>
          </p:cNvPr>
          <p:cNvSpPr>
            <a:spLocks noGrp="1"/>
          </p:cNvSpPr>
          <p:nvPr>
            <p:ph type="body" sz="quarter" idx="54" hasCustomPrompt="1"/>
          </p:nvPr>
        </p:nvSpPr>
        <p:spPr>
          <a:xfrm>
            <a:off x="3504135" y="4791275"/>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46" name="Espace réservé du texte 27">
            <a:extLst>
              <a:ext uri="{FF2B5EF4-FFF2-40B4-BE49-F238E27FC236}">
                <a16:creationId xmlns:a16="http://schemas.microsoft.com/office/drawing/2014/main" id="{26B04A5C-7076-C541-8E59-48DCF3C5242B}"/>
              </a:ext>
            </a:extLst>
          </p:cNvPr>
          <p:cNvSpPr>
            <a:spLocks noGrp="1"/>
          </p:cNvSpPr>
          <p:nvPr>
            <p:ph type="body" sz="quarter" idx="55" hasCustomPrompt="1"/>
          </p:nvPr>
        </p:nvSpPr>
        <p:spPr>
          <a:xfrm>
            <a:off x="3504132" y="5749893"/>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280964" y="1401029"/>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280961" y="2359647"/>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09645" y="3136413"/>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09642" y="4095031"/>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2" name="Espace réservé du texte 5">
            <a:extLst>
              <a:ext uri="{FF2B5EF4-FFF2-40B4-BE49-F238E27FC236}">
                <a16:creationId xmlns:a16="http://schemas.microsoft.com/office/drawing/2014/main" id="{524C7E81-8FE6-604C-90B7-A14258D3F45C}"/>
              </a:ext>
            </a:extLst>
          </p:cNvPr>
          <p:cNvSpPr>
            <a:spLocks noGrp="1"/>
          </p:cNvSpPr>
          <p:nvPr>
            <p:ph type="body" sz="quarter" idx="60" hasCustomPrompt="1"/>
          </p:nvPr>
        </p:nvSpPr>
        <p:spPr>
          <a:xfrm>
            <a:off x="6319270" y="4775936"/>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53" name="Espace réservé du texte 27">
            <a:extLst>
              <a:ext uri="{FF2B5EF4-FFF2-40B4-BE49-F238E27FC236}">
                <a16:creationId xmlns:a16="http://schemas.microsoft.com/office/drawing/2014/main" id="{0311B0ED-B0C7-4545-B51E-5B760567CDC0}"/>
              </a:ext>
            </a:extLst>
          </p:cNvPr>
          <p:cNvSpPr>
            <a:spLocks noGrp="1"/>
          </p:cNvSpPr>
          <p:nvPr>
            <p:ph type="body" sz="quarter" idx="61" hasCustomPrompt="1"/>
          </p:nvPr>
        </p:nvSpPr>
        <p:spPr>
          <a:xfrm>
            <a:off x="6319267" y="5734554"/>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096099" y="1385690"/>
            <a:ext cx="755335" cy="646331"/>
          </a:xfrm>
        </p:spPr>
        <p:txBody>
          <a:bodyPr wrap="none" anchor="b">
            <a:noAutofit/>
          </a:bodyPr>
          <a:lstStyle>
            <a:lvl1pPr algn="l">
              <a:buNone/>
              <a:defRPr sz="3600">
                <a:solidFill>
                  <a:srgbClr val="5C5EA7"/>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096096" y="2344308"/>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24780" y="3121074"/>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24777" y="4079692"/>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8" name="Espace réservé du texte 5">
            <a:extLst>
              <a:ext uri="{FF2B5EF4-FFF2-40B4-BE49-F238E27FC236}">
                <a16:creationId xmlns:a16="http://schemas.microsoft.com/office/drawing/2014/main" id="{1CD0E733-2E9A-0048-A56E-1A5FA325A63A}"/>
              </a:ext>
            </a:extLst>
          </p:cNvPr>
          <p:cNvSpPr>
            <a:spLocks noGrp="1"/>
          </p:cNvSpPr>
          <p:nvPr>
            <p:ph type="body" sz="quarter" idx="66" hasCustomPrompt="1"/>
          </p:nvPr>
        </p:nvSpPr>
        <p:spPr>
          <a:xfrm>
            <a:off x="9134405" y="4760597"/>
            <a:ext cx="755335" cy="646331"/>
          </a:xfrm>
        </p:spPr>
        <p:txBody>
          <a:bodyPr wrap="none" anchor="b">
            <a:noAutofit/>
          </a:bodyPr>
          <a:lstStyle>
            <a:lvl1pPr algn="l">
              <a:buNone/>
              <a:defRPr sz="3600">
                <a:solidFill>
                  <a:srgbClr val="5C5EA7"/>
                </a:solidFill>
                <a:latin typeface="+mn-lt"/>
              </a:defRPr>
            </a:lvl1pPr>
          </a:lstStyle>
          <a:p>
            <a:pPr lvl="0"/>
            <a:r>
              <a:rPr lang="fr-FR" noProof="0"/>
              <a:t>##</a:t>
            </a:r>
          </a:p>
        </p:txBody>
      </p:sp>
      <p:sp>
        <p:nvSpPr>
          <p:cNvPr id="59" name="Espace réservé du texte 27">
            <a:extLst>
              <a:ext uri="{FF2B5EF4-FFF2-40B4-BE49-F238E27FC236}">
                <a16:creationId xmlns:a16="http://schemas.microsoft.com/office/drawing/2014/main" id="{0F3CA836-5EBB-A047-AFC3-A6F1967DD7A3}"/>
              </a:ext>
            </a:extLst>
          </p:cNvPr>
          <p:cNvSpPr>
            <a:spLocks noGrp="1"/>
          </p:cNvSpPr>
          <p:nvPr>
            <p:ph type="body" sz="quarter" idx="67" hasCustomPrompt="1"/>
          </p:nvPr>
        </p:nvSpPr>
        <p:spPr>
          <a:xfrm>
            <a:off x="9134402" y="5719215"/>
            <a:ext cx="2532431" cy="355482"/>
          </a:xfrm>
        </p:spPr>
        <p:txBody>
          <a:bodyPr wrap="square" anchor="b">
            <a:noAutofit/>
          </a:bodyPr>
          <a:lstStyle>
            <a:lvl1pPr marL="0" indent="0" algn="l">
              <a:lnSpc>
                <a:spcPct val="95000"/>
              </a:lnSpc>
              <a:buNone/>
              <a:defRPr sz="1600" cap="none" spc="0" baseline="0">
                <a:solidFill>
                  <a:srgbClr val="5C5EA7"/>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Tree>
    <p:extLst>
      <p:ext uri="{BB962C8B-B14F-4D97-AF65-F5344CB8AC3E}">
        <p14:creationId xmlns:p14="http://schemas.microsoft.com/office/powerpoint/2010/main" val="342518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Ecran chapitre-V6">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6608D983-B8C8-4949-ABE3-C1E4D195C190}"/>
              </a:ext>
            </a:extLst>
          </p:cNvPr>
          <p:cNvSpPr/>
          <p:nvPr userDrawn="1"/>
        </p:nvSpPr>
        <p:spPr>
          <a:xfrm flipV="1">
            <a:off x="1" y="0"/>
            <a:ext cx="12192000" cy="6858000"/>
          </a:xfrm>
          <a:prstGeom prst="round1Rect">
            <a:avLst>
              <a:gd name="adj" fmla="val 30908"/>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pic>
        <p:nvPicPr>
          <p:cNvPr id="11" name="Graphic 10">
            <a:extLst>
              <a:ext uri="{FF2B5EF4-FFF2-40B4-BE49-F238E27FC236}">
                <a16:creationId xmlns:a16="http://schemas.microsoft.com/office/drawing/2014/main" id="{CE0DE90E-F256-4B4E-8727-BAAAC0462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
        <p:nvSpPr>
          <p:cNvPr id="8" name="Date Placeholder 3">
            <a:extLst>
              <a:ext uri="{FF2B5EF4-FFF2-40B4-BE49-F238E27FC236}">
                <a16:creationId xmlns:a16="http://schemas.microsoft.com/office/drawing/2014/main" id="{B6B61BE6-054D-344F-9648-B00CFB1C1BFD}"/>
              </a:ext>
            </a:extLst>
          </p:cNvPr>
          <p:cNvSpPr>
            <a:spLocks noGrp="1"/>
          </p:cNvSpPr>
          <p:nvPr>
            <p:ph type="dt" sz="half" idx="10"/>
          </p:nvPr>
        </p:nvSpPr>
        <p:spPr>
          <a:xfrm>
            <a:off x="1121237" y="6356350"/>
            <a:ext cx="2743200" cy="365125"/>
          </a:xfrm>
          <a:ln>
            <a:noFill/>
          </a:ln>
        </p:spPr>
        <p:txBody>
          <a:bodyPr lIns="36000"/>
          <a:lstStyle>
            <a:lvl1pPr>
              <a:defRPr sz="1000">
                <a:solidFill>
                  <a:srgbClr val="5C5EA7"/>
                </a:solidFill>
              </a:defRPr>
            </a:lvl1pPr>
          </a:lstStyle>
          <a:p>
            <a:r>
              <a:rPr lang="en-US"/>
              <a:t>15/09/2021</a:t>
            </a:r>
            <a:endParaRPr lang="nl-NL" dirty="0"/>
          </a:p>
        </p:txBody>
      </p:sp>
      <p:sp>
        <p:nvSpPr>
          <p:cNvPr id="9" name="Slide Number Placeholder 5">
            <a:extLst>
              <a:ext uri="{FF2B5EF4-FFF2-40B4-BE49-F238E27FC236}">
                <a16:creationId xmlns:a16="http://schemas.microsoft.com/office/drawing/2014/main" id="{EB1534AA-E471-9646-A3C9-4E0FCE4C00E0}"/>
              </a:ext>
            </a:extLst>
          </p:cNvPr>
          <p:cNvSpPr>
            <a:spLocks noGrp="1"/>
          </p:cNvSpPr>
          <p:nvPr>
            <p:ph type="sldNum" sz="quarter" idx="12"/>
          </p:nvPr>
        </p:nvSpPr>
        <p:spPr>
          <a:xfrm>
            <a:off x="685801" y="6356350"/>
            <a:ext cx="429426" cy="365125"/>
          </a:xfrm>
          <a:ln>
            <a:noFill/>
          </a:ln>
        </p:spPr>
        <p:txBody>
          <a:bodyPr/>
          <a:lstStyle>
            <a:lvl1pPr algn="l">
              <a:defRPr sz="1000">
                <a:solidFill>
                  <a:srgbClr val="5C5EA7"/>
                </a:solidFill>
              </a:defRPr>
            </a:lvl1pPr>
          </a:lstStyle>
          <a:p>
            <a:fld id="{C31B3AA1-123F-634E-9CFC-467226D1D813}" type="slidenum">
              <a:rPr lang="nl-NL" smtClean="0"/>
              <a:pPr/>
              <a:t>‹#›</a:t>
            </a:fld>
            <a:endParaRPr lang="nl-NL" dirty="0"/>
          </a:p>
        </p:txBody>
      </p:sp>
      <p:cxnSp>
        <p:nvCxnSpPr>
          <p:cNvPr id="12" name="Straight Connector 11">
            <a:extLst>
              <a:ext uri="{FF2B5EF4-FFF2-40B4-BE49-F238E27FC236}">
                <a16:creationId xmlns:a16="http://schemas.microsoft.com/office/drawing/2014/main" id="{796BD98B-F602-FB4D-AB93-5293379E0E01}"/>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46B2770-530C-174B-A000-2DEA096E1D20}"/>
              </a:ext>
            </a:extLst>
          </p:cNvPr>
          <p:cNvSpPr>
            <a:spLocks noGrp="1"/>
          </p:cNvSpPr>
          <p:nvPr>
            <p:ph type="title" hasCustomPrompt="1"/>
          </p:nvPr>
        </p:nvSpPr>
        <p:spPr>
          <a:xfrm>
            <a:off x="2683926" y="1816107"/>
            <a:ext cx="6705600" cy="2263768"/>
          </a:xfrm>
        </p:spPr>
        <p:txBody>
          <a:bodyPr anchor="b">
            <a:noAutofit/>
          </a:bodyPr>
          <a:lstStyle>
            <a:lvl1pPr>
              <a:defRPr sz="4000">
                <a:solidFill>
                  <a:srgbClr val="5C5EA7"/>
                </a:solidFill>
              </a:defRPr>
            </a:lvl1pPr>
          </a:lstStyle>
          <a:p>
            <a:r>
              <a:rPr lang="fr-FR" noProof="0" dirty="0"/>
              <a:t>Titre du chapitre</a:t>
            </a:r>
          </a:p>
        </p:txBody>
      </p:sp>
      <p:sp>
        <p:nvSpPr>
          <p:cNvPr id="14" name="Text Placeholder 2">
            <a:extLst>
              <a:ext uri="{FF2B5EF4-FFF2-40B4-BE49-F238E27FC236}">
                <a16:creationId xmlns:a16="http://schemas.microsoft.com/office/drawing/2014/main" id="{054A2846-9D88-BA4D-AAE2-18FFEBB4A13C}"/>
              </a:ext>
            </a:extLst>
          </p:cNvPr>
          <p:cNvSpPr>
            <a:spLocks noGrp="1"/>
          </p:cNvSpPr>
          <p:nvPr>
            <p:ph type="body" idx="1" hasCustomPrompt="1"/>
          </p:nvPr>
        </p:nvSpPr>
        <p:spPr>
          <a:xfrm>
            <a:off x="2683926" y="4106863"/>
            <a:ext cx="6705600" cy="1500187"/>
          </a:xfrm>
        </p:spPr>
        <p:txBody>
          <a:bodyPr>
            <a:noAutofit/>
          </a:bodyPr>
          <a:lstStyle>
            <a:lvl1pPr marL="0" indent="0">
              <a:buNone/>
              <a:defRPr sz="2000">
                <a:solidFill>
                  <a:srgbClr val="5C5EA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dirty="0"/>
              <a:t>Sous-titre</a:t>
            </a:r>
          </a:p>
        </p:txBody>
      </p:sp>
      <p:sp>
        <p:nvSpPr>
          <p:cNvPr id="15" name="Espace réservé du texte 5">
            <a:extLst>
              <a:ext uri="{FF2B5EF4-FFF2-40B4-BE49-F238E27FC236}">
                <a16:creationId xmlns:a16="http://schemas.microsoft.com/office/drawing/2014/main" id="{B4BB901B-0594-8C4D-97AF-39955A88628E}"/>
              </a:ext>
            </a:extLst>
          </p:cNvPr>
          <p:cNvSpPr>
            <a:spLocks noGrp="1"/>
          </p:cNvSpPr>
          <p:nvPr>
            <p:ph type="body" sz="quarter" idx="13" hasCustomPrompt="1"/>
          </p:nvPr>
        </p:nvSpPr>
        <p:spPr>
          <a:xfrm>
            <a:off x="71967" y="2892021"/>
            <a:ext cx="2116658" cy="1264962"/>
          </a:xfrm>
        </p:spPr>
        <p:txBody>
          <a:bodyPr wrap="square" bIns="0" anchor="b">
            <a:spAutoFit/>
          </a:bodyPr>
          <a:lstStyle>
            <a:lvl1pPr algn="r">
              <a:spcBef>
                <a:spcPts val="0"/>
              </a:spcBef>
              <a:buNone/>
              <a:defRPr sz="8800">
                <a:solidFill>
                  <a:srgbClr val="5C5EA7"/>
                </a:solidFill>
                <a:latin typeface="+mn-lt"/>
              </a:defRPr>
            </a:lvl1pPr>
          </a:lstStyle>
          <a:p>
            <a:pPr lvl="0"/>
            <a:r>
              <a:rPr lang="fr-FR" noProof="0" dirty="0"/>
              <a:t>##</a:t>
            </a:r>
          </a:p>
        </p:txBody>
      </p:sp>
      <p:grpSp>
        <p:nvGrpSpPr>
          <p:cNvPr id="10" name="Group 9">
            <a:extLst>
              <a:ext uri="{FF2B5EF4-FFF2-40B4-BE49-F238E27FC236}">
                <a16:creationId xmlns:a16="http://schemas.microsoft.com/office/drawing/2014/main" id="{EB8DB3D7-3133-584A-AF04-2744752224EB}"/>
              </a:ext>
            </a:extLst>
          </p:cNvPr>
          <p:cNvGrpSpPr/>
          <p:nvPr userDrawn="1"/>
        </p:nvGrpSpPr>
        <p:grpSpPr>
          <a:xfrm flipH="1">
            <a:off x="2315249" y="1580058"/>
            <a:ext cx="3059151" cy="5268417"/>
            <a:chOff x="7016750" y="2291137"/>
            <a:chExt cx="965521" cy="1662804"/>
          </a:xfrm>
        </p:grpSpPr>
        <p:sp>
          <p:nvSpPr>
            <p:cNvPr id="16" name="Arc 15">
              <a:extLst>
                <a:ext uri="{FF2B5EF4-FFF2-40B4-BE49-F238E27FC236}">
                  <a16:creationId xmlns:a16="http://schemas.microsoft.com/office/drawing/2014/main" id="{FEC12849-46DF-A54B-AECE-D4595AEAB132}"/>
                </a:ext>
              </a:extLst>
            </p:cNvPr>
            <p:cNvSpPr/>
            <p:nvPr/>
          </p:nvSpPr>
          <p:spPr>
            <a:xfrm>
              <a:off x="7520683" y="2291137"/>
              <a:ext cx="461588" cy="461588"/>
            </a:xfrm>
            <a:prstGeom prst="arc">
              <a:avLst>
                <a:gd name="adj1" fmla="val 16200000"/>
                <a:gd name="adj2" fmla="val 21595522"/>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8BB6132D-D0AE-F543-A8BD-A0A4A8266EB6}"/>
                </a:ext>
              </a:extLst>
            </p:cNvPr>
            <p:cNvCxnSpPr/>
            <p:nvPr/>
          </p:nvCxnSpPr>
          <p:spPr>
            <a:xfrm flipH="1">
              <a:off x="7016750" y="2292974"/>
              <a:ext cx="736600" cy="0"/>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22A84A-B74B-F042-AE91-A45000970DC6}"/>
                </a:ext>
              </a:extLst>
            </p:cNvPr>
            <p:cNvCxnSpPr>
              <a:cxnSpLocks/>
            </p:cNvCxnSpPr>
            <p:nvPr/>
          </p:nvCxnSpPr>
          <p:spPr>
            <a:xfrm>
              <a:off x="7981962" y="2520950"/>
              <a:ext cx="0" cy="1432991"/>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1205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tation-V7">
    <p:bg>
      <p:bgPr>
        <a:solidFill>
          <a:schemeClr val="bg1"/>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FC102534-8FB1-F847-AFE3-9E87B71E8E6E}"/>
              </a:ext>
            </a:extLst>
          </p:cNvPr>
          <p:cNvSpPr/>
          <p:nvPr userDrawn="1"/>
        </p:nvSpPr>
        <p:spPr>
          <a:xfrm flipV="1">
            <a:off x="0" y="0"/>
            <a:ext cx="12192000" cy="6858000"/>
          </a:xfrm>
          <a:prstGeom prst="round1Rect">
            <a:avLst>
              <a:gd name="adj" fmla="val 21045"/>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1591877" y="1963554"/>
            <a:ext cx="6552398" cy="2868279"/>
          </a:xfrm>
        </p:spPr>
        <p:txBody>
          <a:bodyPr tIns="0" anchor="t">
            <a:normAutofit/>
          </a:bodyPr>
          <a:lstStyle>
            <a:lvl1pPr marL="0" indent="0">
              <a:lnSpc>
                <a:spcPct val="120000"/>
              </a:lnSpc>
              <a:buFontTx/>
              <a:buNone/>
              <a:defRPr sz="3600" spc="0" baseline="0">
                <a:solidFill>
                  <a:srgbClr val="5C5EA7"/>
                </a:solidFill>
              </a:defRPr>
            </a:lvl1pPr>
          </a:lstStyle>
          <a:p>
            <a:pPr lvl="0"/>
            <a:r>
              <a:rPr lang="fr-FR" noProof="0" dirty="0"/>
              <a:t>Citation</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346F7D89-EF9D-7046-A934-7E2493823575}"/>
              </a:ext>
            </a:extLst>
          </p:cNvPr>
          <p:cNvSpPr>
            <a:spLocks noGrp="1"/>
          </p:cNvSpPr>
          <p:nvPr>
            <p:ph type="body" sz="quarter" idx="14" hasCustomPrompt="1"/>
          </p:nvPr>
        </p:nvSpPr>
        <p:spPr>
          <a:xfrm>
            <a:off x="685801" y="1742171"/>
            <a:ext cx="809826" cy="1049105"/>
          </a:xfrm>
        </p:spPr>
        <p:txBody>
          <a:bodyPr tIns="0" anchor="b">
            <a:noAutofit/>
          </a:bodyPr>
          <a:lstStyle>
            <a:lvl1pPr marL="0" indent="0">
              <a:spcBef>
                <a:spcPts val="0"/>
              </a:spcBef>
              <a:buFontTx/>
              <a:buNone/>
              <a:defRPr sz="11500">
                <a:solidFill>
                  <a:srgbClr val="5C5EA7"/>
                </a:solidFill>
              </a:defRPr>
            </a:lvl1pPr>
          </a:lstStyle>
          <a:p>
            <a:pPr lvl="0"/>
            <a:r>
              <a:rPr lang="fr-FR" noProof="0" dirty="0"/>
              <a:t>«</a:t>
            </a:r>
          </a:p>
        </p:txBody>
      </p:sp>
      <p:sp>
        <p:nvSpPr>
          <p:cNvPr id="20" name="Text Placeholder 7">
            <a:extLst>
              <a:ext uri="{FF2B5EF4-FFF2-40B4-BE49-F238E27FC236}">
                <a16:creationId xmlns:a16="http://schemas.microsoft.com/office/drawing/2014/main" id="{7F7A7295-0278-5043-86C6-D7AB9E1F5DED}"/>
              </a:ext>
            </a:extLst>
          </p:cNvPr>
          <p:cNvSpPr>
            <a:spLocks noGrp="1"/>
          </p:cNvSpPr>
          <p:nvPr>
            <p:ph type="body" sz="quarter" idx="15" hasCustomPrompt="1"/>
          </p:nvPr>
        </p:nvSpPr>
        <p:spPr>
          <a:xfrm>
            <a:off x="8240525" y="4189678"/>
            <a:ext cx="809826" cy="1049105"/>
          </a:xfrm>
        </p:spPr>
        <p:txBody>
          <a:bodyPr tIns="0" anchor="b">
            <a:noAutofit/>
          </a:bodyPr>
          <a:lstStyle>
            <a:lvl1pPr marL="0" indent="0">
              <a:spcBef>
                <a:spcPts val="0"/>
              </a:spcBef>
              <a:buFontTx/>
              <a:buNone/>
              <a:defRPr sz="11500">
                <a:solidFill>
                  <a:srgbClr val="5C5EA7"/>
                </a:solidFill>
              </a:defRPr>
            </a:lvl1pPr>
          </a:lstStyle>
          <a:p>
            <a:pPr lvl="0"/>
            <a:r>
              <a:rPr lang="fr-FR" noProof="0" dirty="0"/>
              <a:t> »</a:t>
            </a:r>
          </a:p>
        </p:txBody>
      </p:sp>
      <p:pic>
        <p:nvPicPr>
          <p:cNvPr id="17" name="Graphic 16">
            <a:extLst>
              <a:ext uri="{FF2B5EF4-FFF2-40B4-BE49-F238E27FC236}">
                <a16:creationId xmlns:a16="http://schemas.microsoft.com/office/drawing/2014/main" id="{6BDFAF5F-2694-1643-A67C-56E9C1200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Tree>
    <p:extLst>
      <p:ext uri="{BB962C8B-B14F-4D97-AF65-F5344CB8AC3E}">
        <p14:creationId xmlns:p14="http://schemas.microsoft.com/office/powerpoint/2010/main" val="188112681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ission-V7">
    <p:bg>
      <p:bgPr>
        <a:solidFill>
          <a:schemeClr val="bg1"/>
        </a:solidFill>
        <a:effectLst/>
      </p:bgPr>
    </p:bg>
    <p:spTree>
      <p:nvGrpSpPr>
        <p:cNvPr id="1" name=""/>
        <p:cNvGrpSpPr/>
        <p:nvPr/>
      </p:nvGrpSpPr>
      <p:grpSpPr>
        <a:xfrm>
          <a:off x="0" y="0"/>
          <a:ext cx="0" cy="0"/>
          <a:chOff x="0" y="0"/>
          <a:chExt cx="0" cy="0"/>
        </a:xfrm>
      </p:grpSpPr>
      <p:sp>
        <p:nvSpPr>
          <p:cNvPr id="14" name="Round Single Corner of Rectangle 13">
            <a:extLst>
              <a:ext uri="{FF2B5EF4-FFF2-40B4-BE49-F238E27FC236}">
                <a16:creationId xmlns:a16="http://schemas.microsoft.com/office/drawing/2014/main" id="{427E2E72-14E4-E841-9C3C-456FD43AF9C0}"/>
              </a:ext>
            </a:extLst>
          </p:cNvPr>
          <p:cNvSpPr/>
          <p:nvPr userDrawn="1"/>
        </p:nvSpPr>
        <p:spPr>
          <a:xfrm flipV="1">
            <a:off x="0" y="0"/>
            <a:ext cx="12192000" cy="6858000"/>
          </a:xfrm>
          <a:prstGeom prst="round1Rect">
            <a:avLst>
              <a:gd name="adj" fmla="val 21045"/>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3567614" y="1583307"/>
            <a:ext cx="6795586" cy="3344294"/>
          </a:xfrm>
        </p:spPr>
        <p:txBody>
          <a:bodyPr tIns="0" anchor="ctr">
            <a:noAutofit/>
          </a:bodyPr>
          <a:lstStyle>
            <a:lvl1pPr marL="0" indent="0">
              <a:lnSpc>
                <a:spcPct val="110000"/>
              </a:lnSpc>
              <a:buFontTx/>
              <a:buNone/>
              <a:defRPr sz="2800" spc="0" baseline="0">
                <a:solidFill>
                  <a:srgbClr val="5C5EA7"/>
                </a:solidFill>
              </a:defRPr>
            </a:lvl1pPr>
          </a:lstStyle>
          <a:p>
            <a:pPr lvl="0"/>
            <a:r>
              <a:rPr lang="fr-FR" noProof="0" dirty="0"/>
              <a:t>Texte mission</a:t>
            </a:r>
          </a:p>
        </p:txBody>
      </p:sp>
      <p:sp>
        <p:nvSpPr>
          <p:cNvPr id="2" name="TextBox 1">
            <a:extLst>
              <a:ext uri="{FF2B5EF4-FFF2-40B4-BE49-F238E27FC236}">
                <a16:creationId xmlns:a16="http://schemas.microsoft.com/office/drawing/2014/main" id="{96DE9B91-E2BA-8E4C-AD6D-1306755899B2}"/>
              </a:ext>
            </a:extLst>
          </p:cNvPr>
          <p:cNvSpPr txBox="1"/>
          <p:nvPr userDrawn="1"/>
        </p:nvSpPr>
        <p:spPr>
          <a:xfrm>
            <a:off x="685801" y="2919411"/>
            <a:ext cx="2169160" cy="646331"/>
          </a:xfrm>
          <a:prstGeom prst="rect">
            <a:avLst/>
          </a:prstGeom>
          <a:noFill/>
        </p:spPr>
        <p:txBody>
          <a:bodyPr wrap="square" rtlCol="0">
            <a:spAutoFit/>
          </a:bodyPr>
          <a:lstStyle/>
          <a:p>
            <a:pPr algn="l">
              <a:spcBef>
                <a:spcPts val="1200"/>
              </a:spcBef>
            </a:pPr>
            <a:r>
              <a:rPr lang="en-GB" sz="3600" cap="all" baseline="0" dirty="0">
                <a:solidFill>
                  <a:srgbClr val="5C5EA7"/>
                </a:solidFill>
              </a:rPr>
              <a:t>Mission</a:t>
            </a:r>
          </a:p>
        </p:txBody>
      </p:sp>
      <p:sp>
        <p:nvSpPr>
          <p:cNvPr id="9" name="Date Placeholder 3">
            <a:extLst>
              <a:ext uri="{FF2B5EF4-FFF2-40B4-BE49-F238E27FC236}">
                <a16:creationId xmlns:a16="http://schemas.microsoft.com/office/drawing/2014/main" id="{EAEBB3D0-7A85-F748-BB82-08138A3D9C6C}"/>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10" name="Slide Number Placeholder 5">
            <a:extLst>
              <a:ext uri="{FF2B5EF4-FFF2-40B4-BE49-F238E27FC236}">
                <a16:creationId xmlns:a16="http://schemas.microsoft.com/office/drawing/2014/main" id="{A3FC72A2-DEAF-5349-957A-D77081EFAF7F}"/>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cxnSp>
        <p:nvCxnSpPr>
          <p:cNvPr id="12" name="Straight Connector 11">
            <a:extLst>
              <a:ext uri="{FF2B5EF4-FFF2-40B4-BE49-F238E27FC236}">
                <a16:creationId xmlns:a16="http://schemas.microsoft.com/office/drawing/2014/main" id="{B84B986C-D66F-2642-A719-D0A866E2B7FC}"/>
              </a:ext>
            </a:extLst>
          </p:cNvPr>
          <p:cNvCxnSpPr/>
          <p:nvPr userDrawn="1"/>
        </p:nvCxnSpPr>
        <p:spPr>
          <a:xfrm>
            <a:off x="532265" y="6469039"/>
            <a:ext cx="0" cy="388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497BD11-95DA-BC4E-A2E2-EB9E74C01A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8003" y="706708"/>
            <a:ext cx="990876" cy="286125"/>
          </a:xfrm>
          <a:prstGeom prst="rect">
            <a:avLst/>
          </a:prstGeom>
        </p:spPr>
      </p:pic>
    </p:spTree>
    <p:extLst>
      <p:ext uri="{BB962C8B-B14F-4D97-AF65-F5344CB8AC3E}">
        <p14:creationId xmlns:p14="http://schemas.microsoft.com/office/powerpoint/2010/main" val="122016881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cran contact-V7">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C0E6259D-D24A-2244-A4DE-9B6A2A63ACE9}"/>
              </a:ext>
            </a:extLst>
          </p:cNvPr>
          <p:cNvSpPr/>
          <p:nvPr userDrawn="1"/>
        </p:nvSpPr>
        <p:spPr>
          <a:xfrm flipV="1">
            <a:off x="0" y="0"/>
            <a:ext cx="12192000" cy="6858000"/>
          </a:xfrm>
          <a:prstGeom prst="round1Rect">
            <a:avLst>
              <a:gd name="adj" fmla="val 21045"/>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8" name="Graphic 17">
            <a:extLst>
              <a:ext uri="{FF2B5EF4-FFF2-40B4-BE49-F238E27FC236}">
                <a16:creationId xmlns:a16="http://schemas.microsoft.com/office/drawing/2014/main" id="{5D56C193-5E6E-BB4A-86A7-D30DB629B7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9688" y="1714661"/>
            <a:ext cx="793734" cy="793734"/>
          </a:xfrm>
          <a:prstGeom prst="rect">
            <a:avLst/>
          </a:prstGeom>
        </p:spPr>
      </p:pic>
      <p:pic>
        <p:nvPicPr>
          <p:cNvPr id="19" name="Graphic 18">
            <a:extLst>
              <a:ext uri="{FF2B5EF4-FFF2-40B4-BE49-F238E27FC236}">
                <a16:creationId xmlns:a16="http://schemas.microsoft.com/office/drawing/2014/main" id="{3786CFAA-3AFF-0B4E-9979-A4FAF83B19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541" y="2731317"/>
            <a:ext cx="357550" cy="555479"/>
          </a:xfrm>
          <a:prstGeom prst="rect">
            <a:avLst/>
          </a:prstGeom>
        </p:spPr>
      </p:pic>
      <p:pic>
        <p:nvPicPr>
          <p:cNvPr id="20" name="Graphic 19">
            <a:extLst>
              <a:ext uri="{FF2B5EF4-FFF2-40B4-BE49-F238E27FC236}">
                <a16:creationId xmlns:a16="http://schemas.microsoft.com/office/drawing/2014/main" id="{05CEB62E-6503-F941-B245-351C7B89C8A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58697" y="4550938"/>
            <a:ext cx="609238" cy="566484"/>
          </a:xfrm>
          <a:prstGeom prst="rect">
            <a:avLst/>
          </a:prstGeom>
        </p:spPr>
      </p:pic>
      <p:pic>
        <p:nvPicPr>
          <p:cNvPr id="21" name="Graphic 20">
            <a:extLst>
              <a:ext uri="{FF2B5EF4-FFF2-40B4-BE49-F238E27FC236}">
                <a16:creationId xmlns:a16="http://schemas.microsoft.com/office/drawing/2014/main" id="{CC1AB2A9-DAAD-214D-B765-96E24C8F491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539" y="3630961"/>
            <a:ext cx="569395" cy="569395"/>
          </a:xfrm>
          <a:prstGeom prst="rect">
            <a:avLst/>
          </a:prstGeom>
        </p:spPr>
      </p:pic>
      <p:sp>
        <p:nvSpPr>
          <p:cNvPr id="22" name="Tijdelijke aanduiding voor tekst 8">
            <a:extLst>
              <a:ext uri="{FF2B5EF4-FFF2-40B4-BE49-F238E27FC236}">
                <a16:creationId xmlns:a16="http://schemas.microsoft.com/office/drawing/2014/main" id="{0E1256A4-3094-CC4E-AD7D-078C4207E5DD}"/>
              </a:ext>
            </a:extLst>
          </p:cNvPr>
          <p:cNvSpPr>
            <a:spLocks noGrp="1"/>
          </p:cNvSpPr>
          <p:nvPr>
            <p:ph type="body" sz="quarter" idx="10" hasCustomPrompt="1"/>
          </p:nvPr>
        </p:nvSpPr>
        <p:spPr>
          <a:xfrm>
            <a:off x="4593937" y="1833279"/>
            <a:ext cx="5563076" cy="617176"/>
          </a:xfrm>
          <a:prstGeom prst="rect">
            <a:avLst/>
          </a:prstGeom>
        </p:spPr>
        <p:txBody>
          <a:bodyPr anchor="ctr">
            <a:noAutofit/>
          </a:bodyPr>
          <a:lstStyle>
            <a:lvl1pPr marL="0" indent="0">
              <a:lnSpc>
                <a:spcPct val="100000"/>
              </a:lnSpc>
              <a:spcAft>
                <a:spcPts val="600"/>
              </a:spcAft>
              <a:buNone/>
              <a:defRPr sz="1600" b="0" baseline="0">
                <a:solidFill>
                  <a:srgbClr val="5C5EA7"/>
                </a:solidFill>
              </a:defRPr>
            </a:lvl1pPr>
          </a:lstStyle>
          <a:p>
            <a:pPr lvl="0"/>
            <a:r>
              <a:rPr lang="fr-FR" noProof="0" dirty="0"/>
              <a:t>Insérez votre nom</a:t>
            </a:r>
          </a:p>
        </p:txBody>
      </p:sp>
      <p:sp>
        <p:nvSpPr>
          <p:cNvPr id="32" name="Holder 3">
            <a:extLst>
              <a:ext uri="{FF2B5EF4-FFF2-40B4-BE49-F238E27FC236}">
                <a16:creationId xmlns:a16="http://schemas.microsoft.com/office/drawing/2014/main" id="{7FB1AB39-87AC-004F-BF71-6442AA5DCF2B}"/>
              </a:ext>
            </a:extLst>
          </p:cNvPr>
          <p:cNvSpPr>
            <a:spLocks noGrp="1"/>
          </p:cNvSpPr>
          <p:nvPr>
            <p:ph type="subTitle" idx="4" hasCustomPrompt="1"/>
          </p:nvPr>
        </p:nvSpPr>
        <p:spPr>
          <a:xfrm>
            <a:off x="4593937" y="4564217"/>
            <a:ext cx="5563076" cy="516092"/>
          </a:xfrm>
          <a:prstGeom prst="rect">
            <a:avLst/>
          </a:prstGeom>
        </p:spPr>
        <p:txBody>
          <a:bodyPr wrap="square" lIns="0" tIns="0" rIns="0" bIns="0" anchor="ctr">
            <a:noAutofit/>
          </a:bodyPr>
          <a:lstStyle>
            <a:lvl1pPr marL="0" indent="0">
              <a:lnSpc>
                <a:spcPct val="100000"/>
              </a:lnSpc>
              <a:spcBef>
                <a:spcPts val="200"/>
              </a:spcBef>
              <a:spcAft>
                <a:spcPts val="600"/>
              </a:spcAft>
              <a:buNone/>
              <a:defRPr sz="1600" b="0" i="0" baseline="0">
                <a:solidFill>
                  <a:srgbClr val="5C5EA7"/>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fr-FR" noProof="0" dirty="0"/>
              <a:t>Insérez un lien</a:t>
            </a:r>
          </a:p>
        </p:txBody>
      </p:sp>
      <p:sp>
        <p:nvSpPr>
          <p:cNvPr id="34" name="Tijdelijke aanduiding voor tekst 8">
            <a:extLst>
              <a:ext uri="{FF2B5EF4-FFF2-40B4-BE49-F238E27FC236}">
                <a16:creationId xmlns:a16="http://schemas.microsoft.com/office/drawing/2014/main" id="{0C39FB2F-F869-284C-8B94-9BD9801B2289}"/>
              </a:ext>
            </a:extLst>
          </p:cNvPr>
          <p:cNvSpPr>
            <a:spLocks noGrp="1"/>
          </p:cNvSpPr>
          <p:nvPr>
            <p:ph type="body" sz="quarter" idx="13" hasCustomPrompt="1"/>
          </p:nvPr>
        </p:nvSpPr>
        <p:spPr>
          <a:xfrm>
            <a:off x="4593937" y="2686554"/>
            <a:ext cx="5563076" cy="617176"/>
          </a:xfrm>
          <a:prstGeom prst="rect">
            <a:avLst/>
          </a:prstGeom>
        </p:spPr>
        <p:txBody>
          <a:bodyPr anchor="ctr">
            <a:noAutofit/>
          </a:bodyPr>
          <a:lstStyle>
            <a:lvl1pPr marL="0" indent="0">
              <a:lnSpc>
                <a:spcPct val="100000"/>
              </a:lnSpc>
              <a:spcAft>
                <a:spcPts val="600"/>
              </a:spcAft>
              <a:buNone/>
              <a:defRPr sz="1600" b="0" baseline="0">
                <a:solidFill>
                  <a:srgbClr val="5C5EA7"/>
                </a:solidFill>
              </a:defRPr>
            </a:lvl1pPr>
          </a:lstStyle>
          <a:p>
            <a:pPr lvl="0"/>
            <a:r>
              <a:rPr lang="fr-FR" noProof="0" dirty="0"/>
              <a:t>Insérez votre numéro de téléphone</a:t>
            </a:r>
          </a:p>
        </p:txBody>
      </p:sp>
      <p:sp>
        <p:nvSpPr>
          <p:cNvPr id="35" name="Tijdelijke aanduiding voor tekst 8">
            <a:extLst>
              <a:ext uri="{FF2B5EF4-FFF2-40B4-BE49-F238E27FC236}">
                <a16:creationId xmlns:a16="http://schemas.microsoft.com/office/drawing/2014/main" id="{31D0BFAA-BB1A-4D4C-8A9B-20D975B593A2}"/>
              </a:ext>
            </a:extLst>
          </p:cNvPr>
          <p:cNvSpPr>
            <a:spLocks noGrp="1"/>
          </p:cNvSpPr>
          <p:nvPr>
            <p:ph type="body" sz="quarter" idx="14" hasCustomPrompt="1"/>
          </p:nvPr>
        </p:nvSpPr>
        <p:spPr>
          <a:xfrm>
            <a:off x="4593937" y="3572982"/>
            <a:ext cx="5563076" cy="617176"/>
          </a:xfrm>
          <a:prstGeom prst="rect">
            <a:avLst/>
          </a:prstGeom>
        </p:spPr>
        <p:txBody>
          <a:bodyPr anchor="ctr">
            <a:noAutofit/>
          </a:bodyPr>
          <a:lstStyle>
            <a:lvl1pPr marL="0" indent="0">
              <a:lnSpc>
                <a:spcPct val="100000"/>
              </a:lnSpc>
              <a:spcAft>
                <a:spcPts val="600"/>
              </a:spcAft>
              <a:buNone/>
              <a:defRPr sz="1600" b="0" baseline="0">
                <a:solidFill>
                  <a:srgbClr val="5C5EA7"/>
                </a:solidFill>
              </a:defRPr>
            </a:lvl1pPr>
          </a:lstStyle>
          <a:p>
            <a:pPr lvl="0"/>
            <a:r>
              <a:rPr lang="fr-FR" noProof="0" dirty="0"/>
              <a:t>Insérez votre adresse mail</a:t>
            </a:r>
          </a:p>
        </p:txBody>
      </p:sp>
      <p:pic>
        <p:nvPicPr>
          <p:cNvPr id="23" name="Graphic 22">
            <a:extLst>
              <a:ext uri="{FF2B5EF4-FFF2-40B4-BE49-F238E27FC236}">
                <a16:creationId xmlns:a16="http://schemas.microsoft.com/office/drawing/2014/main" id="{6C36E9C8-916F-7C47-9208-013829EC102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48003" y="706708"/>
            <a:ext cx="990876" cy="286125"/>
          </a:xfrm>
          <a:prstGeom prst="rect">
            <a:avLst/>
          </a:prstGeom>
        </p:spPr>
      </p:pic>
      <p:grpSp>
        <p:nvGrpSpPr>
          <p:cNvPr id="13" name="Group 12">
            <a:extLst>
              <a:ext uri="{FF2B5EF4-FFF2-40B4-BE49-F238E27FC236}">
                <a16:creationId xmlns:a16="http://schemas.microsoft.com/office/drawing/2014/main" id="{4281BC5E-B3B4-B941-B0BA-319939BB32B0}"/>
              </a:ext>
            </a:extLst>
          </p:cNvPr>
          <p:cNvGrpSpPr/>
          <p:nvPr userDrawn="1"/>
        </p:nvGrpSpPr>
        <p:grpSpPr>
          <a:xfrm flipH="1">
            <a:off x="2117744" y="681438"/>
            <a:ext cx="3735688" cy="6176562"/>
            <a:chOff x="7016750" y="2290984"/>
            <a:chExt cx="965521" cy="1596387"/>
          </a:xfrm>
        </p:grpSpPr>
        <p:sp>
          <p:nvSpPr>
            <p:cNvPr id="14" name="Arc 13">
              <a:extLst>
                <a:ext uri="{FF2B5EF4-FFF2-40B4-BE49-F238E27FC236}">
                  <a16:creationId xmlns:a16="http://schemas.microsoft.com/office/drawing/2014/main" id="{B857DEE7-17E5-7849-9CC5-85829D5E41CB}"/>
                </a:ext>
              </a:extLst>
            </p:cNvPr>
            <p:cNvSpPr/>
            <p:nvPr/>
          </p:nvSpPr>
          <p:spPr>
            <a:xfrm>
              <a:off x="7520683" y="2291137"/>
              <a:ext cx="461588" cy="461588"/>
            </a:xfrm>
            <a:prstGeom prst="arc">
              <a:avLst>
                <a:gd name="adj1" fmla="val 16200000"/>
                <a:gd name="adj2" fmla="val 21595522"/>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CD46FBFE-3568-2740-927F-8CC61D218A96}"/>
                </a:ext>
              </a:extLst>
            </p:cNvPr>
            <p:cNvCxnSpPr/>
            <p:nvPr/>
          </p:nvCxnSpPr>
          <p:spPr>
            <a:xfrm flipH="1">
              <a:off x="7016750" y="2290984"/>
              <a:ext cx="736600" cy="0"/>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F282D-CB06-D643-9D67-AEFCE59A312B}"/>
                </a:ext>
              </a:extLst>
            </p:cNvPr>
            <p:cNvCxnSpPr>
              <a:cxnSpLocks/>
            </p:cNvCxnSpPr>
            <p:nvPr/>
          </p:nvCxnSpPr>
          <p:spPr>
            <a:xfrm flipH="1">
              <a:off x="7981825" y="2520950"/>
              <a:ext cx="0" cy="1366421"/>
            </a:xfrm>
            <a:prstGeom prst="line">
              <a:avLst/>
            </a:prstGeom>
            <a:ln w="9525">
              <a:solidFill>
                <a:srgbClr val="5C5EA7"/>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4014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erci - V7">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8C52B75-A007-6443-BBEF-0FA76689AC57}"/>
              </a:ext>
            </a:extLst>
          </p:cNvPr>
          <p:cNvSpPr/>
          <p:nvPr userDrawn="1"/>
        </p:nvSpPr>
        <p:spPr>
          <a:xfrm flipV="1">
            <a:off x="0" y="0"/>
            <a:ext cx="12192000" cy="6858000"/>
          </a:xfrm>
          <a:prstGeom prst="round1Rect">
            <a:avLst>
              <a:gd name="adj" fmla="val 21045"/>
            </a:avLst>
          </a:prstGeom>
          <a:solidFill>
            <a:srgbClr val="FF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spcAft>
                <a:spcPts val="200"/>
              </a:spcAft>
            </a:pPr>
            <a:endParaRPr lang="fr-FR" spc="100" baseline="0" dirty="0"/>
          </a:p>
        </p:txBody>
      </p:sp>
      <p:pic>
        <p:nvPicPr>
          <p:cNvPr id="11" name="Graphic 10">
            <a:extLst>
              <a:ext uri="{FF2B5EF4-FFF2-40B4-BE49-F238E27FC236}">
                <a16:creationId xmlns:a16="http://schemas.microsoft.com/office/drawing/2014/main" id="{8223A32A-CDE8-E748-94A5-852D1C289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6117" y="3077691"/>
            <a:ext cx="2433196" cy="702618"/>
          </a:xfrm>
          <a:prstGeom prst="rect">
            <a:avLst/>
          </a:prstGeom>
        </p:spPr>
      </p:pic>
      <p:sp>
        <p:nvSpPr>
          <p:cNvPr id="5" name="TextBox 4">
            <a:extLst>
              <a:ext uri="{FF2B5EF4-FFF2-40B4-BE49-F238E27FC236}">
                <a16:creationId xmlns:a16="http://schemas.microsoft.com/office/drawing/2014/main" id="{8E4E7C1F-2768-7A4D-97D2-B02A8EF07D15}"/>
              </a:ext>
            </a:extLst>
          </p:cNvPr>
          <p:cNvSpPr txBox="1"/>
          <p:nvPr userDrawn="1"/>
        </p:nvSpPr>
        <p:spPr>
          <a:xfrm>
            <a:off x="-505838" y="2875002"/>
            <a:ext cx="6096000" cy="1107996"/>
          </a:xfrm>
          <a:prstGeom prst="rect">
            <a:avLst/>
          </a:prstGeom>
          <a:noFill/>
        </p:spPr>
        <p:txBody>
          <a:bodyPr wrap="square">
            <a:spAutoFit/>
          </a:bodyPr>
          <a:lstStyle/>
          <a:p>
            <a:pPr lvl="0" algn="ctr"/>
            <a:r>
              <a:rPr lang="fr-FR" sz="6600" cap="all" baseline="0" noProof="0" dirty="0">
                <a:solidFill>
                  <a:srgbClr val="5C5EA7"/>
                </a:solidFill>
              </a:rPr>
              <a:t>Merci</a:t>
            </a:r>
          </a:p>
        </p:txBody>
      </p:sp>
    </p:spTree>
    <p:extLst>
      <p:ext uri="{BB962C8B-B14F-4D97-AF65-F5344CB8AC3E}">
        <p14:creationId xmlns:p14="http://schemas.microsoft.com/office/powerpoint/2010/main" val="280645651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et texte">
    <p:bg>
      <p:bgPr>
        <a:solidFill>
          <a:schemeClr val="accent4"/>
        </a:solidFill>
        <a:effectLst/>
      </p:bgPr>
    </p:bg>
    <p:spTree>
      <p:nvGrpSpPr>
        <p:cNvPr id="1" name=""/>
        <p:cNvGrpSpPr/>
        <p:nvPr/>
      </p:nvGrpSpPr>
      <p:grpSpPr>
        <a:xfrm>
          <a:off x="0" y="0"/>
          <a:ext cx="0" cy="0"/>
          <a:chOff x="0" y="0"/>
          <a:chExt cx="0" cy="0"/>
        </a:xfrm>
      </p:grpSpPr>
      <p:sp>
        <p:nvSpPr>
          <p:cNvPr id="18" name="Round Single Corner of Rectangle 17">
            <a:extLst>
              <a:ext uri="{FF2B5EF4-FFF2-40B4-BE49-F238E27FC236}">
                <a16:creationId xmlns:a16="http://schemas.microsoft.com/office/drawing/2014/main" id="{C7400400-9223-4844-86AF-7A925D21EE8C}"/>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1849504"/>
            <a:ext cx="9476218" cy="4351338"/>
          </a:xfrm>
        </p:spPr>
        <p:txBody>
          <a:bodyPr>
            <a:noAutofit/>
          </a:bodyPr>
          <a:lstStyle>
            <a:lvl1pPr marL="311150" indent="-311150">
              <a:spcBef>
                <a:spcPts val="1200"/>
              </a:spcBef>
              <a:buClr>
                <a:schemeClr val="accent4"/>
              </a:buClr>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1</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91755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V1 - 9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1455600" y="1401029"/>
            <a:ext cx="755335" cy="646331"/>
          </a:xfrm>
        </p:spPr>
        <p:txBody>
          <a:bodyPr wrap="none" anchor="b">
            <a:noAutofit/>
          </a:bodyPr>
          <a:lstStyle>
            <a:lvl1pPr algn="l">
              <a:buNone/>
              <a:defRPr sz="40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1455597"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4" name="Espace réservé du texte 5">
            <a:extLst>
              <a:ext uri="{FF2B5EF4-FFF2-40B4-BE49-F238E27FC236}">
                <a16:creationId xmlns:a16="http://schemas.microsoft.com/office/drawing/2014/main" id="{9CA93C99-08B9-1547-8212-4D0059421DFC}"/>
              </a:ext>
            </a:extLst>
          </p:cNvPr>
          <p:cNvSpPr>
            <a:spLocks noGrp="1"/>
          </p:cNvSpPr>
          <p:nvPr>
            <p:ph type="body" sz="quarter" idx="20" hasCustomPrompt="1"/>
          </p:nvPr>
        </p:nvSpPr>
        <p:spPr>
          <a:xfrm>
            <a:off x="4752264" y="1401029"/>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15" name="Espace réservé du texte 27">
            <a:extLst>
              <a:ext uri="{FF2B5EF4-FFF2-40B4-BE49-F238E27FC236}">
                <a16:creationId xmlns:a16="http://schemas.microsoft.com/office/drawing/2014/main" id="{4235202E-1F78-604D-AE87-22894C8CE6EB}"/>
              </a:ext>
            </a:extLst>
          </p:cNvPr>
          <p:cNvSpPr>
            <a:spLocks noGrp="1"/>
          </p:cNvSpPr>
          <p:nvPr>
            <p:ph type="body" sz="quarter" idx="21" hasCustomPrompt="1"/>
          </p:nvPr>
        </p:nvSpPr>
        <p:spPr>
          <a:xfrm>
            <a:off x="4752261"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17" name="Espace réservé du texte 5">
            <a:extLst>
              <a:ext uri="{FF2B5EF4-FFF2-40B4-BE49-F238E27FC236}">
                <a16:creationId xmlns:a16="http://schemas.microsoft.com/office/drawing/2014/main" id="{20EC030A-849B-5B41-8F4E-21045BD44EDA}"/>
              </a:ext>
            </a:extLst>
          </p:cNvPr>
          <p:cNvSpPr>
            <a:spLocks noGrp="1"/>
          </p:cNvSpPr>
          <p:nvPr>
            <p:ph type="body" sz="quarter" idx="24" hasCustomPrompt="1"/>
          </p:nvPr>
        </p:nvSpPr>
        <p:spPr>
          <a:xfrm>
            <a:off x="8109891" y="1401029"/>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18" name="Espace réservé du texte 27">
            <a:extLst>
              <a:ext uri="{FF2B5EF4-FFF2-40B4-BE49-F238E27FC236}">
                <a16:creationId xmlns:a16="http://schemas.microsoft.com/office/drawing/2014/main" id="{52EB6BE1-D9D1-FC40-A543-CD67CFE28CBB}"/>
              </a:ext>
            </a:extLst>
          </p:cNvPr>
          <p:cNvSpPr>
            <a:spLocks noGrp="1"/>
          </p:cNvSpPr>
          <p:nvPr>
            <p:ph type="body" sz="quarter" idx="25" hasCustomPrompt="1"/>
          </p:nvPr>
        </p:nvSpPr>
        <p:spPr>
          <a:xfrm>
            <a:off x="8109888" y="2359647"/>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1484281" y="313641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1484278"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3" name="Espace réservé du texte 5">
            <a:extLst>
              <a:ext uri="{FF2B5EF4-FFF2-40B4-BE49-F238E27FC236}">
                <a16:creationId xmlns:a16="http://schemas.microsoft.com/office/drawing/2014/main" id="{C94641D5-38F6-F543-9198-3F84424774C8}"/>
              </a:ext>
            </a:extLst>
          </p:cNvPr>
          <p:cNvSpPr>
            <a:spLocks noGrp="1"/>
          </p:cNvSpPr>
          <p:nvPr>
            <p:ph type="body" sz="quarter" idx="36" hasCustomPrompt="1"/>
          </p:nvPr>
        </p:nvSpPr>
        <p:spPr>
          <a:xfrm>
            <a:off x="4780945" y="313641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4" name="Espace réservé du texte 27">
            <a:extLst>
              <a:ext uri="{FF2B5EF4-FFF2-40B4-BE49-F238E27FC236}">
                <a16:creationId xmlns:a16="http://schemas.microsoft.com/office/drawing/2014/main" id="{48DC0B3E-7C12-724F-855B-366FE9DE544B}"/>
              </a:ext>
            </a:extLst>
          </p:cNvPr>
          <p:cNvSpPr>
            <a:spLocks noGrp="1"/>
          </p:cNvSpPr>
          <p:nvPr>
            <p:ph type="body" sz="quarter" idx="37" hasCustomPrompt="1"/>
          </p:nvPr>
        </p:nvSpPr>
        <p:spPr>
          <a:xfrm>
            <a:off x="4780942"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6" name="Espace réservé du texte 5">
            <a:extLst>
              <a:ext uri="{FF2B5EF4-FFF2-40B4-BE49-F238E27FC236}">
                <a16:creationId xmlns:a16="http://schemas.microsoft.com/office/drawing/2014/main" id="{BDFDFD8A-743B-2E45-8E15-7C0DE1CE8FE0}"/>
              </a:ext>
            </a:extLst>
          </p:cNvPr>
          <p:cNvSpPr>
            <a:spLocks noGrp="1"/>
          </p:cNvSpPr>
          <p:nvPr>
            <p:ph type="body" sz="quarter" idx="40" hasCustomPrompt="1"/>
          </p:nvPr>
        </p:nvSpPr>
        <p:spPr>
          <a:xfrm>
            <a:off x="8138572" y="3136413"/>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27" name="Espace réservé du texte 27">
            <a:extLst>
              <a:ext uri="{FF2B5EF4-FFF2-40B4-BE49-F238E27FC236}">
                <a16:creationId xmlns:a16="http://schemas.microsoft.com/office/drawing/2014/main" id="{E8F9AA1E-A289-7D4C-8931-7BD23BA0447C}"/>
              </a:ext>
            </a:extLst>
          </p:cNvPr>
          <p:cNvSpPr>
            <a:spLocks noGrp="1"/>
          </p:cNvSpPr>
          <p:nvPr>
            <p:ph type="body" sz="quarter" idx="41" hasCustomPrompt="1"/>
          </p:nvPr>
        </p:nvSpPr>
        <p:spPr>
          <a:xfrm>
            <a:off x="8138569" y="4095031"/>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1493906" y="4775936"/>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1493903"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2" name="Espace réservé du texte 5">
            <a:extLst>
              <a:ext uri="{FF2B5EF4-FFF2-40B4-BE49-F238E27FC236}">
                <a16:creationId xmlns:a16="http://schemas.microsoft.com/office/drawing/2014/main" id="{2927B233-9FE8-AE49-863A-4B77C69DD494}"/>
              </a:ext>
            </a:extLst>
          </p:cNvPr>
          <p:cNvSpPr>
            <a:spLocks noGrp="1"/>
          </p:cNvSpPr>
          <p:nvPr>
            <p:ph type="body" sz="quarter" idx="51" hasCustomPrompt="1"/>
          </p:nvPr>
        </p:nvSpPr>
        <p:spPr>
          <a:xfrm>
            <a:off x="4790570" y="4775936"/>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33" name="Espace réservé du texte 27">
            <a:extLst>
              <a:ext uri="{FF2B5EF4-FFF2-40B4-BE49-F238E27FC236}">
                <a16:creationId xmlns:a16="http://schemas.microsoft.com/office/drawing/2014/main" id="{C9A9FD81-F227-1B4E-AA68-99FA20999C2A}"/>
              </a:ext>
            </a:extLst>
          </p:cNvPr>
          <p:cNvSpPr>
            <a:spLocks noGrp="1"/>
          </p:cNvSpPr>
          <p:nvPr>
            <p:ph type="body" sz="quarter" idx="52" hasCustomPrompt="1"/>
          </p:nvPr>
        </p:nvSpPr>
        <p:spPr>
          <a:xfrm>
            <a:off x="4790567"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5" name="Espace réservé du texte 5">
            <a:extLst>
              <a:ext uri="{FF2B5EF4-FFF2-40B4-BE49-F238E27FC236}">
                <a16:creationId xmlns:a16="http://schemas.microsoft.com/office/drawing/2014/main" id="{3B5E0602-2E2A-9E41-832D-D16A7F4F9A46}"/>
              </a:ext>
            </a:extLst>
          </p:cNvPr>
          <p:cNvSpPr>
            <a:spLocks noGrp="1"/>
          </p:cNvSpPr>
          <p:nvPr>
            <p:ph type="body" sz="quarter" idx="54" hasCustomPrompt="1"/>
          </p:nvPr>
        </p:nvSpPr>
        <p:spPr>
          <a:xfrm>
            <a:off x="8148197" y="4775936"/>
            <a:ext cx="755335" cy="646331"/>
          </a:xfrm>
        </p:spPr>
        <p:txBody>
          <a:bodyPr wrap="none" anchor="b">
            <a:noAutofit/>
          </a:bodyPr>
          <a:lstStyle>
            <a:lvl1pPr algn="l">
              <a:buNone/>
              <a:defRPr sz="4000">
                <a:solidFill>
                  <a:schemeClr val="accent2"/>
                </a:solidFill>
                <a:latin typeface="+mn-lt"/>
              </a:defRPr>
            </a:lvl1pPr>
          </a:lstStyle>
          <a:p>
            <a:pPr lvl="0"/>
            <a:r>
              <a:rPr lang="fr-FR" noProof="0"/>
              <a:t>##</a:t>
            </a:r>
          </a:p>
        </p:txBody>
      </p:sp>
      <p:sp>
        <p:nvSpPr>
          <p:cNvPr id="36" name="Espace réservé du texte 27">
            <a:extLst>
              <a:ext uri="{FF2B5EF4-FFF2-40B4-BE49-F238E27FC236}">
                <a16:creationId xmlns:a16="http://schemas.microsoft.com/office/drawing/2014/main" id="{1B0DD5D3-AD3D-5E45-BA99-8E1437F760CB}"/>
              </a:ext>
            </a:extLst>
          </p:cNvPr>
          <p:cNvSpPr>
            <a:spLocks noGrp="1"/>
          </p:cNvSpPr>
          <p:nvPr>
            <p:ph type="body" sz="quarter" idx="55" hasCustomPrompt="1"/>
          </p:nvPr>
        </p:nvSpPr>
        <p:spPr>
          <a:xfrm>
            <a:off x="8148194" y="5734554"/>
            <a:ext cx="2964859" cy="355482"/>
          </a:xfrm>
        </p:spPr>
        <p:txBody>
          <a:bodyPr wrap="square" anchor="b">
            <a:noAutofit/>
          </a:bodyPr>
          <a:lstStyle>
            <a:lvl1pPr marL="0" indent="0" algn="l">
              <a:lnSpc>
                <a:spcPct val="95000"/>
              </a:lnSpc>
              <a:buNone/>
              <a:defRPr sz="18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Tree>
    <p:extLst>
      <p:ext uri="{BB962C8B-B14F-4D97-AF65-F5344CB8AC3E}">
        <p14:creationId xmlns:p14="http://schemas.microsoft.com/office/powerpoint/2010/main" val="1938395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et 2 champs de texte">
    <p:bg>
      <p:bgPr>
        <a:solidFill>
          <a:schemeClr val="accent4"/>
        </a:solidFill>
        <a:effectLst/>
      </p:bgPr>
    </p:bg>
    <p:spTree>
      <p:nvGrpSpPr>
        <p:cNvPr id="1" name=""/>
        <p:cNvGrpSpPr/>
        <p:nvPr/>
      </p:nvGrpSpPr>
      <p:grpSpPr>
        <a:xfrm>
          <a:off x="0" y="0"/>
          <a:ext cx="0" cy="0"/>
          <a:chOff x="0" y="0"/>
          <a:chExt cx="0" cy="0"/>
        </a:xfrm>
      </p:grpSpPr>
      <p:sp>
        <p:nvSpPr>
          <p:cNvPr id="22" name="Round Single Corner of Rectangle 21">
            <a:extLst>
              <a:ext uri="{FF2B5EF4-FFF2-40B4-BE49-F238E27FC236}">
                <a16:creationId xmlns:a16="http://schemas.microsoft.com/office/drawing/2014/main" id="{264A7B92-AFA9-EF45-B4D8-93075FD291D8}"/>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4518"/>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2524834"/>
            <a:ext cx="5167968" cy="3580472"/>
          </a:xfrm>
        </p:spPr>
        <p:txBody>
          <a:bodyPr>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dirty="0"/>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dirty="0"/>
              <a:t>Sous-titre</a:t>
            </a:r>
          </a:p>
        </p:txBody>
      </p:sp>
      <p:sp>
        <p:nvSpPr>
          <p:cNvPr id="19" name="Text Placeholder 7">
            <a:extLst>
              <a:ext uri="{FF2B5EF4-FFF2-40B4-BE49-F238E27FC236}">
                <a16:creationId xmlns:a16="http://schemas.microsoft.com/office/drawing/2014/main" id="{6A0819D2-32EE-9F4F-B465-409FA6B037A4}"/>
              </a:ext>
            </a:extLst>
          </p:cNvPr>
          <p:cNvSpPr>
            <a:spLocks noGrp="1"/>
          </p:cNvSpPr>
          <p:nvPr>
            <p:ph type="body" sz="quarter" idx="14" hasCustomPrompt="1"/>
          </p:nvPr>
        </p:nvSpPr>
        <p:spPr>
          <a:xfrm>
            <a:off x="673275" y="1907958"/>
            <a:ext cx="5167968" cy="584200"/>
          </a:xfrm>
        </p:spPr>
        <p:txBody>
          <a:bodyPr tIns="0" anchor="b">
            <a:noAutofit/>
          </a:bodyPr>
          <a:lstStyle>
            <a:lvl1pPr marL="0" indent="0">
              <a:buFontTx/>
              <a:buNone/>
              <a:defRPr sz="1800" cap="all" baseline="0">
                <a:solidFill>
                  <a:schemeClr val="accent4"/>
                </a:solidFill>
              </a:defRPr>
            </a:lvl1pPr>
          </a:lstStyle>
          <a:p>
            <a:pPr lvl="0"/>
            <a:r>
              <a:rPr lang="en-GB" dirty="0"/>
              <a:t>Titre</a:t>
            </a:r>
          </a:p>
        </p:txBody>
      </p:sp>
      <p:sp>
        <p:nvSpPr>
          <p:cNvPr id="20" name="Content Placeholder 2">
            <a:extLst>
              <a:ext uri="{FF2B5EF4-FFF2-40B4-BE49-F238E27FC236}">
                <a16:creationId xmlns:a16="http://schemas.microsoft.com/office/drawing/2014/main" id="{A48263C4-B656-0A4C-BABE-09CAC871BFE3}"/>
              </a:ext>
            </a:extLst>
          </p:cNvPr>
          <p:cNvSpPr>
            <a:spLocks noGrp="1"/>
          </p:cNvSpPr>
          <p:nvPr>
            <p:ph idx="15" hasCustomPrompt="1"/>
          </p:nvPr>
        </p:nvSpPr>
        <p:spPr>
          <a:xfrm>
            <a:off x="6350756" y="2524385"/>
            <a:ext cx="5167968" cy="3580472"/>
          </a:xfrm>
        </p:spPr>
        <p:txBody>
          <a:bodyPr>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21" name="Text Placeholder 7">
            <a:extLst>
              <a:ext uri="{FF2B5EF4-FFF2-40B4-BE49-F238E27FC236}">
                <a16:creationId xmlns:a16="http://schemas.microsoft.com/office/drawing/2014/main" id="{B94C8FFA-5236-B84B-930A-EBDF3C36250B}"/>
              </a:ext>
            </a:extLst>
          </p:cNvPr>
          <p:cNvSpPr>
            <a:spLocks noGrp="1"/>
          </p:cNvSpPr>
          <p:nvPr>
            <p:ph type="body" sz="quarter" idx="16" hasCustomPrompt="1"/>
          </p:nvPr>
        </p:nvSpPr>
        <p:spPr>
          <a:xfrm>
            <a:off x="6350757" y="1907509"/>
            <a:ext cx="5167968" cy="584200"/>
          </a:xfrm>
        </p:spPr>
        <p:txBody>
          <a:bodyPr tIns="0" anchor="b">
            <a:noAutofit/>
          </a:bodyPr>
          <a:lstStyle>
            <a:lvl1pPr marL="0" indent="0">
              <a:buFontTx/>
              <a:buNone/>
              <a:defRPr sz="1800" cap="all" baseline="0">
                <a:solidFill>
                  <a:schemeClr val="accent4"/>
                </a:solidFill>
              </a:defRPr>
            </a:lvl1pPr>
          </a:lstStyle>
          <a:p>
            <a:pPr lvl="0"/>
            <a:r>
              <a:rPr lang="en-GB" dirty="0"/>
              <a:t>Titre</a:t>
            </a:r>
          </a:p>
        </p:txBody>
      </p:sp>
      <p:cxnSp>
        <p:nvCxnSpPr>
          <p:cNvPr id="7" name="Straight Connector 6">
            <a:extLst>
              <a:ext uri="{FF2B5EF4-FFF2-40B4-BE49-F238E27FC236}">
                <a16:creationId xmlns:a16="http://schemas.microsoft.com/office/drawing/2014/main" id="{1782B57D-26AF-0D43-A638-16CD3532AFED}"/>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7112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et 2 champs de texte avec aplat">
    <p:bg>
      <p:bgPr>
        <a:solidFill>
          <a:schemeClr val="accent4"/>
        </a:solidFill>
        <a:effectLst/>
      </p:bgPr>
    </p:bg>
    <p:spTree>
      <p:nvGrpSpPr>
        <p:cNvPr id="1" name=""/>
        <p:cNvGrpSpPr/>
        <p:nvPr/>
      </p:nvGrpSpPr>
      <p:grpSpPr>
        <a:xfrm>
          <a:off x="0" y="0"/>
          <a:ext cx="0" cy="0"/>
          <a:chOff x="0" y="0"/>
          <a:chExt cx="0" cy="0"/>
        </a:xfrm>
      </p:grpSpPr>
      <p:sp>
        <p:nvSpPr>
          <p:cNvPr id="22" name="Round Single Corner of Rectangle 21">
            <a:extLst>
              <a:ext uri="{FF2B5EF4-FFF2-40B4-BE49-F238E27FC236}">
                <a16:creationId xmlns:a16="http://schemas.microsoft.com/office/drawing/2014/main" id="{264A7B92-AFA9-EF45-B4D8-93075FD291D8}"/>
              </a:ext>
            </a:extLst>
          </p:cNvPr>
          <p:cNvSpPr/>
          <p:nvPr userDrawn="1"/>
        </p:nvSpPr>
        <p:spPr>
          <a:xfrm flipV="1">
            <a:off x="0" y="0"/>
            <a:ext cx="12192000" cy="6869151"/>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4518"/>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2524834"/>
            <a:ext cx="5167968" cy="3580472"/>
          </a:xfrm>
          <a:prstGeom prst="round2SameRect">
            <a:avLst>
              <a:gd name="adj1" fmla="val 0"/>
              <a:gd name="adj2" fmla="val 6896"/>
            </a:avLst>
          </a:prstGeom>
          <a:ln>
            <a:solidFill>
              <a:schemeClr val="accent4"/>
            </a:solidFill>
          </a:ln>
        </p:spPr>
        <p:txBody>
          <a:bodyPr tIns="180000">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dirty="0"/>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dirty="0"/>
              <a:t>Sous-titre</a:t>
            </a:r>
          </a:p>
        </p:txBody>
      </p:sp>
      <p:sp>
        <p:nvSpPr>
          <p:cNvPr id="19" name="Text Placeholder 7">
            <a:extLst>
              <a:ext uri="{FF2B5EF4-FFF2-40B4-BE49-F238E27FC236}">
                <a16:creationId xmlns:a16="http://schemas.microsoft.com/office/drawing/2014/main" id="{6A0819D2-32EE-9F4F-B465-409FA6B037A4}"/>
              </a:ext>
            </a:extLst>
          </p:cNvPr>
          <p:cNvSpPr>
            <a:spLocks noGrp="1"/>
          </p:cNvSpPr>
          <p:nvPr>
            <p:ph type="body" sz="quarter" idx="14" hasCustomPrompt="1"/>
          </p:nvPr>
        </p:nvSpPr>
        <p:spPr>
          <a:xfrm>
            <a:off x="673275" y="1845556"/>
            <a:ext cx="5167968" cy="675401"/>
          </a:xfrm>
          <a:prstGeom prst="round2SameRect">
            <a:avLst>
              <a:gd name="adj1" fmla="val 43499"/>
              <a:gd name="adj2" fmla="val 0"/>
            </a:avLst>
          </a:prstGeom>
          <a:solidFill>
            <a:srgbClr val="5C5EA7"/>
          </a:solidFill>
          <a:ln>
            <a:solidFill>
              <a:schemeClr val="accent4"/>
            </a:solidFill>
          </a:ln>
        </p:spPr>
        <p:txBody>
          <a:bodyPr tIns="0" anchor="ctr">
            <a:noAutofit/>
          </a:bodyPr>
          <a:lstStyle>
            <a:lvl1pPr marL="0" indent="0">
              <a:buFontTx/>
              <a:buNone/>
              <a:defRPr sz="1800" cap="all" baseline="0">
                <a:solidFill>
                  <a:schemeClr val="bg1"/>
                </a:solidFill>
              </a:defRPr>
            </a:lvl1pPr>
          </a:lstStyle>
          <a:p>
            <a:pPr lvl="0"/>
            <a:r>
              <a:rPr lang="en-GB" dirty="0"/>
              <a:t>Titre</a:t>
            </a:r>
          </a:p>
        </p:txBody>
      </p:sp>
      <p:cxnSp>
        <p:nvCxnSpPr>
          <p:cNvPr id="7" name="Straight Connector 6">
            <a:extLst>
              <a:ext uri="{FF2B5EF4-FFF2-40B4-BE49-F238E27FC236}">
                <a16:creationId xmlns:a16="http://schemas.microsoft.com/office/drawing/2014/main" id="{1782B57D-26AF-0D43-A638-16CD3532AFED}"/>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7DF1A8A-D94A-D040-8FBD-878ECED222EB}"/>
              </a:ext>
            </a:extLst>
          </p:cNvPr>
          <p:cNvSpPr>
            <a:spLocks noGrp="1"/>
          </p:cNvSpPr>
          <p:nvPr>
            <p:ph idx="15" hasCustomPrompt="1"/>
          </p:nvPr>
        </p:nvSpPr>
        <p:spPr>
          <a:xfrm>
            <a:off x="6427060" y="2570820"/>
            <a:ext cx="5167968" cy="3580472"/>
          </a:xfrm>
          <a:prstGeom prst="round2SameRect">
            <a:avLst>
              <a:gd name="adj1" fmla="val 0"/>
              <a:gd name="adj2" fmla="val 6896"/>
            </a:avLst>
          </a:prstGeom>
          <a:ln>
            <a:solidFill>
              <a:schemeClr val="accent4"/>
            </a:solidFill>
          </a:ln>
        </p:spPr>
        <p:txBody>
          <a:bodyPr tIns="180000">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14" name="Text Placeholder 7">
            <a:extLst>
              <a:ext uri="{FF2B5EF4-FFF2-40B4-BE49-F238E27FC236}">
                <a16:creationId xmlns:a16="http://schemas.microsoft.com/office/drawing/2014/main" id="{46F97B4C-D541-D94A-A3E1-6695DE2B8B0C}"/>
              </a:ext>
            </a:extLst>
          </p:cNvPr>
          <p:cNvSpPr>
            <a:spLocks noGrp="1"/>
          </p:cNvSpPr>
          <p:nvPr>
            <p:ph type="body" sz="quarter" idx="16" hasCustomPrompt="1"/>
          </p:nvPr>
        </p:nvSpPr>
        <p:spPr>
          <a:xfrm>
            <a:off x="6427061" y="1841456"/>
            <a:ext cx="5167968" cy="725487"/>
          </a:xfrm>
          <a:prstGeom prst="round2SameRect">
            <a:avLst>
              <a:gd name="adj1" fmla="val 43499"/>
              <a:gd name="adj2" fmla="val 0"/>
            </a:avLst>
          </a:prstGeom>
          <a:solidFill>
            <a:srgbClr val="5C5EA7"/>
          </a:solidFill>
          <a:ln>
            <a:solidFill>
              <a:schemeClr val="accent4"/>
            </a:solidFill>
          </a:ln>
        </p:spPr>
        <p:txBody>
          <a:bodyPr tIns="0" anchor="ctr">
            <a:noAutofit/>
          </a:bodyPr>
          <a:lstStyle>
            <a:lvl1pPr marL="0" indent="0">
              <a:buFontTx/>
              <a:buNone/>
              <a:defRPr sz="1800" cap="all" baseline="0">
                <a:solidFill>
                  <a:schemeClr val="bg1"/>
                </a:solidFill>
              </a:defRPr>
            </a:lvl1pPr>
          </a:lstStyle>
          <a:p>
            <a:pPr lvl="0"/>
            <a:r>
              <a:rPr lang="en-GB" dirty="0"/>
              <a:t>Titre</a:t>
            </a:r>
          </a:p>
        </p:txBody>
      </p:sp>
    </p:spTree>
    <p:extLst>
      <p:ext uri="{BB962C8B-B14F-4D97-AF65-F5344CB8AC3E}">
        <p14:creationId xmlns:p14="http://schemas.microsoft.com/office/powerpoint/2010/main" val="89783075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et 4 champs de texte avec aplat">
    <p:bg>
      <p:bgPr>
        <a:solidFill>
          <a:schemeClr val="accent4"/>
        </a:solidFill>
        <a:effectLst/>
      </p:bgPr>
    </p:bg>
    <p:spTree>
      <p:nvGrpSpPr>
        <p:cNvPr id="1" name=""/>
        <p:cNvGrpSpPr/>
        <p:nvPr/>
      </p:nvGrpSpPr>
      <p:grpSpPr>
        <a:xfrm>
          <a:off x="0" y="0"/>
          <a:ext cx="0" cy="0"/>
          <a:chOff x="0" y="0"/>
          <a:chExt cx="0" cy="0"/>
        </a:xfrm>
      </p:grpSpPr>
      <p:sp>
        <p:nvSpPr>
          <p:cNvPr id="22" name="Round Single Corner of Rectangle 21">
            <a:extLst>
              <a:ext uri="{FF2B5EF4-FFF2-40B4-BE49-F238E27FC236}">
                <a16:creationId xmlns:a16="http://schemas.microsoft.com/office/drawing/2014/main" id="{264A7B92-AFA9-EF45-B4D8-93075FD291D8}"/>
              </a:ext>
            </a:extLst>
          </p:cNvPr>
          <p:cNvSpPr/>
          <p:nvPr userDrawn="1"/>
        </p:nvSpPr>
        <p:spPr>
          <a:xfrm flipV="1">
            <a:off x="0" y="0"/>
            <a:ext cx="12192000" cy="6869151"/>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4518"/>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2447344"/>
            <a:ext cx="5167968" cy="1419252"/>
          </a:xfrm>
          <a:prstGeom prst="round2SameRect">
            <a:avLst>
              <a:gd name="adj1" fmla="val 0"/>
              <a:gd name="adj2" fmla="val 22886"/>
            </a:avLst>
          </a:prstGeom>
          <a:ln>
            <a:solidFill>
              <a:schemeClr val="accent4"/>
            </a:solidFill>
          </a:ln>
        </p:spPr>
        <p:txBody>
          <a:bodyPr tIns="180000">
            <a:noAutofit/>
          </a:bodyPr>
          <a:lstStyle>
            <a:lvl1pPr marL="311150" indent="-311150">
              <a:spcBef>
                <a:spcPts val="1200"/>
              </a:spcBef>
              <a:buFontTx/>
              <a:buBlip>
                <a:blip r:embed="rId2"/>
              </a:buBlip>
              <a:tabLst/>
              <a:defRPr sz="1600"/>
            </a:lvl1pPr>
            <a:lvl2pPr marL="533400" indent="-222250">
              <a:spcBef>
                <a:spcPts val="900"/>
              </a:spcBef>
              <a:buClr>
                <a:schemeClr val="accent4"/>
              </a:buClr>
              <a:buFont typeface="System Font Regular"/>
              <a:buChar char="-"/>
              <a:tabLst/>
              <a:defRPr sz="1400"/>
            </a:lvl2pPr>
            <a:lvl3pPr marL="755650" indent="-222250">
              <a:spcBef>
                <a:spcPts val="900"/>
              </a:spcBef>
              <a:buClr>
                <a:schemeClr val="accent4"/>
              </a:buClr>
              <a:tabLst/>
              <a:defRPr sz="1200"/>
            </a:lvl3pPr>
            <a:lvl4pPr marL="1022350" indent="-266700">
              <a:spcBef>
                <a:spcPts val="900"/>
              </a:spcBef>
              <a:buClr>
                <a:schemeClr val="accent4"/>
              </a:buClr>
              <a:buSzPct val="100000"/>
              <a:buFont typeface="System Font Regular"/>
              <a:buChar char="→"/>
              <a:tabLst/>
              <a:defRPr sz="11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dirty="0"/>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dirty="0"/>
              <a:t>Sous-titre</a:t>
            </a:r>
          </a:p>
        </p:txBody>
      </p:sp>
      <p:sp>
        <p:nvSpPr>
          <p:cNvPr id="19" name="Text Placeholder 7">
            <a:extLst>
              <a:ext uri="{FF2B5EF4-FFF2-40B4-BE49-F238E27FC236}">
                <a16:creationId xmlns:a16="http://schemas.microsoft.com/office/drawing/2014/main" id="{6A0819D2-32EE-9F4F-B465-409FA6B037A4}"/>
              </a:ext>
            </a:extLst>
          </p:cNvPr>
          <p:cNvSpPr>
            <a:spLocks noGrp="1"/>
          </p:cNvSpPr>
          <p:nvPr>
            <p:ph type="body" sz="quarter" idx="14" hasCustomPrompt="1"/>
          </p:nvPr>
        </p:nvSpPr>
        <p:spPr>
          <a:xfrm>
            <a:off x="673275" y="1889594"/>
            <a:ext cx="5167968" cy="576000"/>
          </a:xfrm>
          <a:prstGeom prst="round2SameRect">
            <a:avLst>
              <a:gd name="adj1" fmla="val 43499"/>
              <a:gd name="adj2" fmla="val 0"/>
            </a:avLst>
          </a:prstGeom>
          <a:solidFill>
            <a:srgbClr val="5C5EA7"/>
          </a:solidFill>
          <a:ln>
            <a:solidFill>
              <a:schemeClr val="accent4"/>
            </a:solidFill>
          </a:ln>
        </p:spPr>
        <p:txBody>
          <a:bodyPr tIns="0" anchor="ctr">
            <a:noAutofit/>
          </a:bodyPr>
          <a:lstStyle>
            <a:lvl1pPr marL="0" indent="0">
              <a:buFontTx/>
              <a:buNone/>
              <a:defRPr sz="1600" cap="all" baseline="0">
                <a:solidFill>
                  <a:schemeClr val="bg1"/>
                </a:solidFill>
              </a:defRPr>
            </a:lvl1pPr>
          </a:lstStyle>
          <a:p>
            <a:pPr lvl="0"/>
            <a:r>
              <a:rPr lang="en-GB" dirty="0"/>
              <a:t>Titre</a:t>
            </a:r>
          </a:p>
        </p:txBody>
      </p:sp>
      <p:cxnSp>
        <p:nvCxnSpPr>
          <p:cNvPr id="7" name="Straight Connector 6">
            <a:extLst>
              <a:ext uri="{FF2B5EF4-FFF2-40B4-BE49-F238E27FC236}">
                <a16:creationId xmlns:a16="http://schemas.microsoft.com/office/drawing/2014/main" id="{1782B57D-26AF-0D43-A638-16CD3532AFED}"/>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7DF1A8A-D94A-D040-8FBD-878ECED222EB}"/>
              </a:ext>
            </a:extLst>
          </p:cNvPr>
          <p:cNvSpPr>
            <a:spLocks noGrp="1"/>
          </p:cNvSpPr>
          <p:nvPr>
            <p:ph idx="15" hasCustomPrompt="1"/>
          </p:nvPr>
        </p:nvSpPr>
        <p:spPr>
          <a:xfrm>
            <a:off x="6427060" y="2447344"/>
            <a:ext cx="5167968" cy="1376712"/>
          </a:xfrm>
          <a:prstGeom prst="round2SameRect">
            <a:avLst>
              <a:gd name="adj1" fmla="val 0"/>
              <a:gd name="adj2" fmla="val 19634"/>
            </a:avLst>
          </a:prstGeom>
          <a:ln>
            <a:solidFill>
              <a:schemeClr val="accent4"/>
            </a:solidFill>
          </a:ln>
        </p:spPr>
        <p:txBody>
          <a:bodyPr tIns="180000">
            <a:noAutofit/>
          </a:bodyPr>
          <a:lstStyle>
            <a:lvl1pPr marL="311150" indent="-311150">
              <a:spcBef>
                <a:spcPts val="1200"/>
              </a:spcBef>
              <a:buFontTx/>
              <a:buBlip>
                <a:blip r:embed="rId2"/>
              </a:buBlip>
              <a:tabLst/>
              <a:defRPr sz="1600"/>
            </a:lvl1pPr>
            <a:lvl2pPr marL="533400" indent="-222250">
              <a:spcBef>
                <a:spcPts val="900"/>
              </a:spcBef>
              <a:buClr>
                <a:schemeClr val="accent4"/>
              </a:buClr>
              <a:buFont typeface="System Font Regular"/>
              <a:buChar char="-"/>
              <a:tabLst/>
              <a:defRPr sz="1400"/>
            </a:lvl2pPr>
            <a:lvl3pPr marL="755650" indent="-222250">
              <a:spcBef>
                <a:spcPts val="900"/>
              </a:spcBef>
              <a:buClr>
                <a:schemeClr val="accent4"/>
              </a:buClr>
              <a:tabLst/>
              <a:defRPr sz="1200"/>
            </a:lvl3pPr>
            <a:lvl4pPr marL="1022350" indent="-266700">
              <a:spcBef>
                <a:spcPts val="900"/>
              </a:spcBef>
              <a:buClr>
                <a:schemeClr val="accent4"/>
              </a:buClr>
              <a:buSzPct val="100000"/>
              <a:buFont typeface="System Font Regular"/>
              <a:buChar char="→"/>
              <a:tabLst/>
              <a:defRPr sz="11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14" name="Text Placeholder 7">
            <a:extLst>
              <a:ext uri="{FF2B5EF4-FFF2-40B4-BE49-F238E27FC236}">
                <a16:creationId xmlns:a16="http://schemas.microsoft.com/office/drawing/2014/main" id="{46F97B4C-D541-D94A-A3E1-6695DE2B8B0C}"/>
              </a:ext>
            </a:extLst>
          </p:cNvPr>
          <p:cNvSpPr>
            <a:spLocks noGrp="1"/>
          </p:cNvSpPr>
          <p:nvPr>
            <p:ph type="body" sz="quarter" idx="16" hasCustomPrompt="1"/>
          </p:nvPr>
        </p:nvSpPr>
        <p:spPr>
          <a:xfrm>
            <a:off x="6427061" y="1888761"/>
            <a:ext cx="5167968" cy="576000"/>
          </a:xfrm>
          <a:prstGeom prst="round2SameRect">
            <a:avLst>
              <a:gd name="adj1" fmla="val 43499"/>
              <a:gd name="adj2" fmla="val 0"/>
            </a:avLst>
          </a:prstGeom>
          <a:solidFill>
            <a:srgbClr val="5C5EA7"/>
          </a:solidFill>
          <a:ln>
            <a:solidFill>
              <a:schemeClr val="accent4"/>
            </a:solidFill>
          </a:ln>
        </p:spPr>
        <p:txBody>
          <a:bodyPr tIns="0" anchor="ctr">
            <a:noAutofit/>
          </a:bodyPr>
          <a:lstStyle>
            <a:lvl1pPr marL="0" indent="0">
              <a:buFontTx/>
              <a:buNone/>
              <a:defRPr sz="1600" cap="all" baseline="0">
                <a:solidFill>
                  <a:schemeClr val="bg1"/>
                </a:solidFill>
              </a:defRPr>
            </a:lvl1pPr>
          </a:lstStyle>
          <a:p>
            <a:pPr lvl="0"/>
            <a:r>
              <a:rPr lang="en-GB" dirty="0"/>
              <a:t>Titre</a:t>
            </a:r>
          </a:p>
        </p:txBody>
      </p:sp>
      <p:sp>
        <p:nvSpPr>
          <p:cNvPr id="20" name="Content Placeholder 2">
            <a:extLst>
              <a:ext uri="{FF2B5EF4-FFF2-40B4-BE49-F238E27FC236}">
                <a16:creationId xmlns:a16="http://schemas.microsoft.com/office/drawing/2014/main" id="{8FEF328D-7A7F-7C47-B4D2-B1AD78999442}"/>
              </a:ext>
            </a:extLst>
          </p:cNvPr>
          <p:cNvSpPr>
            <a:spLocks noGrp="1"/>
          </p:cNvSpPr>
          <p:nvPr>
            <p:ph idx="17" hasCustomPrompt="1"/>
          </p:nvPr>
        </p:nvSpPr>
        <p:spPr>
          <a:xfrm>
            <a:off x="676953" y="4702226"/>
            <a:ext cx="5167968" cy="1419252"/>
          </a:xfrm>
          <a:prstGeom prst="round2SameRect">
            <a:avLst>
              <a:gd name="adj1" fmla="val 0"/>
              <a:gd name="adj2" fmla="val 22886"/>
            </a:avLst>
          </a:prstGeom>
          <a:ln>
            <a:solidFill>
              <a:schemeClr val="accent4"/>
            </a:solidFill>
          </a:ln>
        </p:spPr>
        <p:txBody>
          <a:bodyPr tIns="180000">
            <a:noAutofit/>
          </a:bodyPr>
          <a:lstStyle>
            <a:lvl1pPr marL="311150" indent="-311150">
              <a:spcBef>
                <a:spcPts val="1200"/>
              </a:spcBef>
              <a:buFontTx/>
              <a:buBlip>
                <a:blip r:embed="rId2"/>
              </a:buBlip>
              <a:tabLst/>
              <a:defRPr sz="1600"/>
            </a:lvl1pPr>
            <a:lvl2pPr marL="533400" indent="-222250">
              <a:spcBef>
                <a:spcPts val="900"/>
              </a:spcBef>
              <a:buClr>
                <a:schemeClr val="accent4"/>
              </a:buClr>
              <a:buFont typeface="System Font Regular"/>
              <a:buChar char="-"/>
              <a:tabLst/>
              <a:defRPr sz="1400"/>
            </a:lvl2pPr>
            <a:lvl3pPr marL="755650" indent="-222250">
              <a:spcBef>
                <a:spcPts val="900"/>
              </a:spcBef>
              <a:buClr>
                <a:schemeClr val="accent4"/>
              </a:buClr>
              <a:tabLst/>
              <a:defRPr sz="1200"/>
            </a:lvl3pPr>
            <a:lvl4pPr marL="1022350" indent="-266700">
              <a:spcBef>
                <a:spcPts val="900"/>
              </a:spcBef>
              <a:buClr>
                <a:schemeClr val="accent4"/>
              </a:buClr>
              <a:buSzPct val="100000"/>
              <a:buFont typeface="System Font Regular"/>
              <a:buChar char="→"/>
              <a:tabLst/>
              <a:defRPr sz="11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21" name="Text Placeholder 7">
            <a:extLst>
              <a:ext uri="{FF2B5EF4-FFF2-40B4-BE49-F238E27FC236}">
                <a16:creationId xmlns:a16="http://schemas.microsoft.com/office/drawing/2014/main" id="{4D7F05D2-EAC9-3544-9AFF-663A996CD765}"/>
              </a:ext>
            </a:extLst>
          </p:cNvPr>
          <p:cNvSpPr>
            <a:spLocks noGrp="1"/>
          </p:cNvSpPr>
          <p:nvPr>
            <p:ph type="body" sz="quarter" idx="18" hasCustomPrompt="1"/>
          </p:nvPr>
        </p:nvSpPr>
        <p:spPr>
          <a:xfrm>
            <a:off x="678113" y="4128434"/>
            <a:ext cx="5163130" cy="576000"/>
          </a:xfrm>
          <a:prstGeom prst="round2SameRect">
            <a:avLst>
              <a:gd name="adj1" fmla="val 43499"/>
              <a:gd name="adj2" fmla="val 0"/>
            </a:avLst>
          </a:prstGeom>
          <a:solidFill>
            <a:srgbClr val="5C5EA7"/>
          </a:solidFill>
          <a:ln>
            <a:solidFill>
              <a:schemeClr val="accent4"/>
            </a:solidFill>
          </a:ln>
        </p:spPr>
        <p:txBody>
          <a:bodyPr tIns="0" anchor="ctr">
            <a:noAutofit/>
          </a:bodyPr>
          <a:lstStyle>
            <a:lvl1pPr marL="0" indent="0">
              <a:buFontTx/>
              <a:buNone/>
              <a:defRPr sz="1600" cap="all" baseline="0">
                <a:solidFill>
                  <a:schemeClr val="bg1"/>
                </a:solidFill>
              </a:defRPr>
            </a:lvl1pPr>
          </a:lstStyle>
          <a:p>
            <a:pPr lvl="0"/>
            <a:r>
              <a:rPr lang="en-GB" dirty="0"/>
              <a:t>Titre</a:t>
            </a:r>
          </a:p>
        </p:txBody>
      </p:sp>
      <p:sp>
        <p:nvSpPr>
          <p:cNvPr id="24" name="Content Placeholder 2">
            <a:extLst>
              <a:ext uri="{FF2B5EF4-FFF2-40B4-BE49-F238E27FC236}">
                <a16:creationId xmlns:a16="http://schemas.microsoft.com/office/drawing/2014/main" id="{60F3F830-8D07-114B-A17B-984D24672068}"/>
              </a:ext>
            </a:extLst>
          </p:cNvPr>
          <p:cNvSpPr>
            <a:spLocks noGrp="1"/>
          </p:cNvSpPr>
          <p:nvPr>
            <p:ph idx="19" hasCustomPrompt="1"/>
          </p:nvPr>
        </p:nvSpPr>
        <p:spPr>
          <a:xfrm>
            <a:off x="6433922" y="4702226"/>
            <a:ext cx="5167968" cy="1376712"/>
          </a:xfrm>
          <a:prstGeom prst="round2SameRect">
            <a:avLst>
              <a:gd name="adj1" fmla="val 0"/>
              <a:gd name="adj2" fmla="val 19634"/>
            </a:avLst>
          </a:prstGeom>
          <a:ln>
            <a:solidFill>
              <a:schemeClr val="accent4"/>
            </a:solidFill>
          </a:ln>
        </p:spPr>
        <p:txBody>
          <a:bodyPr tIns="180000">
            <a:noAutofit/>
          </a:bodyPr>
          <a:lstStyle>
            <a:lvl1pPr marL="311150" indent="-311150">
              <a:spcBef>
                <a:spcPts val="1200"/>
              </a:spcBef>
              <a:buFontTx/>
              <a:buBlip>
                <a:blip r:embed="rId2"/>
              </a:buBlip>
              <a:tabLst/>
              <a:defRPr sz="1600"/>
            </a:lvl1pPr>
            <a:lvl2pPr marL="533400" indent="-222250">
              <a:spcBef>
                <a:spcPts val="900"/>
              </a:spcBef>
              <a:buClr>
                <a:schemeClr val="accent4"/>
              </a:buClr>
              <a:buFont typeface="System Font Regular"/>
              <a:buChar char="-"/>
              <a:tabLst/>
              <a:defRPr sz="1400"/>
            </a:lvl2pPr>
            <a:lvl3pPr marL="755650" indent="-222250">
              <a:spcBef>
                <a:spcPts val="900"/>
              </a:spcBef>
              <a:buClr>
                <a:schemeClr val="accent4"/>
              </a:buClr>
              <a:tabLst/>
              <a:defRPr sz="1200"/>
            </a:lvl3pPr>
            <a:lvl4pPr marL="1022350" indent="-266700">
              <a:spcBef>
                <a:spcPts val="900"/>
              </a:spcBef>
              <a:buClr>
                <a:schemeClr val="accent4"/>
              </a:buClr>
              <a:buSzPct val="100000"/>
              <a:buFont typeface="System Font Regular"/>
              <a:buChar char="→"/>
              <a:tabLst/>
              <a:defRPr sz="11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25" name="Text Placeholder 7">
            <a:extLst>
              <a:ext uri="{FF2B5EF4-FFF2-40B4-BE49-F238E27FC236}">
                <a16:creationId xmlns:a16="http://schemas.microsoft.com/office/drawing/2014/main" id="{0F51242D-A73E-3F4A-93D5-5043699860F4}"/>
              </a:ext>
            </a:extLst>
          </p:cNvPr>
          <p:cNvSpPr>
            <a:spLocks noGrp="1"/>
          </p:cNvSpPr>
          <p:nvPr>
            <p:ph type="body" sz="quarter" idx="20" hasCustomPrompt="1"/>
          </p:nvPr>
        </p:nvSpPr>
        <p:spPr>
          <a:xfrm>
            <a:off x="6433923" y="4127601"/>
            <a:ext cx="5167968" cy="576000"/>
          </a:xfrm>
          <a:prstGeom prst="round2SameRect">
            <a:avLst>
              <a:gd name="adj1" fmla="val 43499"/>
              <a:gd name="adj2" fmla="val 0"/>
            </a:avLst>
          </a:prstGeom>
          <a:solidFill>
            <a:srgbClr val="5C5EA7"/>
          </a:solidFill>
          <a:ln>
            <a:solidFill>
              <a:schemeClr val="accent4"/>
            </a:solidFill>
          </a:ln>
        </p:spPr>
        <p:txBody>
          <a:bodyPr tIns="0" anchor="ctr">
            <a:noAutofit/>
          </a:bodyPr>
          <a:lstStyle>
            <a:lvl1pPr marL="0" indent="0">
              <a:buFontTx/>
              <a:buNone/>
              <a:defRPr sz="1600" cap="all" baseline="0">
                <a:solidFill>
                  <a:schemeClr val="bg1"/>
                </a:solidFill>
              </a:defRPr>
            </a:lvl1pPr>
          </a:lstStyle>
          <a:p>
            <a:pPr lvl="0"/>
            <a:r>
              <a:rPr lang="en-GB" dirty="0"/>
              <a:t>Titre</a:t>
            </a:r>
          </a:p>
        </p:txBody>
      </p:sp>
    </p:spTree>
    <p:extLst>
      <p:ext uri="{BB962C8B-B14F-4D97-AF65-F5344CB8AC3E}">
        <p14:creationId xmlns:p14="http://schemas.microsoft.com/office/powerpoint/2010/main" val="387305371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re et 4 champs de texte ">
    <p:bg>
      <p:bgPr>
        <a:solidFill>
          <a:schemeClr val="accent4"/>
        </a:solidFill>
        <a:effectLst/>
      </p:bgPr>
    </p:bg>
    <p:spTree>
      <p:nvGrpSpPr>
        <p:cNvPr id="1" name=""/>
        <p:cNvGrpSpPr/>
        <p:nvPr/>
      </p:nvGrpSpPr>
      <p:grpSpPr>
        <a:xfrm>
          <a:off x="0" y="0"/>
          <a:ext cx="0" cy="0"/>
          <a:chOff x="0" y="0"/>
          <a:chExt cx="0" cy="0"/>
        </a:xfrm>
      </p:grpSpPr>
      <p:sp>
        <p:nvSpPr>
          <p:cNvPr id="22" name="Round Single Corner of Rectangle 21">
            <a:extLst>
              <a:ext uri="{FF2B5EF4-FFF2-40B4-BE49-F238E27FC236}">
                <a16:creationId xmlns:a16="http://schemas.microsoft.com/office/drawing/2014/main" id="{264A7B92-AFA9-EF45-B4D8-93075FD291D8}"/>
              </a:ext>
            </a:extLst>
          </p:cNvPr>
          <p:cNvSpPr/>
          <p:nvPr userDrawn="1"/>
        </p:nvSpPr>
        <p:spPr>
          <a:xfrm flipV="1">
            <a:off x="0" y="0"/>
            <a:ext cx="12192000" cy="6869151"/>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4518"/>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814520" y="3952213"/>
            <a:ext cx="5167968" cy="1473118"/>
          </a:xfrm>
          <a:prstGeom prst="roundRect">
            <a:avLst>
              <a:gd name="adj" fmla="val 8826"/>
            </a:avLst>
          </a:prstGeom>
          <a:ln>
            <a:solidFill>
              <a:schemeClr val="accent4"/>
            </a:solidFill>
          </a:ln>
        </p:spPr>
        <p:txBody>
          <a:bodyPr tIns="180000" anchor="ctr">
            <a:sp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dirty="0"/>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dirty="0"/>
              <a:t>Sous-titre</a:t>
            </a:r>
          </a:p>
        </p:txBody>
      </p:sp>
      <p:cxnSp>
        <p:nvCxnSpPr>
          <p:cNvPr id="7" name="Straight Connector 6">
            <a:extLst>
              <a:ext uri="{FF2B5EF4-FFF2-40B4-BE49-F238E27FC236}">
                <a16:creationId xmlns:a16="http://schemas.microsoft.com/office/drawing/2014/main" id="{1782B57D-26AF-0D43-A638-16CD3532AFED}"/>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26DCE08-D63E-9641-93EE-640135076B15}"/>
              </a:ext>
            </a:extLst>
          </p:cNvPr>
          <p:cNvSpPr>
            <a:spLocks noGrp="1"/>
          </p:cNvSpPr>
          <p:nvPr>
            <p:ph idx="14" hasCustomPrompt="1"/>
          </p:nvPr>
        </p:nvSpPr>
        <p:spPr>
          <a:xfrm>
            <a:off x="814520" y="2136915"/>
            <a:ext cx="5167968" cy="1473118"/>
          </a:xfrm>
          <a:prstGeom prst="roundRect">
            <a:avLst>
              <a:gd name="adj" fmla="val 8826"/>
            </a:avLst>
          </a:prstGeom>
          <a:ln>
            <a:solidFill>
              <a:schemeClr val="accent4"/>
            </a:solidFill>
          </a:ln>
        </p:spPr>
        <p:txBody>
          <a:bodyPr tIns="180000" anchor="ctr">
            <a:sp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16" name="Content Placeholder 2">
            <a:extLst>
              <a:ext uri="{FF2B5EF4-FFF2-40B4-BE49-F238E27FC236}">
                <a16:creationId xmlns:a16="http://schemas.microsoft.com/office/drawing/2014/main" id="{1595376F-33C6-9349-8C65-4BDAA1BE8D53}"/>
              </a:ext>
            </a:extLst>
          </p:cNvPr>
          <p:cNvSpPr>
            <a:spLocks noGrp="1"/>
          </p:cNvSpPr>
          <p:nvPr>
            <p:ph idx="15" hasCustomPrompt="1"/>
          </p:nvPr>
        </p:nvSpPr>
        <p:spPr>
          <a:xfrm>
            <a:off x="6402851" y="3952213"/>
            <a:ext cx="5167968" cy="1473118"/>
          </a:xfrm>
          <a:prstGeom prst="roundRect">
            <a:avLst>
              <a:gd name="adj" fmla="val 8826"/>
            </a:avLst>
          </a:prstGeom>
          <a:ln>
            <a:solidFill>
              <a:schemeClr val="accent4"/>
            </a:solidFill>
          </a:ln>
        </p:spPr>
        <p:txBody>
          <a:bodyPr tIns="180000" anchor="ctr">
            <a:sp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17" name="Content Placeholder 2">
            <a:extLst>
              <a:ext uri="{FF2B5EF4-FFF2-40B4-BE49-F238E27FC236}">
                <a16:creationId xmlns:a16="http://schemas.microsoft.com/office/drawing/2014/main" id="{D2FE1BA3-CCF4-604E-885B-37AD51149AE2}"/>
              </a:ext>
            </a:extLst>
          </p:cNvPr>
          <p:cNvSpPr>
            <a:spLocks noGrp="1"/>
          </p:cNvSpPr>
          <p:nvPr>
            <p:ph idx="16" hasCustomPrompt="1"/>
          </p:nvPr>
        </p:nvSpPr>
        <p:spPr>
          <a:xfrm>
            <a:off x="6402851" y="2152724"/>
            <a:ext cx="5167968" cy="1473118"/>
          </a:xfrm>
          <a:prstGeom prst="roundRect">
            <a:avLst>
              <a:gd name="adj" fmla="val 8826"/>
            </a:avLst>
          </a:prstGeom>
          <a:ln>
            <a:solidFill>
              <a:schemeClr val="accent4"/>
            </a:solidFill>
          </a:ln>
        </p:spPr>
        <p:txBody>
          <a:bodyPr tIns="180000" anchor="ctr">
            <a:sp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Tree>
    <p:extLst>
      <p:ext uri="{BB962C8B-B14F-4D97-AF65-F5344CB8AC3E}">
        <p14:creationId xmlns:p14="http://schemas.microsoft.com/office/powerpoint/2010/main" val="198105749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 texte et 1 photo">
    <p:bg>
      <p:bgPr>
        <a:solidFill>
          <a:schemeClr val="accent4"/>
        </a:solidFill>
        <a:effectLst/>
      </p:bgPr>
    </p:bg>
    <p:spTree>
      <p:nvGrpSpPr>
        <p:cNvPr id="1" name=""/>
        <p:cNvGrpSpPr/>
        <p:nvPr/>
      </p:nvGrpSpPr>
      <p:grpSpPr>
        <a:xfrm>
          <a:off x="0" y="0"/>
          <a:ext cx="0" cy="0"/>
          <a:chOff x="0" y="0"/>
          <a:chExt cx="0" cy="0"/>
        </a:xfrm>
      </p:grpSpPr>
      <p:sp>
        <p:nvSpPr>
          <p:cNvPr id="21" name="Round Single Corner of Rectangle 20">
            <a:extLst>
              <a:ext uri="{FF2B5EF4-FFF2-40B4-BE49-F238E27FC236}">
                <a16:creationId xmlns:a16="http://schemas.microsoft.com/office/drawing/2014/main" id="{0CABFD6D-1D89-C84D-B1A9-36159CBC3397}"/>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1849504"/>
            <a:ext cx="6502226" cy="4351338"/>
          </a:xfrm>
        </p:spPr>
        <p:txBody>
          <a:bodyPr>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25CF09C4-50AF-CF44-B75F-AD690186746D}"/>
              </a:ext>
            </a:extLst>
          </p:cNvPr>
          <p:cNvSpPr>
            <a:spLocks noGrp="1"/>
          </p:cNvSpPr>
          <p:nvPr>
            <p:ph type="pic" sz="quarter" idx="14" hasCustomPrompt="1"/>
          </p:nvPr>
        </p:nvSpPr>
        <p:spPr>
          <a:xfrm>
            <a:off x="7714271" y="1844868"/>
            <a:ext cx="3568521" cy="4355974"/>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Tree>
    <p:extLst>
      <p:ext uri="{BB962C8B-B14F-4D97-AF65-F5344CB8AC3E}">
        <p14:creationId xmlns:p14="http://schemas.microsoft.com/office/powerpoint/2010/main" val="2781480847"/>
      </p:ext>
    </p:extLst>
  </p:cSld>
  <p:clrMapOvr>
    <a:masterClrMapping/>
  </p:clrMapOvr>
  <p:extLst>
    <p:ext uri="{DCECCB84-F9BA-43D5-87BE-67443E8EF086}">
      <p15:sldGuideLst xmlns:p15="http://schemas.microsoft.com/office/powerpoint/2012/main">
        <p15:guide id="1" orient="horz" pos="618">
          <p15:clr>
            <a:srgbClr val="FBAE40"/>
          </p15:clr>
        </p15:guide>
        <p15:guide id="2" pos="452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texte et 2 photos">
    <p:bg>
      <p:bgPr>
        <a:solidFill>
          <a:schemeClr val="accent4"/>
        </a:solidFill>
        <a:effectLst/>
      </p:bgPr>
    </p:bg>
    <p:spTree>
      <p:nvGrpSpPr>
        <p:cNvPr id="1" name=""/>
        <p:cNvGrpSpPr/>
        <p:nvPr/>
      </p:nvGrpSpPr>
      <p:grpSpPr>
        <a:xfrm>
          <a:off x="0" y="0"/>
          <a:ext cx="0" cy="0"/>
          <a:chOff x="0" y="0"/>
          <a:chExt cx="0" cy="0"/>
        </a:xfrm>
      </p:grpSpPr>
      <p:sp>
        <p:nvSpPr>
          <p:cNvPr id="13" name="Round Single Corner of Rectangle 12">
            <a:extLst>
              <a:ext uri="{FF2B5EF4-FFF2-40B4-BE49-F238E27FC236}">
                <a16:creationId xmlns:a16="http://schemas.microsoft.com/office/drawing/2014/main" id="{CE675FEF-5975-E64B-830E-AC54E1EC9DBF}"/>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25CF09C4-50AF-CF44-B75F-AD690186746D}"/>
              </a:ext>
            </a:extLst>
          </p:cNvPr>
          <p:cNvSpPr>
            <a:spLocks noGrp="1"/>
          </p:cNvSpPr>
          <p:nvPr>
            <p:ph type="pic" sz="quarter" idx="14" hasCustomPrompt="1"/>
          </p:nvPr>
        </p:nvSpPr>
        <p:spPr>
          <a:xfrm>
            <a:off x="7714384" y="1870075"/>
            <a:ext cx="3568521" cy="2124409"/>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18" name="Picture Placeholder 6">
            <a:extLst>
              <a:ext uri="{FF2B5EF4-FFF2-40B4-BE49-F238E27FC236}">
                <a16:creationId xmlns:a16="http://schemas.microsoft.com/office/drawing/2014/main" id="{FF91302D-F6CA-F74B-A3D8-0C443B77B0FB}"/>
              </a:ext>
            </a:extLst>
          </p:cNvPr>
          <p:cNvSpPr>
            <a:spLocks noGrp="1"/>
          </p:cNvSpPr>
          <p:nvPr>
            <p:ph type="pic" sz="quarter" idx="15" hasCustomPrompt="1"/>
          </p:nvPr>
        </p:nvSpPr>
        <p:spPr>
          <a:xfrm>
            <a:off x="7714383" y="4076433"/>
            <a:ext cx="3568521" cy="2124409"/>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21" name="Content Placeholder 2">
            <a:extLst>
              <a:ext uri="{FF2B5EF4-FFF2-40B4-BE49-F238E27FC236}">
                <a16:creationId xmlns:a16="http://schemas.microsoft.com/office/drawing/2014/main" id="{9BFDA423-F745-9E46-9CE3-E6E052338349}"/>
              </a:ext>
            </a:extLst>
          </p:cNvPr>
          <p:cNvSpPr>
            <a:spLocks noGrp="1"/>
          </p:cNvSpPr>
          <p:nvPr>
            <p:ph idx="1" hasCustomPrompt="1"/>
          </p:nvPr>
        </p:nvSpPr>
        <p:spPr>
          <a:xfrm>
            <a:off x="673274" y="1849504"/>
            <a:ext cx="6502226" cy="4351338"/>
          </a:xfrm>
        </p:spPr>
        <p:txBody>
          <a:bodyPr>
            <a:noAutofit/>
          </a:bodyPr>
          <a:lstStyle>
            <a:lvl1pPr marL="311150" indent="-311150">
              <a:spcBef>
                <a:spcPts val="1200"/>
              </a:spcBef>
              <a:buClr>
                <a:schemeClr val="accent6"/>
              </a:buClr>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Tree>
    <p:extLst>
      <p:ext uri="{BB962C8B-B14F-4D97-AF65-F5344CB8AC3E}">
        <p14:creationId xmlns:p14="http://schemas.microsoft.com/office/powerpoint/2010/main" val="294917000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texte et 3 photos">
    <p:bg>
      <p:bgPr>
        <a:solidFill>
          <a:schemeClr val="accent4"/>
        </a:solidFill>
        <a:effectLst/>
      </p:bgPr>
    </p:bg>
    <p:spTree>
      <p:nvGrpSpPr>
        <p:cNvPr id="1" name=""/>
        <p:cNvGrpSpPr/>
        <p:nvPr/>
      </p:nvGrpSpPr>
      <p:grpSpPr>
        <a:xfrm>
          <a:off x="0" y="0"/>
          <a:ext cx="0" cy="0"/>
          <a:chOff x="0" y="0"/>
          <a:chExt cx="0" cy="0"/>
        </a:xfrm>
      </p:grpSpPr>
      <p:sp>
        <p:nvSpPr>
          <p:cNvPr id="14" name="Round Single Corner of Rectangle 13">
            <a:extLst>
              <a:ext uri="{FF2B5EF4-FFF2-40B4-BE49-F238E27FC236}">
                <a16:creationId xmlns:a16="http://schemas.microsoft.com/office/drawing/2014/main" id="{A7C63732-185A-504D-9CCD-DF8C9A030BF6}"/>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a:t>TITRE</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25CF09C4-50AF-CF44-B75F-AD690186746D}"/>
              </a:ext>
            </a:extLst>
          </p:cNvPr>
          <p:cNvSpPr>
            <a:spLocks noGrp="1"/>
          </p:cNvSpPr>
          <p:nvPr>
            <p:ph type="pic" sz="quarter" idx="14" hasCustomPrompt="1"/>
          </p:nvPr>
        </p:nvSpPr>
        <p:spPr>
          <a:xfrm>
            <a:off x="7714384" y="1870075"/>
            <a:ext cx="3568521" cy="2124409"/>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18" name="Picture Placeholder 6">
            <a:extLst>
              <a:ext uri="{FF2B5EF4-FFF2-40B4-BE49-F238E27FC236}">
                <a16:creationId xmlns:a16="http://schemas.microsoft.com/office/drawing/2014/main" id="{FF91302D-F6CA-F74B-A3D8-0C443B77B0FB}"/>
              </a:ext>
            </a:extLst>
          </p:cNvPr>
          <p:cNvSpPr>
            <a:spLocks noGrp="1"/>
          </p:cNvSpPr>
          <p:nvPr>
            <p:ph type="pic" sz="quarter" idx="15" hasCustomPrompt="1"/>
          </p:nvPr>
        </p:nvSpPr>
        <p:spPr>
          <a:xfrm>
            <a:off x="7714384" y="4076433"/>
            <a:ext cx="1727999" cy="2124409"/>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20" name="Picture Placeholder 6">
            <a:extLst>
              <a:ext uri="{FF2B5EF4-FFF2-40B4-BE49-F238E27FC236}">
                <a16:creationId xmlns:a16="http://schemas.microsoft.com/office/drawing/2014/main" id="{742B69D3-6ECB-CF48-A128-6728A0F8FC29}"/>
              </a:ext>
            </a:extLst>
          </p:cNvPr>
          <p:cNvSpPr>
            <a:spLocks noGrp="1"/>
          </p:cNvSpPr>
          <p:nvPr>
            <p:ph type="pic" sz="quarter" idx="16" hasCustomPrompt="1"/>
          </p:nvPr>
        </p:nvSpPr>
        <p:spPr>
          <a:xfrm>
            <a:off x="9554906" y="4076433"/>
            <a:ext cx="1727999" cy="2124409"/>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21" name="Content Placeholder 2">
            <a:extLst>
              <a:ext uri="{FF2B5EF4-FFF2-40B4-BE49-F238E27FC236}">
                <a16:creationId xmlns:a16="http://schemas.microsoft.com/office/drawing/2014/main" id="{05D8C419-7B8D-9B4D-890E-05EC50AE245E}"/>
              </a:ext>
            </a:extLst>
          </p:cNvPr>
          <p:cNvSpPr>
            <a:spLocks noGrp="1"/>
          </p:cNvSpPr>
          <p:nvPr>
            <p:ph idx="1" hasCustomPrompt="1"/>
          </p:nvPr>
        </p:nvSpPr>
        <p:spPr>
          <a:xfrm>
            <a:off x="673274" y="1849504"/>
            <a:ext cx="6502226" cy="4351338"/>
          </a:xfrm>
        </p:spPr>
        <p:txBody>
          <a:bodyPr>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Tree>
    <p:extLst>
      <p:ext uri="{BB962C8B-B14F-4D97-AF65-F5344CB8AC3E}">
        <p14:creationId xmlns:p14="http://schemas.microsoft.com/office/powerpoint/2010/main" val="122374134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re, texte et grande photo">
    <p:bg>
      <p:bgPr>
        <a:solidFill>
          <a:schemeClr val="accent4"/>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C1924216-4FD7-634D-8D7E-615539252754}"/>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0">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25CF09C4-50AF-CF44-B75F-AD690186746D}"/>
              </a:ext>
            </a:extLst>
          </p:cNvPr>
          <p:cNvSpPr>
            <a:spLocks noGrp="1"/>
          </p:cNvSpPr>
          <p:nvPr>
            <p:ph type="pic" sz="quarter" idx="14" hasCustomPrompt="1"/>
          </p:nvPr>
        </p:nvSpPr>
        <p:spPr>
          <a:xfrm>
            <a:off x="4326467" y="1870075"/>
            <a:ext cx="6956438" cy="4330767"/>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21" name="Content Placeholder 2">
            <a:extLst>
              <a:ext uri="{FF2B5EF4-FFF2-40B4-BE49-F238E27FC236}">
                <a16:creationId xmlns:a16="http://schemas.microsoft.com/office/drawing/2014/main" id="{05D8C419-7B8D-9B4D-890E-05EC50AE245E}"/>
              </a:ext>
            </a:extLst>
          </p:cNvPr>
          <p:cNvSpPr>
            <a:spLocks noGrp="1"/>
          </p:cNvSpPr>
          <p:nvPr>
            <p:ph idx="1" hasCustomPrompt="1"/>
          </p:nvPr>
        </p:nvSpPr>
        <p:spPr>
          <a:xfrm>
            <a:off x="673273" y="1849504"/>
            <a:ext cx="3339927" cy="4351338"/>
          </a:xfrm>
        </p:spPr>
        <p:txBody>
          <a:bodyPr>
            <a:noAutofit/>
          </a:bodyPr>
          <a:lstStyle>
            <a:lvl1pPr marL="311150" indent="-311150">
              <a:spcBef>
                <a:spcPts val="1200"/>
              </a:spcBef>
              <a:buClr>
                <a:schemeClr val="accent6"/>
              </a:buClr>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Tree>
    <p:extLst>
      <p:ext uri="{BB962C8B-B14F-4D97-AF65-F5344CB8AC3E}">
        <p14:creationId xmlns:p14="http://schemas.microsoft.com/office/powerpoint/2010/main" val="125850136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4 photos">
    <p:bg>
      <p:bgPr>
        <a:solidFill>
          <a:schemeClr val="accent4"/>
        </a:solidFill>
        <a:effectLst/>
      </p:bgPr>
    </p:bg>
    <p:spTree>
      <p:nvGrpSpPr>
        <p:cNvPr id="1" name=""/>
        <p:cNvGrpSpPr/>
        <p:nvPr/>
      </p:nvGrpSpPr>
      <p:grpSpPr>
        <a:xfrm>
          <a:off x="0" y="0"/>
          <a:ext cx="0" cy="0"/>
          <a:chOff x="0" y="0"/>
          <a:chExt cx="0" cy="0"/>
        </a:xfrm>
      </p:grpSpPr>
      <p:sp>
        <p:nvSpPr>
          <p:cNvPr id="23" name="Round Single Corner of Rectangle 22">
            <a:extLst>
              <a:ext uri="{FF2B5EF4-FFF2-40B4-BE49-F238E27FC236}">
                <a16:creationId xmlns:a16="http://schemas.microsoft.com/office/drawing/2014/main" id="{F3F62A01-C8F5-4A4A-8684-26036AC2E594}"/>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0">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25CF09C4-50AF-CF44-B75F-AD690186746D}"/>
              </a:ext>
            </a:extLst>
          </p:cNvPr>
          <p:cNvSpPr>
            <a:spLocks noGrp="1"/>
          </p:cNvSpPr>
          <p:nvPr>
            <p:ph type="pic" sz="quarter" idx="14" hasCustomPrompt="1"/>
          </p:nvPr>
        </p:nvSpPr>
        <p:spPr>
          <a:xfrm>
            <a:off x="8734697" y="1870075"/>
            <a:ext cx="2548208" cy="4330767"/>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11" name="Picture Placeholder 6">
            <a:extLst>
              <a:ext uri="{FF2B5EF4-FFF2-40B4-BE49-F238E27FC236}">
                <a16:creationId xmlns:a16="http://schemas.microsoft.com/office/drawing/2014/main" id="{1362F5A3-0A3B-E845-BD17-2E3F73BDD513}"/>
              </a:ext>
            </a:extLst>
          </p:cNvPr>
          <p:cNvSpPr>
            <a:spLocks noGrp="1"/>
          </p:cNvSpPr>
          <p:nvPr>
            <p:ph type="pic" sz="quarter" idx="15" hasCustomPrompt="1"/>
          </p:nvPr>
        </p:nvSpPr>
        <p:spPr>
          <a:xfrm>
            <a:off x="6077858" y="1870075"/>
            <a:ext cx="2548208" cy="4330767"/>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12" name="Picture Placeholder 6">
            <a:extLst>
              <a:ext uri="{FF2B5EF4-FFF2-40B4-BE49-F238E27FC236}">
                <a16:creationId xmlns:a16="http://schemas.microsoft.com/office/drawing/2014/main" id="{268C8C6A-1AAB-AE43-8F2A-71F138F85A2C}"/>
              </a:ext>
            </a:extLst>
          </p:cNvPr>
          <p:cNvSpPr>
            <a:spLocks noGrp="1"/>
          </p:cNvSpPr>
          <p:nvPr>
            <p:ph type="pic" sz="quarter" idx="16" hasCustomPrompt="1"/>
          </p:nvPr>
        </p:nvSpPr>
        <p:spPr>
          <a:xfrm>
            <a:off x="3421019" y="1870075"/>
            <a:ext cx="2548208" cy="4330767"/>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
        <p:nvSpPr>
          <p:cNvPr id="13" name="Picture Placeholder 6">
            <a:extLst>
              <a:ext uri="{FF2B5EF4-FFF2-40B4-BE49-F238E27FC236}">
                <a16:creationId xmlns:a16="http://schemas.microsoft.com/office/drawing/2014/main" id="{C5D91925-B849-6B46-AA56-03D1009EA66D}"/>
              </a:ext>
            </a:extLst>
          </p:cNvPr>
          <p:cNvSpPr>
            <a:spLocks noGrp="1"/>
          </p:cNvSpPr>
          <p:nvPr>
            <p:ph type="pic" sz="quarter" idx="17" hasCustomPrompt="1"/>
          </p:nvPr>
        </p:nvSpPr>
        <p:spPr>
          <a:xfrm>
            <a:off x="764180" y="1870075"/>
            <a:ext cx="2548208" cy="4330767"/>
          </a:xfrm>
          <a:solidFill>
            <a:schemeClr val="bg1">
              <a:lumMod val="95000"/>
            </a:schemeClr>
          </a:solidFill>
        </p:spPr>
        <p:txBody>
          <a:bodyPr tIns="288000">
            <a:normAutofit/>
          </a:bodyPr>
          <a:lstStyle>
            <a:lvl1pPr marL="0" indent="0" algn="ctr">
              <a:buFontTx/>
              <a:buNone/>
              <a:defRPr sz="1200"/>
            </a:lvl1pPr>
          </a:lstStyle>
          <a:p>
            <a:r>
              <a:rPr lang="fr-FR" noProof="0" dirty="0"/>
              <a:t>Cliquez sur l’icône pour ajouter une photo</a:t>
            </a:r>
          </a:p>
        </p:txBody>
      </p:sp>
    </p:spTree>
    <p:extLst>
      <p:ext uri="{BB962C8B-B14F-4D97-AF65-F5344CB8AC3E}">
        <p14:creationId xmlns:p14="http://schemas.microsoft.com/office/powerpoint/2010/main" val="107521261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plein écran ">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5CF09C4-50AF-CF44-B75F-AD690186746D}"/>
              </a:ext>
            </a:extLst>
          </p:cNvPr>
          <p:cNvSpPr>
            <a:spLocks noGrp="1"/>
          </p:cNvSpPr>
          <p:nvPr>
            <p:ph type="pic" sz="quarter" idx="14" hasCustomPrompt="1"/>
          </p:nvPr>
        </p:nvSpPr>
        <p:spPr>
          <a:xfrm>
            <a:off x="0" y="-19814"/>
            <a:ext cx="12219315" cy="6877813"/>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0 w 12191995"/>
              <a:gd name="connsiteY3" fmla="*/ 6857999 h 6857999"/>
              <a:gd name="connsiteX4" fmla="*/ 0 w 12191995"/>
              <a:gd name="connsiteY4" fmla="*/ 0 h 6857999"/>
              <a:gd name="connsiteX0" fmla="*/ 0 w 12191995"/>
              <a:gd name="connsiteY0" fmla="*/ 0 h 6857999"/>
              <a:gd name="connsiteX1" fmla="*/ 12191995 w 12191995"/>
              <a:gd name="connsiteY1" fmla="*/ 0 h 6857999"/>
              <a:gd name="connsiteX2" fmla="*/ 11006662 w 12191995"/>
              <a:gd name="connsiteY2" fmla="*/ 6857999 h 6857999"/>
              <a:gd name="connsiteX3" fmla="*/ 0 w 12191995"/>
              <a:gd name="connsiteY3" fmla="*/ 6857999 h 6857999"/>
              <a:gd name="connsiteX4" fmla="*/ 0 w 12191995"/>
              <a:gd name="connsiteY4" fmla="*/ 0 h 6857999"/>
              <a:gd name="connsiteX0" fmla="*/ 0 w 12191995"/>
              <a:gd name="connsiteY0" fmla="*/ 0 h 6857999"/>
              <a:gd name="connsiteX1" fmla="*/ 12191995 w 12191995"/>
              <a:gd name="connsiteY1" fmla="*/ 0 h 6857999"/>
              <a:gd name="connsiteX2" fmla="*/ 11159067 w 12191995"/>
              <a:gd name="connsiteY2" fmla="*/ 59182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2191995"/>
              <a:gd name="connsiteY0" fmla="*/ 0 h 6857999"/>
              <a:gd name="connsiteX1" fmla="*/ 12191995 w 12191995"/>
              <a:gd name="connsiteY1" fmla="*/ 0 h 6857999"/>
              <a:gd name="connsiteX2" fmla="*/ 11878733 w 12191995"/>
              <a:gd name="connsiteY2" fmla="*/ 63246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2191995"/>
              <a:gd name="connsiteY0" fmla="*/ 0 h 6857999"/>
              <a:gd name="connsiteX1" fmla="*/ 12191995 w 12191995"/>
              <a:gd name="connsiteY1" fmla="*/ 0 h 6857999"/>
              <a:gd name="connsiteX2" fmla="*/ 11878733 w 12191995"/>
              <a:gd name="connsiteY2" fmla="*/ 63246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2191995"/>
              <a:gd name="connsiteY0" fmla="*/ 0 h 6857999"/>
              <a:gd name="connsiteX1" fmla="*/ 12191995 w 12191995"/>
              <a:gd name="connsiteY1" fmla="*/ 0 h 6857999"/>
              <a:gd name="connsiteX2" fmla="*/ 11878733 w 12191995"/>
              <a:gd name="connsiteY2" fmla="*/ 6324600 h 6857999"/>
              <a:gd name="connsiteX3" fmla="*/ 11006662 w 12191995"/>
              <a:gd name="connsiteY3" fmla="*/ 6857999 h 6857999"/>
              <a:gd name="connsiteX4" fmla="*/ 0 w 12191995"/>
              <a:gd name="connsiteY4" fmla="*/ 6857999 h 6857999"/>
              <a:gd name="connsiteX5" fmla="*/ 0 w 12191995"/>
              <a:gd name="connsiteY5" fmla="*/ 0 h 6857999"/>
              <a:gd name="connsiteX0" fmla="*/ 0 w 13054139"/>
              <a:gd name="connsiteY0" fmla="*/ 0 h 6857999"/>
              <a:gd name="connsiteX1" fmla="*/ 12191995 w 13054139"/>
              <a:gd name="connsiteY1" fmla="*/ 0 h 6857999"/>
              <a:gd name="connsiteX2" fmla="*/ 12031133 w 13054139"/>
              <a:gd name="connsiteY2" fmla="*/ 5215467 h 6857999"/>
              <a:gd name="connsiteX3" fmla="*/ 11878733 w 13054139"/>
              <a:gd name="connsiteY3" fmla="*/ 6324600 h 6857999"/>
              <a:gd name="connsiteX4" fmla="*/ 11006662 w 13054139"/>
              <a:gd name="connsiteY4" fmla="*/ 6857999 h 6857999"/>
              <a:gd name="connsiteX5" fmla="*/ 0 w 13054139"/>
              <a:gd name="connsiteY5" fmla="*/ 6857999 h 6857999"/>
              <a:gd name="connsiteX6" fmla="*/ 0 w 13054139"/>
              <a:gd name="connsiteY6" fmla="*/ 0 h 6857999"/>
              <a:gd name="connsiteX0" fmla="*/ 0 w 13036492"/>
              <a:gd name="connsiteY0" fmla="*/ 0 h 6857999"/>
              <a:gd name="connsiteX1" fmla="*/ 12191995 w 13036492"/>
              <a:gd name="connsiteY1" fmla="*/ 0 h 6857999"/>
              <a:gd name="connsiteX2" fmla="*/ 11878733 w 13036492"/>
              <a:gd name="connsiteY2" fmla="*/ 6324600 h 6857999"/>
              <a:gd name="connsiteX3" fmla="*/ 11006662 w 13036492"/>
              <a:gd name="connsiteY3" fmla="*/ 6857999 h 6857999"/>
              <a:gd name="connsiteX4" fmla="*/ 0 w 13036492"/>
              <a:gd name="connsiteY4" fmla="*/ 6857999 h 6857999"/>
              <a:gd name="connsiteX5" fmla="*/ 0 w 13036492"/>
              <a:gd name="connsiteY5" fmla="*/ 0 h 6857999"/>
              <a:gd name="connsiteX0" fmla="*/ 0 w 13159241"/>
              <a:gd name="connsiteY0" fmla="*/ 0 h 6857999"/>
              <a:gd name="connsiteX1" fmla="*/ 12191995 w 13159241"/>
              <a:gd name="connsiteY1" fmla="*/ 0 h 6857999"/>
              <a:gd name="connsiteX2" fmla="*/ 11006662 w 13159241"/>
              <a:gd name="connsiteY2" fmla="*/ 6857999 h 6857999"/>
              <a:gd name="connsiteX3" fmla="*/ 0 w 13159241"/>
              <a:gd name="connsiteY3" fmla="*/ 6857999 h 6857999"/>
              <a:gd name="connsiteX4" fmla="*/ 0 w 13159241"/>
              <a:gd name="connsiteY4" fmla="*/ 0 h 6857999"/>
              <a:gd name="connsiteX0" fmla="*/ 0 w 13239605"/>
              <a:gd name="connsiteY0" fmla="*/ 0 h 6857999"/>
              <a:gd name="connsiteX1" fmla="*/ 12191995 w 13239605"/>
              <a:gd name="connsiteY1" fmla="*/ 0 h 6857999"/>
              <a:gd name="connsiteX2" fmla="*/ 12454467 w 13239605"/>
              <a:gd name="connsiteY2" fmla="*/ 5156200 h 6857999"/>
              <a:gd name="connsiteX3" fmla="*/ 11006662 w 13239605"/>
              <a:gd name="connsiteY3" fmla="*/ 6857999 h 6857999"/>
              <a:gd name="connsiteX4" fmla="*/ 0 w 13239605"/>
              <a:gd name="connsiteY4" fmla="*/ 6857999 h 6857999"/>
              <a:gd name="connsiteX5" fmla="*/ 0 w 13239605"/>
              <a:gd name="connsiteY5" fmla="*/ 0 h 6857999"/>
              <a:gd name="connsiteX0" fmla="*/ 0 w 13245313"/>
              <a:gd name="connsiteY0" fmla="*/ 0 h 6857999"/>
              <a:gd name="connsiteX1" fmla="*/ 12200462 w 13245313"/>
              <a:gd name="connsiteY1" fmla="*/ 8467 h 6857999"/>
              <a:gd name="connsiteX2" fmla="*/ 12454467 w 13245313"/>
              <a:gd name="connsiteY2" fmla="*/ 5156200 h 6857999"/>
              <a:gd name="connsiteX3" fmla="*/ 11006662 w 13245313"/>
              <a:gd name="connsiteY3" fmla="*/ 6857999 h 6857999"/>
              <a:gd name="connsiteX4" fmla="*/ 0 w 13245313"/>
              <a:gd name="connsiteY4" fmla="*/ 6857999 h 6857999"/>
              <a:gd name="connsiteX5" fmla="*/ 0 w 13245313"/>
              <a:gd name="connsiteY5" fmla="*/ 0 h 6857999"/>
              <a:gd name="connsiteX0" fmla="*/ 0 w 12503711"/>
              <a:gd name="connsiteY0" fmla="*/ 0 h 6857999"/>
              <a:gd name="connsiteX1" fmla="*/ 12200462 w 12503711"/>
              <a:gd name="connsiteY1" fmla="*/ 8467 h 6857999"/>
              <a:gd name="connsiteX2" fmla="*/ 12454467 w 12503711"/>
              <a:gd name="connsiteY2" fmla="*/ 5156200 h 6857999"/>
              <a:gd name="connsiteX3" fmla="*/ 11006662 w 12503711"/>
              <a:gd name="connsiteY3" fmla="*/ 6857999 h 6857999"/>
              <a:gd name="connsiteX4" fmla="*/ 0 w 12503711"/>
              <a:gd name="connsiteY4" fmla="*/ 6857999 h 6857999"/>
              <a:gd name="connsiteX5" fmla="*/ 0 w 12503711"/>
              <a:gd name="connsiteY5" fmla="*/ 0 h 6857999"/>
              <a:gd name="connsiteX0" fmla="*/ 0 w 12298827"/>
              <a:gd name="connsiteY0" fmla="*/ 0 h 6857999"/>
              <a:gd name="connsiteX1" fmla="*/ 12200462 w 12298827"/>
              <a:gd name="connsiteY1" fmla="*/ 8467 h 6857999"/>
              <a:gd name="connsiteX2" fmla="*/ 12181751 w 12298827"/>
              <a:gd name="connsiteY2" fmla="*/ 5685589 h 6857999"/>
              <a:gd name="connsiteX3" fmla="*/ 11006662 w 12298827"/>
              <a:gd name="connsiteY3" fmla="*/ 6857999 h 6857999"/>
              <a:gd name="connsiteX4" fmla="*/ 0 w 12298827"/>
              <a:gd name="connsiteY4" fmla="*/ 6857999 h 6857999"/>
              <a:gd name="connsiteX5" fmla="*/ 0 w 12298827"/>
              <a:gd name="connsiteY5" fmla="*/ 0 h 6857999"/>
              <a:gd name="connsiteX0" fmla="*/ 0 w 12298827"/>
              <a:gd name="connsiteY0" fmla="*/ 0 h 6857999"/>
              <a:gd name="connsiteX1" fmla="*/ 12200462 w 12298827"/>
              <a:gd name="connsiteY1" fmla="*/ 8467 h 6857999"/>
              <a:gd name="connsiteX2" fmla="*/ 12181751 w 12298827"/>
              <a:gd name="connsiteY2" fmla="*/ 5685589 h 6857999"/>
              <a:gd name="connsiteX3" fmla="*/ 11006662 w 12298827"/>
              <a:gd name="connsiteY3" fmla="*/ 6857999 h 6857999"/>
              <a:gd name="connsiteX4" fmla="*/ 0 w 12298827"/>
              <a:gd name="connsiteY4" fmla="*/ 6857999 h 6857999"/>
              <a:gd name="connsiteX5" fmla="*/ 0 w 12298827"/>
              <a:gd name="connsiteY5" fmla="*/ 0 h 6857999"/>
              <a:gd name="connsiteX0" fmla="*/ 0 w 12298827"/>
              <a:gd name="connsiteY0" fmla="*/ 0 h 6857999"/>
              <a:gd name="connsiteX1" fmla="*/ 12200462 w 12298827"/>
              <a:gd name="connsiteY1" fmla="*/ 8467 h 6857999"/>
              <a:gd name="connsiteX2" fmla="*/ 12181751 w 12298827"/>
              <a:gd name="connsiteY2" fmla="*/ 5685589 h 6857999"/>
              <a:gd name="connsiteX3" fmla="*/ 11006662 w 12298827"/>
              <a:gd name="connsiteY3" fmla="*/ 6857999 h 6857999"/>
              <a:gd name="connsiteX4" fmla="*/ 0 w 12298827"/>
              <a:gd name="connsiteY4" fmla="*/ 6857999 h 6857999"/>
              <a:gd name="connsiteX5" fmla="*/ 0 w 1229882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5667"/>
              <a:gd name="connsiteY0" fmla="*/ 0 h 6857999"/>
              <a:gd name="connsiteX1" fmla="*/ 12200462 w 12205667"/>
              <a:gd name="connsiteY1" fmla="*/ 8467 h 6857999"/>
              <a:gd name="connsiteX2" fmla="*/ 12181751 w 12205667"/>
              <a:gd name="connsiteY2" fmla="*/ 5685589 h 6857999"/>
              <a:gd name="connsiteX3" fmla="*/ 11006662 w 12205667"/>
              <a:gd name="connsiteY3" fmla="*/ 6857999 h 6857999"/>
              <a:gd name="connsiteX4" fmla="*/ 0 w 12205667"/>
              <a:gd name="connsiteY4" fmla="*/ 6857999 h 6857999"/>
              <a:gd name="connsiteX5" fmla="*/ 0 w 12205667"/>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00462"/>
              <a:gd name="connsiteY0" fmla="*/ 0 h 6857999"/>
              <a:gd name="connsiteX1" fmla="*/ 12200462 w 12200462"/>
              <a:gd name="connsiteY1" fmla="*/ 8467 h 6857999"/>
              <a:gd name="connsiteX2" fmla="*/ 12181751 w 12200462"/>
              <a:gd name="connsiteY2" fmla="*/ 5685589 h 6857999"/>
              <a:gd name="connsiteX3" fmla="*/ 11006662 w 12200462"/>
              <a:gd name="connsiteY3" fmla="*/ 6857999 h 6857999"/>
              <a:gd name="connsiteX4" fmla="*/ 0 w 12200462"/>
              <a:gd name="connsiteY4" fmla="*/ 6857999 h 6857999"/>
              <a:gd name="connsiteX5" fmla="*/ 0 w 12200462"/>
              <a:gd name="connsiteY5" fmla="*/ 0 h 6857999"/>
              <a:gd name="connsiteX0" fmla="*/ 0 w 12219315"/>
              <a:gd name="connsiteY0" fmla="*/ 19813 h 6877812"/>
              <a:gd name="connsiteX1" fmla="*/ 12219315 w 12219315"/>
              <a:gd name="connsiteY1" fmla="*/ 0 h 6877812"/>
              <a:gd name="connsiteX2" fmla="*/ 12181751 w 12219315"/>
              <a:gd name="connsiteY2" fmla="*/ 5705402 h 6877812"/>
              <a:gd name="connsiteX3" fmla="*/ 11006662 w 12219315"/>
              <a:gd name="connsiteY3" fmla="*/ 6877812 h 6877812"/>
              <a:gd name="connsiteX4" fmla="*/ 0 w 12219315"/>
              <a:gd name="connsiteY4" fmla="*/ 6877812 h 6877812"/>
              <a:gd name="connsiteX5" fmla="*/ 0 w 12219315"/>
              <a:gd name="connsiteY5" fmla="*/ 19813 h 6877812"/>
              <a:gd name="connsiteX0" fmla="*/ 0 w 12219315"/>
              <a:gd name="connsiteY0" fmla="*/ 19813 h 6877812"/>
              <a:gd name="connsiteX1" fmla="*/ 12219315 w 12219315"/>
              <a:gd name="connsiteY1" fmla="*/ 0 h 6877812"/>
              <a:gd name="connsiteX2" fmla="*/ 12191178 w 12219315"/>
              <a:gd name="connsiteY2" fmla="*/ 5695975 h 6877812"/>
              <a:gd name="connsiteX3" fmla="*/ 11006662 w 12219315"/>
              <a:gd name="connsiteY3" fmla="*/ 6877812 h 6877812"/>
              <a:gd name="connsiteX4" fmla="*/ 0 w 12219315"/>
              <a:gd name="connsiteY4" fmla="*/ 6877812 h 6877812"/>
              <a:gd name="connsiteX5" fmla="*/ 0 w 12219315"/>
              <a:gd name="connsiteY5" fmla="*/ 19813 h 68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9315" h="6877812">
                <a:moveTo>
                  <a:pt x="0" y="19813"/>
                </a:moveTo>
                <a:lnTo>
                  <a:pt x="12219315" y="0"/>
                </a:lnTo>
                <a:cubicBezTo>
                  <a:pt x="12209585" y="1966272"/>
                  <a:pt x="12196214" y="4598913"/>
                  <a:pt x="12191178" y="5695975"/>
                </a:cubicBezTo>
                <a:cubicBezTo>
                  <a:pt x="12172926" y="6201079"/>
                  <a:pt x="11582906" y="6746915"/>
                  <a:pt x="11006662" y="6877812"/>
                </a:cubicBezTo>
                <a:lnTo>
                  <a:pt x="0" y="6877812"/>
                </a:lnTo>
                <a:lnTo>
                  <a:pt x="0" y="19813"/>
                </a:lnTo>
                <a:close/>
              </a:path>
            </a:pathLst>
          </a:custGeom>
          <a:solidFill>
            <a:schemeClr val="bg1">
              <a:lumMod val="95000"/>
            </a:schemeClr>
          </a:solidFill>
        </p:spPr>
        <p:txBody>
          <a:bodyPr tIns="288000">
            <a:normAutofit/>
          </a:bodyPr>
          <a:lstStyle>
            <a:lvl1pPr marL="0" indent="0" algn="ctr">
              <a:buFontTx/>
              <a:buNone/>
              <a:defRPr sz="1600"/>
            </a:lvl1pPr>
          </a:lstStyle>
          <a:p>
            <a:r>
              <a:rPr lang="fr-FR" noProof="0" dirty="0"/>
              <a:t>Cliquez sur l’icône pour ajouter une photo</a:t>
            </a:r>
          </a:p>
        </p:txBody>
      </p:sp>
    </p:spTree>
    <p:extLst>
      <p:ext uri="{BB962C8B-B14F-4D97-AF65-F5344CB8AC3E}">
        <p14:creationId xmlns:p14="http://schemas.microsoft.com/office/powerpoint/2010/main" val="177102419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V1 - 12 chapitres">
    <p:bg>
      <p:bgPr>
        <a:solidFill>
          <a:schemeClr val="bg1"/>
        </a:solidFill>
        <a:effectLst/>
      </p:bgPr>
    </p:bg>
    <p:spTree>
      <p:nvGrpSpPr>
        <p:cNvPr id="1" name=""/>
        <p:cNvGrpSpPr/>
        <p:nvPr/>
      </p:nvGrpSpPr>
      <p:grpSpPr>
        <a:xfrm>
          <a:off x="0" y="0"/>
          <a:ext cx="0" cy="0"/>
          <a:chOff x="0" y="0"/>
          <a:chExt cx="0" cy="0"/>
        </a:xfrm>
      </p:grpSpPr>
      <p:sp>
        <p:nvSpPr>
          <p:cNvPr id="28" name="Round Single Corner of Rectangle 27">
            <a:extLst>
              <a:ext uri="{FF2B5EF4-FFF2-40B4-BE49-F238E27FC236}">
                <a16:creationId xmlns:a16="http://schemas.microsoft.com/office/drawing/2014/main" id="{D0B5AA11-68BA-644D-B815-EA4BBD1BABBD}"/>
              </a:ext>
            </a:extLst>
          </p:cNvPr>
          <p:cNvSpPr/>
          <p:nvPr userDrawn="1"/>
        </p:nvSpPr>
        <p:spPr>
          <a:xfrm flipV="1">
            <a:off x="1" y="0"/>
            <a:ext cx="12192000"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884920" cy="725488"/>
          </a:xfrm>
        </p:spPr>
        <p:txBody>
          <a:bodyPr bIns="0">
            <a:normAutofit/>
          </a:bodyPr>
          <a:lstStyle>
            <a:lvl1pPr>
              <a:defRPr sz="3000" b="0" cap="all" baseline="0">
                <a:solidFill>
                  <a:schemeClr val="bg1"/>
                </a:solidFill>
              </a:defRPr>
            </a:lvl1pPr>
          </a:lstStyle>
          <a:p>
            <a:r>
              <a:rPr lang="en-GB" dirty="0"/>
              <a:t>agenda</a:t>
            </a:r>
            <a:endParaRPr lang="nl-NL" dirty="0"/>
          </a:p>
        </p:txBody>
      </p:sp>
      <p:sp>
        <p:nvSpPr>
          <p:cNvPr id="7" name="TextBox 6">
            <a:extLst>
              <a:ext uri="{FF2B5EF4-FFF2-40B4-BE49-F238E27FC236}">
                <a16:creationId xmlns:a16="http://schemas.microsoft.com/office/drawing/2014/main" id="{2F14E0E3-2FBD-B24F-A4BC-7D500FDA081F}"/>
              </a:ext>
            </a:extLst>
          </p:cNvPr>
          <p:cNvSpPr txBox="1"/>
          <p:nvPr userDrawn="1"/>
        </p:nvSpPr>
        <p:spPr>
          <a:xfrm>
            <a:off x="-1289538" y="-46892"/>
            <a:ext cx="184731" cy="369332"/>
          </a:xfrm>
          <a:prstGeom prst="rect">
            <a:avLst/>
          </a:prstGeom>
          <a:noFill/>
        </p:spPr>
        <p:txBody>
          <a:bodyPr wrap="none" rtlCol="0">
            <a:spAutoFit/>
          </a:bodyPr>
          <a:lstStyle/>
          <a:p>
            <a:endParaRPr lang="fr-FR" dirty="0"/>
          </a:p>
        </p:txBody>
      </p:sp>
      <p:sp>
        <p:nvSpPr>
          <p:cNvPr id="11" name="Espace réservé du texte 5">
            <a:extLst>
              <a:ext uri="{FF2B5EF4-FFF2-40B4-BE49-F238E27FC236}">
                <a16:creationId xmlns:a16="http://schemas.microsoft.com/office/drawing/2014/main" id="{7CC534E6-DB42-8149-AB10-2967ED4C3BB6}"/>
              </a:ext>
            </a:extLst>
          </p:cNvPr>
          <p:cNvSpPr>
            <a:spLocks noGrp="1"/>
          </p:cNvSpPr>
          <p:nvPr>
            <p:ph type="body" sz="quarter" idx="13" hasCustomPrompt="1"/>
          </p:nvPr>
        </p:nvSpPr>
        <p:spPr>
          <a:xfrm>
            <a:off x="639826" y="140102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12" name="Espace réservé du texte 27">
            <a:extLst>
              <a:ext uri="{FF2B5EF4-FFF2-40B4-BE49-F238E27FC236}">
                <a16:creationId xmlns:a16="http://schemas.microsoft.com/office/drawing/2014/main" id="{6FD76D0F-5D9D-3849-A764-389F90604474}"/>
              </a:ext>
            </a:extLst>
          </p:cNvPr>
          <p:cNvSpPr>
            <a:spLocks noGrp="1"/>
          </p:cNvSpPr>
          <p:nvPr>
            <p:ph type="body" sz="quarter" idx="14" hasCustomPrompt="1"/>
          </p:nvPr>
        </p:nvSpPr>
        <p:spPr>
          <a:xfrm>
            <a:off x="639823"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20" name="Espace réservé du texte 5">
            <a:extLst>
              <a:ext uri="{FF2B5EF4-FFF2-40B4-BE49-F238E27FC236}">
                <a16:creationId xmlns:a16="http://schemas.microsoft.com/office/drawing/2014/main" id="{34979973-F3E4-BF47-A654-243AD633B1E6}"/>
              </a:ext>
            </a:extLst>
          </p:cNvPr>
          <p:cNvSpPr>
            <a:spLocks noGrp="1"/>
          </p:cNvSpPr>
          <p:nvPr>
            <p:ph type="body" sz="quarter" idx="32" hasCustomPrompt="1"/>
          </p:nvPr>
        </p:nvSpPr>
        <p:spPr>
          <a:xfrm>
            <a:off x="668507" y="313641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21" name="Espace réservé du texte 27">
            <a:extLst>
              <a:ext uri="{FF2B5EF4-FFF2-40B4-BE49-F238E27FC236}">
                <a16:creationId xmlns:a16="http://schemas.microsoft.com/office/drawing/2014/main" id="{D9A14A7D-FA44-394F-8398-396D7B7D6D31}"/>
              </a:ext>
            </a:extLst>
          </p:cNvPr>
          <p:cNvSpPr>
            <a:spLocks noGrp="1"/>
          </p:cNvSpPr>
          <p:nvPr>
            <p:ph type="body" sz="quarter" idx="33" hasCustomPrompt="1"/>
          </p:nvPr>
        </p:nvSpPr>
        <p:spPr>
          <a:xfrm>
            <a:off x="668504"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29" name="Espace réservé du texte 5">
            <a:extLst>
              <a:ext uri="{FF2B5EF4-FFF2-40B4-BE49-F238E27FC236}">
                <a16:creationId xmlns:a16="http://schemas.microsoft.com/office/drawing/2014/main" id="{295509F5-EE42-8A48-AE5E-7D1AD056C3B1}"/>
              </a:ext>
            </a:extLst>
          </p:cNvPr>
          <p:cNvSpPr>
            <a:spLocks noGrp="1"/>
          </p:cNvSpPr>
          <p:nvPr>
            <p:ph type="body" sz="quarter" idx="48" hasCustomPrompt="1"/>
          </p:nvPr>
        </p:nvSpPr>
        <p:spPr>
          <a:xfrm>
            <a:off x="678132" y="4775936"/>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30" name="Espace réservé du texte 27">
            <a:extLst>
              <a:ext uri="{FF2B5EF4-FFF2-40B4-BE49-F238E27FC236}">
                <a16:creationId xmlns:a16="http://schemas.microsoft.com/office/drawing/2014/main" id="{9842C5C0-94F6-D647-A714-9D123A2F72D2}"/>
              </a:ext>
            </a:extLst>
          </p:cNvPr>
          <p:cNvSpPr>
            <a:spLocks noGrp="1"/>
          </p:cNvSpPr>
          <p:nvPr>
            <p:ph type="body" sz="quarter" idx="49" hasCustomPrompt="1"/>
          </p:nvPr>
        </p:nvSpPr>
        <p:spPr>
          <a:xfrm>
            <a:off x="678129"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3" name="TextBox 2">
            <a:extLst>
              <a:ext uri="{FF2B5EF4-FFF2-40B4-BE49-F238E27FC236}">
                <a16:creationId xmlns:a16="http://schemas.microsoft.com/office/drawing/2014/main" id="{20109996-96F4-F14F-A9CA-B20C8854615D}"/>
              </a:ext>
            </a:extLst>
          </p:cNvPr>
          <p:cNvSpPr txBox="1"/>
          <p:nvPr userDrawn="1"/>
        </p:nvSpPr>
        <p:spPr>
          <a:xfrm>
            <a:off x="-478302" y="3854548"/>
            <a:ext cx="184731" cy="338554"/>
          </a:xfrm>
          <a:prstGeom prst="rect">
            <a:avLst/>
          </a:prstGeom>
          <a:noFill/>
        </p:spPr>
        <p:txBody>
          <a:bodyPr wrap="none" rtlCol="0">
            <a:spAutoFit/>
          </a:bodyPr>
          <a:lstStyle/>
          <a:p>
            <a:pPr algn="l">
              <a:spcBef>
                <a:spcPts val="1200"/>
              </a:spcBef>
            </a:pPr>
            <a:endParaRPr lang="nl-NL" sz="1600" dirty="0" err="1">
              <a:solidFill>
                <a:schemeClr val="accent4"/>
              </a:solidFill>
            </a:endParaRPr>
          </a:p>
        </p:txBody>
      </p:sp>
      <p:pic>
        <p:nvPicPr>
          <p:cNvPr id="31" name="Graphic 30">
            <a:extLst>
              <a:ext uri="{FF2B5EF4-FFF2-40B4-BE49-F238E27FC236}">
                <a16:creationId xmlns:a16="http://schemas.microsoft.com/office/drawing/2014/main" id="{017A3484-3BA0-D942-B72A-AA5BEB6D55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41" name="Espace réservé du texte 5">
            <a:extLst>
              <a:ext uri="{FF2B5EF4-FFF2-40B4-BE49-F238E27FC236}">
                <a16:creationId xmlns:a16="http://schemas.microsoft.com/office/drawing/2014/main" id="{08A719C2-699B-A749-8537-F72DD8AC4A78}"/>
              </a:ext>
            </a:extLst>
          </p:cNvPr>
          <p:cNvSpPr>
            <a:spLocks noGrp="1"/>
          </p:cNvSpPr>
          <p:nvPr>
            <p:ph type="body" sz="quarter" idx="50" hasCustomPrompt="1"/>
          </p:nvPr>
        </p:nvSpPr>
        <p:spPr>
          <a:xfrm>
            <a:off x="3465829" y="1416368"/>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2" name="Espace réservé du texte 27">
            <a:extLst>
              <a:ext uri="{FF2B5EF4-FFF2-40B4-BE49-F238E27FC236}">
                <a16:creationId xmlns:a16="http://schemas.microsoft.com/office/drawing/2014/main" id="{06D2067A-8EBB-1748-9044-9D116E42DD8A}"/>
              </a:ext>
            </a:extLst>
          </p:cNvPr>
          <p:cNvSpPr>
            <a:spLocks noGrp="1"/>
          </p:cNvSpPr>
          <p:nvPr>
            <p:ph type="body" sz="quarter" idx="51" hasCustomPrompt="1"/>
          </p:nvPr>
        </p:nvSpPr>
        <p:spPr>
          <a:xfrm>
            <a:off x="3465826" y="2374986"/>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3" name="Espace réservé du texte 5">
            <a:extLst>
              <a:ext uri="{FF2B5EF4-FFF2-40B4-BE49-F238E27FC236}">
                <a16:creationId xmlns:a16="http://schemas.microsoft.com/office/drawing/2014/main" id="{DC033077-5EF0-1045-B69F-4A36FE11BED6}"/>
              </a:ext>
            </a:extLst>
          </p:cNvPr>
          <p:cNvSpPr>
            <a:spLocks noGrp="1"/>
          </p:cNvSpPr>
          <p:nvPr>
            <p:ph type="body" sz="quarter" idx="52" hasCustomPrompt="1"/>
          </p:nvPr>
        </p:nvSpPr>
        <p:spPr>
          <a:xfrm>
            <a:off x="3494510" y="3151752"/>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44" name="Espace réservé du texte 27">
            <a:extLst>
              <a:ext uri="{FF2B5EF4-FFF2-40B4-BE49-F238E27FC236}">
                <a16:creationId xmlns:a16="http://schemas.microsoft.com/office/drawing/2014/main" id="{7910E30E-5AB2-144A-9824-390AFD15F447}"/>
              </a:ext>
            </a:extLst>
          </p:cNvPr>
          <p:cNvSpPr>
            <a:spLocks noGrp="1"/>
          </p:cNvSpPr>
          <p:nvPr>
            <p:ph type="body" sz="quarter" idx="53" hasCustomPrompt="1"/>
          </p:nvPr>
        </p:nvSpPr>
        <p:spPr>
          <a:xfrm>
            <a:off x="3494507" y="4110370"/>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45" name="Espace réservé du texte 5">
            <a:extLst>
              <a:ext uri="{FF2B5EF4-FFF2-40B4-BE49-F238E27FC236}">
                <a16:creationId xmlns:a16="http://schemas.microsoft.com/office/drawing/2014/main" id="{BE48ED86-DC7E-2740-B550-947DB7985136}"/>
              </a:ext>
            </a:extLst>
          </p:cNvPr>
          <p:cNvSpPr>
            <a:spLocks noGrp="1"/>
          </p:cNvSpPr>
          <p:nvPr>
            <p:ph type="body" sz="quarter" idx="54" hasCustomPrompt="1"/>
          </p:nvPr>
        </p:nvSpPr>
        <p:spPr>
          <a:xfrm>
            <a:off x="3504135" y="4791275"/>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46" name="Espace réservé du texte 27">
            <a:extLst>
              <a:ext uri="{FF2B5EF4-FFF2-40B4-BE49-F238E27FC236}">
                <a16:creationId xmlns:a16="http://schemas.microsoft.com/office/drawing/2014/main" id="{26B04A5C-7076-C541-8E59-48DCF3C5242B}"/>
              </a:ext>
            </a:extLst>
          </p:cNvPr>
          <p:cNvSpPr>
            <a:spLocks noGrp="1"/>
          </p:cNvSpPr>
          <p:nvPr>
            <p:ph type="body" sz="quarter" idx="55" hasCustomPrompt="1"/>
          </p:nvPr>
        </p:nvSpPr>
        <p:spPr>
          <a:xfrm>
            <a:off x="3504132" y="5749893"/>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48" name="Espace réservé du texte 5">
            <a:extLst>
              <a:ext uri="{FF2B5EF4-FFF2-40B4-BE49-F238E27FC236}">
                <a16:creationId xmlns:a16="http://schemas.microsoft.com/office/drawing/2014/main" id="{4FA4655B-9483-9444-84ED-A4B8ABE4A204}"/>
              </a:ext>
            </a:extLst>
          </p:cNvPr>
          <p:cNvSpPr>
            <a:spLocks noGrp="1"/>
          </p:cNvSpPr>
          <p:nvPr>
            <p:ph type="body" sz="quarter" idx="56" hasCustomPrompt="1"/>
          </p:nvPr>
        </p:nvSpPr>
        <p:spPr>
          <a:xfrm>
            <a:off x="6280964" y="1401029"/>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49" name="Espace réservé du texte 27">
            <a:extLst>
              <a:ext uri="{FF2B5EF4-FFF2-40B4-BE49-F238E27FC236}">
                <a16:creationId xmlns:a16="http://schemas.microsoft.com/office/drawing/2014/main" id="{AD35BE72-3DBA-884C-81C5-2B6354220785}"/>
              </a:ext>
            </a:extLst>
          </p:cNvPr>
          <p:cNvSpPr>
            <a:spLocks noGrp="1"/>
          </p:cNvSpPr>
          <p:nvPr>
            <p:ph type="body" sz="quarter" idx="57" hasCustomPrompt="1"/>
          </p:nvPr>
        </p:nvSpPr>
        <p:spPr>
          <a:xfrm>
            <a:off x="6280961" y="2359647"/>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0" name="Espace réservé du texte 5">
            <a:extLst>
              <a:ext uri="{FF2B5EF4-FFF2-40B4-BE49-F238E27FC236}">
                <a16:creationId xmlns:a16="http://schemas.microsoft.com/office/drawing/2014/main" id="{CA629D0B-2911-C74F-BD31-6D3876B19D29}"/>
              </a:ext>
            </a:extLst>
          </p:cNvPr>
          <p:cNvSpPr>
            <a:spLocks noGrp="1"/>
          </p:cNvSpPr>
          <p:nvPr>
            <p:ph type="body" sz="quarter" idx="58" hasCustomPrompt="1"/>
          </p:nvPr>
        </p:nvSpPr>
        <p:spPr>
          <a:xfrm>
            <a:off x="6309645" y="3136413"/>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1" name="Espace réservé du texte 27">
            <a:extLst>
              <a:ext uri="{FF2B5EF4-FFF2-40B4-BE49-F238E27FC236}">
                <a16:creationId xmlns:a16="http://schemas.microsoft.com/office/drawing/2014/main" id="{DEB345E0-95C9-1D41-8F2F-16BFC672135E}"/>
              </a:ext>
            </a:extLst>
          </p:cNvPr>
          <p:cNvSpPr>
            <a:spLocks noGrp="1"/>
          </p:cNvSpPr>
          <p:nvPr>
            <p:ph type="body" sz="quarter" idx="59" hasCustomPrompt="1"/>
          </p:nvPr>
        </p:nvSpPr>
        <p:spPr>
          <a:xfrm>
            <a:off x="6309642" y="4095031"/>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2" name="Espace réservé du texte 5">
            <a:extLst>
              <a:ext uri="{FF2B5EF4-FFF2-40B4-BE49-F238E27FC236}">
                <a16:creationId xmlns:a16="http://schemas.microsoft.com/office/drawing/2014/main" id="{524C7E81-8FE6-604C-90B7-A14258D3F45C}"/>
              </a:ext>
            </a:extLst>
          </p:cNvPr>
          <p:cNvSpPr>
            <a:spLocks noGrp="1"/>
          </p:cNvSpPr>
          <p:nvPr>
            <p:ph type="body" sz="quarter" idx="60" hasCustomPrompt="1"/>
          </p:nvPr>
        </p:nvSpPr>
        <p:spPr>
          <a:xfrm>
            <a:off x="6319270" y="4775936"/>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3" name="Espace réservé du texte 27">
            <a:extLst>
              <a:ext uri="{FF2B5EF4-FFF2-40B4-BE49-F238E27FC236}">
                <a16:creationId xmlns:a16="http://schemas.microsoft.com/office/drawing/2014/main" id="{0311B0ED-B0C7-4545-B51E-5B760567CDC0}"/>
              </a:ext>
            </a:extLst>
          </p:cNvPr>
          <p:cNvSpPr>
            <a:spLocks noGrp="1"/>
          </p:cNvSpPr>
          <p:nvPr>
            <p:ph type="body" sz="quarter" idx="61" hasCustomPrompt="1"/>
          </p:nvPr>
        </p:nvSpPr>
        <p:spPr>
          <a:xfrm>
            <a:off x="6319267" y="5734554"/>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4" name="Espace réservé du texte 5">
            <a:extLst>
              <a:ext uri="{FF2B5EF4-FFF2-40B4-BE49-F238E27FC236}">
                <a16:creationId xmlns:a16="http://schemas.microsoft.com/office/drawing/2014/main" id="{CC708FA3-D2C8-5049-87C4-69F51F009968}"/>
              </a:ext>
            </a:extLst>
          </p:cNvPr>
          <p:cNvSpPr>
            <a:spLocks noGrp="1"/>
          </p:cNvSpPr>
          <p:nvPr>
            <p:ph type="body" sz="quarter" idx="62" hasCustomPrompt="1"/>
          </p:nvPr>
        </p:nvSpPr>
        <p:spPr>
          <a:xfrm>
            <a:off x="9096099" y="1385690"/>
            <a:ext cx="755335" cy="646331"/>
          </a:xfrm>
        </p:spPr>
        <p:txBody>
          <a:bodyPr wrap="none" anchor="b">
            <a:noAutofit/>
          </a:bodyPr>
          <a:lstStyle>
            <a:lvl1pPr algn="l">
              <a:buNone/>
              <a:defRPr sz="3600">
                <a:solidFill>
                  <a:schemeClr val="accent2"/>
                </a:solidFill>
                <a:latin typeface="+mn-lt"/>
              </a:defRPr>
            </a:lvl1pPr>
          </a:lstStyle>
          <a:p>
            <a:pPr lvl="0"/>
            <a:r>
              <a:rPr lang="fr-FR" noProof="0" dirty="0"/>
              <a:t>##</a:t>
            </a:r>
          </a:p>
        </p:txBody>
      </p:sp>
      <p:sp>
        <p:nvSpPr>
          <p:cNvPr id="55" name="Espace réservé du texte 27">
            <a:extLst>
              <a:ext uri="{FF2B5EF4-FFF2-40B4-BE49-F238E27FC236}">
                <a16:creationId xmlns:a16="http://schemas.microsoft.com/office/drawing/2014/main" id="{C11BB72A-8FB9-844F-9ECF-500EAAE66434}"/>
              </a:ext>
            </a:extLst>
          </p:cNvPr>
          <p:cNvSpPr>
            <a:spLocks noGrp="1"/>
          </p:cNvSpPr>
          <p:nvPr>
            <p:ph type="body" sz="quarter" idx="63" hasCustomPrompt="1"/>
          </p:nvPr>
        </p:nvSpPr>
        <p:spPr>
          <a:xfrm>
            <a:off x="9096096" y="2344308"/>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
        <p:nvSpPr>
          <p:cNvPr id="56" name="Espace réservé du texte 5">
            <a:extLst>
              <a:ext uri="{FF2B5EF4-FFF2-40B4-BE49-F238E27FC236}">
                <a16:creationId xmlns:a16="http://schemas.microsoft.com/office/drawing/2014/main" id="{9B6ED24D-CAF0-0F4E-A415-EA8320B8631C}"/>
              </a:ext>
            </a:extLst>
          </p:cNvPr>
          <p:cNvSpPr>
            <a:spLocks noGrp="1"/>
          </p:cNvSpPr>
          <p:nvPr>
            <p:ph type="body" sz="quarter" idx="64" hasCustomPrompt="1"/>
          </p:nvPr>
        </p:nvSpPr>
        <p:spPr>
          <a:xfrm>
            <a:off x="9124780" y="3121074"/>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7" name="Espace réservé du texte 27">
            <a:extLst>
              <a:ext uri="{FF2B5EF4-FFF2-40B4-BE49-F238E27FC236}">
                <a16:creationId xmlns:a16="http://schemas.microsoft.com/office/drawing/2014/main" id="{86B39508-A2EF-B641-8CFA-C0A0B8436E38}"/>
              </a:ext>
            </a:extLst>
          </p:cNvPr>
          <p:cNvSpPr>
            <a:spLocks noGrp="1"/>
          </p:cNvSpPr>
          <p:nvPr>
            <p:ph type="body" sz="quarter" idx="65" hasCustomPrompt="1"/>
          </p:nvPr>
        </p:nvSpPr>
        <p:spPr>
          <a:xfrm>
            <a:off x="9124777" y="4079692"/>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a:t>Titre du chapitre</a:t>
            </a:r>
          </a:p>
        </p:txBody>
      </p:sp>
      <p:sp>
        <p:nvSpPr>
          <p:cNvPr id="58" name="Espace réservé du texte 5">
            <a:extLst>
              <a:ext uri="{FF2B5EF4-FFF2-40B4-BE49-F238E27FC236}">
                <a16:creationId xmlns:a16="http://schemas.microsoft.com/office/drawing/2014/main" id="{1CD0E733-2E9A-0048-A56E-1A5FA325A63A}"/>
              </a:ext>
            </a:extLst>
          </p:cNvPr>
          <p:cNvSpPr>
            <a:spLocks noGrp="1"/>
          </p:cNvSpPr>
          <p:nvPr>
            <p:ph type="body" sz="quarter" idx="66" hasCustomPrompt="1"/>
          </p:nvPr>
        </p:nvSpPr>
        <p:spPr>
          <a:xfrm>
            <a:off x="9134405" y="4760597"/>
            <a:ext cx="755335" cy="646331"/>
          </a:xfrm>
        </p:spPr>
        <p:txBody>
          <a:bodyPr wrap="none" anchor="b">
            <a:noAutofit/>
          </a:bodyPr>
          <a:lstStyle>
            <a:lvl1pPr algn="l">
              <a:buNone/>
              <a:defRPr sz="3600">
                <a:solidFill>
                  <a:schemeClr val="accent2"/>
                </a:solidFill>
                <a:latin typeface="+mn-lt"/>
              </a:defRPr>
            </a:lvl1pPr>
          </a:lstStyle>
          <a:p>
            <a:pPr lvl="0"/>
            <a:r>
              <a:rPr lang="fr-FR" noProof="0"/>
              <a:t>##</a:t>
            </a:r>
          </a:p>
        </p:txBody>
      </p:sp>
      <p:sp>
        <p:nvSpPr>
          <p:cNvPr id="59" name="Espace réservé du texte 27">
            <a:extLst>
              <a:ext uri="{FF2B5EF4-FFF2-40B4-BE49-F238E27FC236}">
                <a16:creationId xmlns:a16="http://schemas.microsoft.com/office/drawing/2014/main" id="{0F3CA836-5EBB-A047-AFC3-A6F1967DD7A3}"/>
              </a:ext>
            </a:extLst>
          </p:cNvPr>
          <p:cNvSpPr>
            <a:spLocks noGrp="1"/>
          </p:cNvSpPr>
          <p:nvPr>
            <p:ph type="body" sz="quarter" idx="67" hasCustomPrompt="1"/>
          </p:nvPr>
        </p:nvSpPr>
        <p:spPr>
          <a:xfrm>
            <a:off x="9134402" y="5719215"/>
            <a:ext cx="2532431" cy="355482"/>
          </a:xfrm>
        </p:spPr>
        <p:txBody>
          <a:bodyPr wrap="square" anchor="b">
            <a:noAutofit/>
          </a:bodyPr>
          <a:lstStyle>
            <a:lvl1pPr marL="0" indent="0" algn="l">
              <a:lnSpc>
                <a:spcPct val="95000"/>
              </a:lnSpc>
              <a:buNone/>
              <a:defRPr sz="1600" cap="none" spc="0" baseline="0">
                <a:solidFill>
                  <a:schemeClr val="bg1"/>
                </a:solidFill>
                <a:latin typeface="+mn-lt"/>
              </a:defRPr>
            </a:lvl1pPr>
            <a:lvl2pPr marL="190500" indent="0">
              <a:buNone/>
              <a:defRPr/>
            </a:lvl2pPr>
            <a:lvl3pPr marL="460375" indent="0">
              <a:buNone/>
              <a:defRPr/>
            </a:lvl3pPr>
            <a:lvl4pPr marL="746125" indent="0">
              <a:buNone/>
              <a:defRPr/>
            </a:lvl4pPr>
            <a:lvl5pPr marL="1828800" indent="0">
              <a:buNone/>
              <a:defRPr/>
            </a:lvl5pPr>
          </a:lstStyle>
          <a:p>
            <a:pPr lvl="0"/>
            <a:r>
              <a:rPr lang="fr-FR" noProof="0" dirty="0"/>
              <a:t>Titre du chapitre</a:t>
            </a:r>
          </a:p>
        </p:txBody>
      </p:sp>
    </p:spTree>
    <p:extLst>
      <p:ext uri="{BB962C8B-B14F-4D97-AF65-F5344CB8AC3E}">
        <p14:creationId xmlns:p14="http://schemas.microsoft.com/office/powerpoint/2010/main" val="18741324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et vidéo">
    <p:bg>
      <p:bgPr>
        <a:solidFill>
          <a:schemeClr val="accent4"/>
        </a:solidFill>
        <a:effectLst/>
      </p:bgPr>
    </p:bg>
    <p:spTree>
      <p:nvGrpSpPr>
        <p:cNvPr id="1" name=""/>
        <p:cNvGrpSpPr/>
        <p:nvPr/>
      </p:nvGrpSpPr>
      <p:grpSpPr>
        <a:xfrm>
          <a:off x="0" y="0"/>
          <a:ext cx="0" cy="0"/>
          <a:chOff x="0" y="0"/>
          <a:chExt cx="0" cy="0"/>
        </a:xfrm>
      </p:grpSpPr>
      <p:sp>
        <p:nvSpPr>
          <p:cNvPr id="21" name="Round Single Corner of Rectangle 20">
            <a:extLst>
              <a:ext uri="{FF2B5EF4-FFF2-40B4-BE49-F238E27FC236}">
                <a16:creationId xmlns:a16="http://schemas.microsoft.com/office/drawing/2014/main" id="{0CABFD6D-1D89-C84D-B1A9-36159CBC3397}"/>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Media Placeholder 6">
            <a:extLst>
              <a:ext uri="{FF2B5EF4-FFF2-40B4-BE49-F238E27FC236}">
                <a16:creationId xmlns:a16="http://schemas.microsoft.com/office/drawing/2014/main" id="{BE622FFA-8217-D743-9D7D-904771BE5D86}"/>
              </a:ext>
            </a:extLst>
          </p:cNvPr>
          <p:cNvSpPr>
            <a:spLocks noGrp="1" noChangeAspect="1"/>
          </p:cNvSpPr>
          <p:nvPr>
            <p:ph type="media" sz="quarter" idx="16" hasCustomPrompt="1"/>
          </p:nvPr>
        </p:nvSpPr>
        <p:spPr>
          <a:xfrm>
            <a:off x="2257637" y="2022974"/>
            <a:ext cx="7331839" cy="4124159"/>
          </a:xfrm>
          <a:solidFill>
            <a:schemeClr val="bg1">
              <a:lumMod val="95000"/>
            </a:schemeClr>
          </a:solidFill>
        </p:spPr>
        <p:txBody>
          <a:bodyPr/>
          <a:lstStyle>
            <a:lvl1pPr marL="0" marR="0" indent="0" algn="ctr" defTabSz="914400" rtl="0" eaLnBrk="1" fontAlgn="auto" latinLnBrk="0" hangingPunct="1">
              <a:lnSpc>
                <a:spcPct val="90000"/>
              </a:lnSpc>
              <a:spcBef>
                <a:spcPts val="900"/>
              </a:spcBef>
              <a:spcAft>
                <a:spcPts val="0"/>
              </a:spcAft>
              <a:buClrTx/>
              <a:buSzTx/>
              <a:buFontTx/>
              <a:buNone/>
              <a:tabLst/>
              <a:defRPr sz="1800"/>
            </a:lvl1pPr>
          </a:lstStyle>
          <a:p>
            <a:r>
              <a:rPr lang="fr-FR" noProof="0"/>
              <a:t>Cliquez sur l’icône pour ajouter une vidéo</a:t>
            </a:r>
          </a:p>
          <a:p>
            <a:endParaRPr lang="fr-FR" noProof="0"/>
          </a:p>
        </p:txBody>
      </p:sp>
    </p:spTree>
    <p:extLst>
      <p:ext uri="{BB962C8B-B14F-4D97-AF65-F5344CB8AC3E}">
        <p14:creationId xmlns:p14="http://schemas.microsoft.com/office/powerpoint/2010/main" val="3762607756"/>
      </p:ext>
    </p:extLst>
  </p:cSld>
  <p:clrMapOvr>
    <a:masterClrMapping/>
  </p:clrMapOvr>
  <p:extLst>
    <p:ext uri="{DCECCB84-F9BA-43D5-87BE-67443E8EF086}">
      <p15:sldGuideLst xmlns:p15="http://schemas.microsoft.com/office/powerpoint/2012/main">
        <p15:guide id="1" orient="horz" pos="618">
          <p15:clr>
            <a:srgbClr val="FBAE40"/>
          </p15:clr>
        </p15:guide>
        <p15:guide id="2" pos="45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éo plein écran">
    <p:bg>
      <p:bgPr>
        <a:solidFill>
          <a:schemeClr val="accent1"/>
        </a:solidFill>
        <a:effectLst/>
      </p:bgPr>
    </p:bg>
    <p:spTree>
      <p:nvGrpSpPr>
        <p:cNvPr id="1" name=""/>
        <p:cNvGrpSpPr/>
        <p:nvPr/>
      </p:nvGrpSpPr>
      <p:grpSpPr>
        <a:xfrm>
          <a:off x="0" y="0"/>
          <a:ext cx="0" cy="0"/>
          <a:chOff x="0" y="0"/>
          <a:chExt cx="0" cy="0"/>
        </a:xfrm>
      </p:grpSpPr>
      <p:sp>
        <p:nvSpPr>
          <p:cNvPr id="21" name="Round Single Corner of Rectangle 20">
            <a:extLst>
              <a:ext uri="{FF2B5EF4-FFF2-40B4-BE49-F238E27FC236}">
                <a16:creationId xmlns:a16="http://schemas.microsoft.com/office/drawing/2014/main" id="{0CABFD6D-1D89-C84D-B1A9-36159CBC3397}"/>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7" name="Media Placeholder 6">
            <a:extLst>
              <a:ext uri="{FF2B5EF4-FFF2-40B4-BE49-F238E27FC236}">
                <a16:creationId xmlns:a16="http://schemas.microsoft.com/office/drawing/2014/main" id="{BE622FFA-8217-D743-9D7D-904771BE5D86}"/>
              </a:ext>
            </a:extLst>
          </p:cNvPr>
          <p:cNvSpPr>
            <a:spLocks noGrp="1" noChangeAspect="1"/>
          </p:cNvSpPr>
          <p:nvPr>
            <p:ph type="media" sz="quarter" idx="16" hasCustomPrompt="1"/>
          </p:nvPr>
        </p:nvSpPr>
        <p:spPr>
          <a:xfrm>
            <a:off x="0" y="0"/>
            <a:ext cx="12192000" cy="6858000"/>
          </a:xfrm>
          <a:solidFill>
            <a:schemeClr val="bg1">
              <a:lumMod val="95000"/>
            </a:schemeClr>
          </a:solidFill>
        </p:spPr>
        <p:txBody>
          <a:bodyPr tIns="503999"/>
          <a:lstStyle>
            <a:lvl1pPr marL="0" marR="0" indent="0" algn="ctr" defTabSz="914400" rtl="0" eaLnBrk="1" fontAlgn="auto" latinLnBrk="0" hangingPunct="1">
              <a:lnSpc>
                <a:spcPct val="90000"/>
              </a:lnSpc>
              <a:spcBef>
                <a:spcPts val="900"/>
              </a:spcBef>
              <a:spcAft>
                <a:spcPts val="0"/>
              </a:spcAft>
              <a:buClrTx/>
              <a:buSzTx/>
              <a:buFontTx/>
              <a:buNone/>
              <a:tabLst/>
              <a:defRPr sz="1800"/>
            </a:lvl1pPr>
          </a:lstStyle>
          <a:p>
            <a:r>
              <a:rPr lang="fr-FR" noProof="0"/>
              <a:t>Cliquez sur l’icône pour ajouter une vidéo</a:t>
            </a:r>
          </a:p>
          <a:p>
            <a:endParaRPr lang="fr-FR" noProof="0"/>
          </a:p>
        </p:txBody>
      </p:sp>
    </p:spTree>
    <p:extLst>
      <p:ext uri="{BB962C8B-B14F-4D97-AF65-F5344CB8AC3E}">
        <p14:creationId xmlns:p14="http://schemas.microsoft.com/office/powerpoint/2010/main" val="2048548007"/>
      </p:ext>
    </p:extLst>
  </p:cSld>
  <p:clrMapOvr>
    <a:masterClrMapping/>
  </p:clrMapOvr>
  <p:extLst>
    <p:ext uri="{DCECCB84-F9BA-43D5-87BE-67443E8EF086}">
      <p15:sldGuideLst xmlns:p15="http://schemas.microsoft.com/office/powerpoint/2012/main">
        <p15:guide id="1" orient="horz" pos="618">
          <p15:clr>
            <a:srgbClr val="FBAE40"/>
          </p15:clr>
        </p15:guide>
        <p15:guide id="2" pos="45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texte et 1 graphique">
    <p:bg>
      <p:bgPr>
        <a:solidFill>
          <a:schemeClr val="accent4"/>
        </a:solidFill>
        <a:effectLst/>
      </p:bgPr>
    </p:bg>
    <p:spTree>
      <p:nvGrpSpPr>
        <p:cNvPr id="1" name=""/>
        <p:cNvGrpSpPr/>
        <p:nvPr/>
      </p:nvGrpSpPr>
      <p:grpSpPr>
        <a:xfrm>
          <a:off x="0" y="0"/>
          <a:ext cx="0" cy="0"/>
          <a:chOff x="0" y="0"/>
          <a:chExt cx="0" cy="0"/>
        </a:xfrm>
      </p:grpSpPr>
      <p:sp>
        <p:nvSpPr>
          <p:cNvPr id="21" name="Round Single Corner of Rectangle 20">
            <a:extLst>
              <a:ext uri="{FF2B5EF4-FFF2-40B4-BE49-F238E27FC236}">
                <a16:creationId xmlns:a16="http://schemas.microsoft.com/office/drawing/2014/main" id="{0CABFD6D-1D89-C84D-B1A9-36159CBC3397}"/>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1849504"/>
            <a:ext cx="4691206" cy="4351338"/>
          </a:xfrm>
        </p:spPr>
        <p:txBody>
          <a:bodyPr>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Chart Placeholder 9">
            <a:extLst>
              <a:ext uri="{FF2B5EF4-FFF2-40B4-BE49-F238E27FC236}">
                <a16:creationId xmlns:a16="http://schemas.microsoft.com/office/drawing/2014/main" id="{BA5FCECE-8CA6-3743-838D-B960B98E1767}"/>
              </a:ext>
            </a:extLst>
          </p:cNvPr>
          <p:cNvSpPr>
            <a:spLocks noGrp="1"/>
          </p:cNvSpPr>
          <p:nvPr>
            <p:ph type="chart" sz="quarter" idx="15" hasCustomPrompt="1"/>
          </p:nvPr>
        </p:nvSpPr>
        <p:spPr>
          <a:xfrm>
            <a:off x="5693790" y="1849438"/>
            <a:ext cx="5628260" cy="4351337"/>
          </a:xfrm>
        </p:spPr>
        <p:txBody>
          <a:bodyPr tIns="144000"/>
          <a:lstStyle>
            <a:lvl1pPr marL="0" marR="0" indent="0" algn="ctr" defTabSz="914400" rtl="0" eaLnBrk="1" fontAlgn="auto" latinLnBrk="0" hangingPunct="1">
              <a:lnSpc>
                <a:spcPct val="90000"/>
              </a:lnSpc>
              <a:spcBef>
                <a:spcPts val="900"/>
              </a:spcBef>
              <a:spcAft>
                <a:spcPts val="0"/>
              </a:spcAft>
              <a:buClrTx/>
              <a:buSzTx/>
              <a:buFont typeface="Arial" panose="020B0604020202020204" pitchFamily="34" charset="0"/>
              <a:buNone/>
              <a:tabLst/>
              <a:defRPr sz="1400"/>
            </a:lvl1pPr>
          </a:lstStyle>
          <a:p>
            <a:r>
              <a:rPr lang="fr-FR" dirty="0"/>
              <a:t>Cliquez sur l’icône pour ajouter un graphique</a:t>
            </a:r>
          </a:p>
          <a:p>
            <a:endParaRPr lang="fr-FR" dirty="0"/>
          </a:p>
        </p:txBody>
      </p:sp>
    </p:spTree>
    <p:extLst>
      <p:ext uri="{BB962C8B-B14F-4D97-AF65-F5344CB8AC3E}">
        <p14:creationId xmlns:p14="http://schemas.microsoft.com/office/powerpoint/2010/main" val="2408125468"/>
      </p:ext>
    </p:extLst>
  </p:cSld>
  <p:clrMapOvr>
    <a:masterClrMapping/>
  </p:clrMapOvr>
  <p:extLst>
    <p:ext uri="{DCECCB84-F9BA-43D5-87BE-67443E8EF086}">
      <p15:sldGuideLst xmlns:p15="http://schemas.microsoft.com/office/powerpoint/2012/main">
        <p15:guide id="1" orient="horz" pos="618">
          <p15:clr>
            <a:srgbClr val="FBAE40"/>
          </p15:clr>
        </p15:guide>
        <p15:guide id="2" pos="45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re, 2 textes et 2 graphiques">
    <p:bg>
      <p:bgPr>
        <a:solidFill>
          <a:schemeClr val="accent4"/>
        </a:solidFill>
        <a:effectLst/>
      </p:bgPr>
    </p:bg>
    <p:spTree>
      <p:nvGrpSpPr>
        <p:cNvPr id="1" name=""/>
        <p:cNvGrpSpPr/>
        <p:nvPr/>
      </p:nvGrpSpPr>
      <p:grpSpPr>
        <a:xfrm>
          <a:off x="0" y="0"/>
          <a:ext cx="0" cy="0"/>
          <a:chOff x="0" y="0"/>
          <a:chExt cx="0" cy="0"/>
        </a:xfrm>
      </p:grpSpPr>
      <p:sp>
        <p:nvSpPr>
          <p:cNvPr id="21" name="Round Single Corner of Rectangle 20">
            <a:extLst>
              <a:ext uri="{FF2B5EF4-FFF2-40B4-BE49-F238E27FC236}">
                <a16:creationId xmlns:a16="http://schemas.microsoft.com/office/drawing/2014/main" id="{0CABFD6D-1D89-C84D-B1A9-36159CBC3397}"/>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a:t>TITRE</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Chart Placeholder 9">
            <a:extLst>
              <a:ext uri="{FF2B5EF4-FFF2-40B4-BE49-F238E27FC236}">
                <a16:creationId xmlns:a16="http://schemas.microsoft.com/office/drawing/2014/main" id="{BA5FCECE-8CA6-3743-838D-B960B98E1767}"/>
              </a:ext>
            </a:extLst>
          </p:cNvPr>
          <p:cNvSpPr>
            <a:spLocks noGrp="1"/>
          </p:cNvSpPr>
          <p:nvPr>
            <p:ph type="chart" sz="quarter" idx="15" hasCustomPrompt="1"/>
          </p:nvPr>
        </p:nvSpPr>
        <p:spPr>
          <a:xfrm>
            <a:off x="685800" y="1758927"/>
            <a:ext cx="5228033" cy="2643392"/>
          </a:xfrm>
        </p:spPr>
        <p:txBody>
          <a:bodyPr tIns="144000"/>
          <a:lstStyle>
            <a:lvl1pPr marL="0" marR="0" indent="0" algn="ctr" defTabSz="914400" rtl="0" eaLnBrk="1" fontAlgn="auto" latinLnBrk="0" hangingPunct="1">
              <a:lnSpc>
                <a:spcPct val="90000"/>
              </a:lnSpc>
              <a:spcBef>
                <a:spcPts val="900"/>
              </a:spcBef>
              <a:spcAft>
                <a:spcPts val="0"/>
              </a:spcAft>
              <a:buClrTx/>
              <a:buSzTx/>
              <a:buFont typeface="Arial" panose="020B0604020202020204" pitchFamily="34" charset="0"/>
              <a:buNone/>
              <a:tabLst/>
              <a:defRPr sz="1400"/>
            </a:lvl1pPr>
          </a:lstStyle>
          <a:p>
            <a:r>
              <a:rPr lang="fr-FR" dirty="0"/>
              <a:t>Cliquez sur l’icône pour ajouter un graphique</a:t>
            </a:r>
          </a:p>
          <a:p>
            <a:endParaRPr lang="fr-FR" dirty="0"/>
          </a:p>
        </p:txBody>
      </p:sp>
      <p:sp>
        <p:nvSpPr>
          <p:cNvPr id="18" name="Chart Placeholder 9">
            <a:extLst>
              <a:ext uri="{FF2B5EF4-FFF2-40B4-BE49-F238E27FC236}">
                <a16:creationId xmlns:a16="http://schemas.microsoft.com/office/drawing/2014/main" id="{84510CDB-171A-1B49-B030-59FB5BFA9927}"/>
              </a:ext>
            </a:extLst>
          </p:cNvPr>
          <p:cNvSpPr>
            <a:spLocks noGrp="1"/>
          </p:cNvSpPr>
          <p:nvPr>
            <p:ph type="chart" sz="quarter" idx="16" hasCustomPrompt="1"/>
          </p:nvPr>
        </p:nvSpPr>
        <p:spPr>
          <a:xfrm>
            <a:off x="6391765" y="1763542"/>
            <a:ext cx="5228033" cy="2643392"/>
          </a:xfrm>
        </p:spPr>
        <p:txBody>
          <a:bodyPr tIns="144000"/>
          <a:lstStyle>
            <a:lvl1pPr marL="0" marR="0" indent="0" algn="ctr" defTabSz="914400" rtl="0" eaLnBrk="1" fontAlgn="auto" latinLnBrk="0" hangingPunct="1">
              <a:lnSpc>
                <a:spcPct val="90000"/>
              </a:lnSpc>
              <a:spcBef>
                <a:spcPts val="900"/>
              </a:spcBef>
              <a:spcAft>
                <a:spcPts val="0"/>
              </a:spcAft>
              <a:buClrTx/>
              <a:buSzTx/>
              <a:buFont typeface="Arial" panose="020B0604020202020204" pitchFamily="34" charset="0"/>
              <a:buNone/>
              <a:tabLst/>
              <a:defRPr sz="1400"/>
            </a:lvl1pPr>
          </a:lstStyle>
          <a:p>
            <a:r>
              <a:rPr lang="fr-FR" dirty="0"/>
              <a:t>Cliquez sur l’icône pour ajouter un graphique</a:t>
            </a:r>
          </a:p>
          <a:p>
            <a:endParaRPr lang="fr-FR" dirty="0"/>
          </a:p>
        </p:txBody>
      </p:sp>
      <p:sp>
        <p:nvSpPr>
          <p:cNvPr id="20" name="Content Placeholder 2">
            <a:extLst>
              <a:ext uri="{FF2B5EF4-FFF2-40B4-BE49-F238E27FC236}">
                <a16:creationId xmlns:a16="http://schemas.microsoft.com/office/drawing/2014/main" id="{6239DBDC-A6AF-BA40-8D90-ADD16D9B3618}"/>
              </a:ext>
            </a:extLst>
          </p:cNvPr>
          <p:cNvSpPr>
            <a:spLocks noGrp="1"/>
          </p:cNvSpPr>
          <p:nvPr>
            <p:ph idx="1" hasCustomPrompt="1"/>
          </p:nvPr>
        </p:nvSpPr>
        <p:spPr>
          <a:xfrm>
            <a:off x="6391765" y="4531047"/>
            <a:ext cx="4499137" cy="1541381"/>
          </a:xfrm>
        </p:spPr>
        <p:txBody>
          <a:bodyPr>
            <a:noAutofit/>
          </a:bodyPr>
          <a:lstStyle>
            <a:lvl1pPr marL="0" indent="0">
              <a:spcBef>
                <a:spcPts val="1200"/>
              </a:spcBef>
              <a:buFontTx/>
              <a:buNone/>
              <a:tabLst/>
              <a:defRPr sz="1400" b="1" baseline="0"/>
            </a:lvl1pPr>
            <a:lvl2pPr marL="271463" indent="-271463">
              <a:spcBef>
                <a:spcPts val="600"/>
              </a:spcBef>
              <a:buClr>
                <a:schemeClr val="accent1"/>
              </a:buClr>
              <a:buFontTx/>
              <a:buBlip>
                <a:blip r:embed="rId2"/>
              </a:buBlip>
              <a:tabLst/>
              <a:defRPr sz="1400"/>
            </a:lvl2pPr>
            <a:lvl3pPr marL="490538" indent="-227013">
              <a:spcBef>
                <a:spcPts val="900"/>
              </a:spcBef>
              <a:buClr>
                <a:schemeClr val="accent6"/>
              </a:buClr>
              <a:buFont typeface="System Font Regular"/>
              <a:buChar char="-"/>
              <a:tabLst/>
              <a:defRPr sz="1200"/>
            </a:lvl3pPr>
            <a:lvl4pPr marL="671513" indent="-180975">
              <a:spcBef>
                <a:spcPts val="900"/>
              </a:spcBef>
              <a:buClr>
                <a:schemeClr val="accent6"/>
              </a:buClr>
              <a:buSzPct val="100000"/>
              <a:buFont typeface="Arial" panose="020B0604020202020204" pitchFamily="34" charset="0"/>
              <a:buChar char="•"/>
              <a:tabLst/>
              <a:defRPr sz="105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22" name="Content Placeholder 2">
            <a:extLst>
              <a:ext uri="{FF2B5EF4-FFF2-40B4-BE49-F238E27FC236}">
                <a16:creationId xmlns:a16="http://schemas.microsoft.com/office/drawing/2014/main" id="{09B1BC05-2A89-364B-A11F-B07B84B5C393}"/>
              </a:ext>
            </a:extLst>
          </p:cNvPr>
          <p:cNvSpPr>
            <a:spLocks noGrp="1"/>
          </p:cNvSpPr>
          <p:nvPr>
            <p:ph idx="17" hasCustomPrompt="1"/>
          </p:nvPr>
        </p:nvSpPr>
        <p:spPr>
          <a:xfrm>
            <a:off x="685800" y="4531048"/>
            <a:ext cx="4499137" cy="1541381"/>
          </a:xfrm>
        </p:spPr>
        <p:txBody>
          <a:bodyPr>
            <a:noAutofit/>
          </a:bodyPr>
          <a:lstStyle>
            <a:lvl1pPr marL="0" indent="0">
              <a:spcBef>
                <a:spcPts val="1200"/>
              </a:spcBef>
              <a:buFontTx/>
              <a:buNone/>
              <a:tabLst/>
              <a:defRPr sz="1400" b="1" baseline="0"/>
            </a:lvl1pPr>
            <a:lvl2pPr marL="271463" indent="-271463">
              <a:spcBef>
                <a:spcPts val="600"/>
              </a:spcBef>
              <a:buClr>
                <a:schemeClr val="accent1"/>
              </a:buClr>
              <a:buFontTx/>
              <a:buBlip>
                <a:blip r:embed="rId2"/>
              </a:buBlip>
              <a:tabLst/>
              <a:defRPr sz="1400"/>
            </a:lvl2pPr>
            <a:lvl3pPr marL="490538" indent="-227013">
              <a:spcBef>
                <a:spcPts val="900"/>
              </a:spcBef>
              <a:buClr>
                <a:schemeClr val="accent6"/>
              </a:buClr>
              <a:buFont typeface="System Font Regular"/>
              <a:buChar char="-"/>
              <a:tabLst/>
              <a:defRPr sz="1200"/>
            </a:lvl3pPr>
            <a:lvl4pPr marL="671513" indent="-180975">
              <a:spcBef>
                <a:spcPts val="900"/>
              </a:spcBef>
              <a:buClr>
                <a:schemeClr val="accent6"/>
              </a:buClr>
              <a:buSzPct val="100000"/>
              <a:buFont typeface="Arial" panose="020B0604020202020204" pitchFamily="34" charset="0"/>
              <a:buChar char="•"/>
              <a:tabLst/>
              <a:defRPr sz="105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Tree>
    <p:extLst>
      <p:ext uri="{BB962C8B-B14F-4D97-AF65-F5344CB8AC3E}">
        <p14:creationId xmlns:p14="http://schemas.microsoft.com/office/powerpoint/2010/main" val="3374759246"/>
      </p:ext>
    </p:extLst>
  </p:cSld>
  <p:clrMapOvr>
    <a:masterClrMapping/>
  </p:clrMapOvr>
  <p:extLst>
    <p:ext uri="{DCECCB84-F9BA-43D5-87BE-67443E8EF086}">
      <p15:sldGuideLst xmlns:p15="http://schemas.microsoft.com/office/powerpoint/2012/main">
        <p15:guide id="1" orient="horz" pos="618">
          <p15:clr>
            <a:srgbClr val="FBAE40"/>
          </p15:clr>
        </p15:guide>
        <p15:guide id="2" pos="45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re, texte et conclusion">
    <p:bg>
      <p:bgPr>
        <a:solidFill>
          <a:schemeClr val="accent4"/>
        </a:solidFill>
        <a:effectLst/>
      </p:bgPr>
    </p:bg>
    <p:spTree>
      <p:nvGrpSpPr>
        <p:cNvPr id="1" name=""/>
        <p:cNvGrpSpPr/>
        <p:nvPr/>
      </p:nvGrpSpPr>
      <p:grpSpPr>
        <a:xfrm>
          <a:off x="0" y="0"/>
          <a:ext cx="0" cy="0"/>
          <a:chOff x="0" y="0"/>
          <a:chExt cx="0" cy="0"/>
        </a:xfrm>
      </p:grpSpPr>
      <p:sp>
        <p:nvSpPr>
          <p:cNvPr id="20" name="Round Single Corner of Rectangle 19">
            <a:extLst>
              <a:ext uri="{FF2B5EF4-FFF2-40B4-BE49-F238E27FC236}">
                <a16:creationId xmlns:a16="http://schemas.microsoft.com/office/drawing/2014/main" id="{BACFD447-4686-A546-AA02-E2EDA319E3BF}"/>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 name="Title 1">
            <a:extLst>
              <a:ext uri="{FF2B5EF4-FFF2-40B4-BE49-F238E27FC236}">
                <a16:creationId xmlns:a16="http://schemas.microsoft.com/office/drawing/2014/main" id="{93990159-416E-864A-B94D-70EE28AC06B1}"/>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dirty="0"/>
              <a:t>TITRE</a:t>
            </a:r>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6" y="1849504"/>
            <a:ext cx="7146892" cy="4351338"/>
          </a:xfrm>
        </p:spPr>
        <p:txBody>
          <a:bodyPr anchor="ctr">
            <a:noAutofit/>
          </a:bodyPr>
          <a:lstStyle>
            <a:lvl1pPr marL="311150" indent="-311150">
              <a:spcBef>
                <a:spcPts val="1200"/>
              </a:spcBef>
              <a:buFontTx/>
              <a:buBlip>
                <a:blip r:embed="rId2"/>
              </a:buBlip>
              <a:tabLst/>
              <a:defRPr sz="1800"/>
            </a:lvl1pPr>
            <a:lvl2pPr marL="533400" indent="-222250">
              <a:spcBef>
                <a:spcPts val="900"/>
              </a:spcBef>
              <a:buClr>
                <a:schemeClr val="accent4"/>
              </a:buClr>
              <a:buFont typeface="System Font Regular"/>
              <a:buChar char="-"/>
              <a:tabLst/>
              <a:defRPr sz="1600"/>
            </a:lvl2pPr>
            <a:lvl3pPr marL="755650" indent="-222250">
              <a:spcBef>
                <a:spcPts val="900"/>
              </a:spcBef>
              <a:buClr>
                <a:schemeClr val="accent4"/>
              </a:buClr>
              <a:tabLst/>
              <a:defRPr sz="1400"/>
            </a:lvl3pPr>
            <a:lvl4pPr marL="1022350" indent="-266700">
              <a:spcBef>
                <a:spcPts val="900"/>
              </a:spcBef>
              <a:buClr>
                <a:schemeClr val="accent4"/>
              </a:buClr>
              <a:buSzPct val="100000"/>
              <a:buFont typeface="System Font Regular"/>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4" name="Date Placeholder 3">
            <a:extLst>
              <a:ext uri="{FF2B5EF4-FFF2-40B4-BE49-F238E27FC236}">
                <a16:creationId xmlns:a16="http://schemas.microsoft.com/office/drawing/2014/main" id="{EF445AE4-7FE8-E94C-9594-B498E75E0655}"/>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6" name="Slide Number Placeholder 5">
            <a:extLst>
              <a:ext uri="{FF2B5EF4-FFF2-40B4-BE49-F238E27FC236}">
                <a16:creationId xmlns:a16="http://schemas.microsoft.com/office/drawing/2014/main" id="{7D00052A-29D4-FC42-B3E1-592091B4E2E9}"/>
              </a:ext>
            </a:extLst>
          </p:cNvPr>
          <p:cNvSpPr>
            <a:spLocks noGrp="1"/>
          </p:cNvSpPr>
          <p:nvPr>
            <p:ph type="sldNum" sz="quarter" idx="12"/>
          </p:nvPr>
        </p:nvSpPr>
        <p:spPr>
          <a:xfrm>
            <a:off x="685801" y="6356350"/>
            <a:ext cx="429426" cy="365125"/>
          </a:xfrm>
        </p:spPr>
        <p:txBody>
          <a:bodyPr/>
          <a:lstStyle>
            <a:lvl1pPr algn="l">
              <a:defRPr sz="1000">
                <a:solidFill>
                  <a:schemeClr val="bg2">
                    <a:lumMod val="75000"/>
                  </a:schemeClr>
                </a:solidFill>
              </a:defRPr>
            </a:lvl1pPr>
          </a:lstStyle>
          <a:p>
            <a:fld id="{C31B3AA1-123F-634E-9CFC-467226D1D813}" type="slidenum">
              <a:rPr lang="nl-NL" smtClean="0"/>
              <a:pPr/>
              <a:t>‹#›</a:t>
            </a:fld>
            <a:endParaRPr lang="nl-NL" dirty="0"/>
          </a:p>
        </p:txBody>
      </p:sp>
      <p:sp>
        <p:nvSpPr>
          <p:cNvPr id="8" name="Text Placeholder 7">
            <a:extLst>
              <a:ext uri="{FF2B5EF4-FFF2-40B4-BE49-F238E27FC236}">
                <a16:creationId xmlns:a16="http://schemas.microsoft.com/office/drawing/2014/main" id="{C09274D7-7DE2-6F42-9FE5-C461329209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cxnSp>
        <p:nvCxnSpPr>
          <p:cNvPr id="17" name="Straight Connector 16">
            <a:extLst>
              <a:ext uri="{FF2B5EF4-FFF2-40B4-BE49-F238E27FC236}">
                <a16:creationId xmlns:a16="http://schemas.microsoft.com/office/drawing/2014/main" id="{68F359C7-B85A-C949-9758-4A8F300AC454}"/>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ijdelijke aanduiding voor tekst 7">
            <a:extLst>
              <a:ext uri="{FF2B5EF4-FFF2-40B4-BE49-F238E27FC236}">
                <a16:creationId xmlns:a16="http://schemas.microsoft.com/office/drawing/2014/main" id="{99A151C3-9F52-1245-B3E6-DC5500D8B2F9}"/>
              </a:ext>
            </a:extLst>
          </p:cNvPr>
          <p:cNvSpPr>
            <a:spLocks noGrp="1"/>
          </p:cNvSpPr>
          <p:nvPr>
            <p:ph type="body" sz="quarter" idx="14" hasCustomPrompt="1"/>
          </p:nvPr>
        </p:nvSpPr>
        <p:spPr>
          <a:xfrm>
            <a:off x="8338783" y="1844617"/>
            <a:ext cx="3203448" cy="4337819"/>
          </a:xfrm>
        </p:spPr>
        <p:txBody>
          <a:bodyPr anchor="ctr">
            <a:normAutofit/>
          </a:bodyPr>
          <a:lstStyle>
            <a:lvl1pPr marL="0" indent="0">
              <a:lnSpc>
                <a:spcPct val="100000"/>
              </a:lnSpc>
              <a:spcBef>
                <a:spcPts val="900"/>
              </a:spcBef>
              <a:spcAft>
                <a:spcPts val="0"/>
              </a:spcAft>
              <a:buNone/>
              <a:defRPr sz="2000" b="0" cap="all" spc="130" baseline="0">
                <a:solidFill>
                  <a:schemeClr val="accent4"/>
                </a:solidFill>
              </a:defRPr>
            </a:lvl1pPr>
          </a:lstStyle>
          <a:p>
            <a:r>
              <a:rPr lang="fr-FR" noProof="0" dirty="0"/>
              <a:t>Message important ou conclusion</a:t>
            </a:r>
          </a:p>
        </p:txBody>
      </p:sp>
      <p:pic>
        <p:nvPicPr>
          <p:cNvPr id="19" name="Image 14">
            <a:extLst>
              <a:ext uri="{FF2B5EF4-FFF2-40B4-BE49-F238E27FC236}">
                <a16:creationId xmlns:a16="http://schemas.microsoft.com/office/drawing/2014/main" id="{509861B6-8240-1C49-AB22-AEEEC12EC923}"/>
              </a:ext>
            </a:extLst>
          </p:cNvPr>
          <p:cNvPicPr>
            <a:picLocks noChangeAspect="1"/>
          </p:cNvPicPr>
          <p:nvPr userDrawn="1"/>
        </p:nvPicPr>
        <p:blipFill>
          <a:blip r:embed="rId3">
            <a:alphaModFix amt="29000"/>
            <a:extLst>
              <a:ext uri="{28A0092B-C50C-407E-A947-70E740481C1C}">
                <a14:useLocalDpi xmlns:a14="http://schemas.microsoft.com/office/drawing/2010/main" val="0"/>
              </a:ext>
            </a:extLst>
          </a:blip>
          <a:stretch>
            <a:fillRect/>
          </a:stretch>
        </p:blipFill>
        <p:spPr>
          <a:xfrm rot="5400000">
            <a:off x="6120271" y="3914936"/>
            <a:ext cx="4027391" cy="218560"/>
          </a:xfrm>
          <a:prstGeom prst="rect">
            <a:avLst/>
          </a:prstGeom>
        </p:spPr>
      </p:pic>
    </p:spTree>
    <p:extLst>
      <p:ext uri="{BB962C8B-B14F-4D97-AF65-F5344CB8AC3E}">
        <p14:creationId xmlns:p14="http://schemas.microsoft.com/office/powerpoint/2010/main" val="382550412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re et texte - V2">
    <p:bg>
      <p:bgPr>
        <a:solidFill>
          <a:schemeClr val="accent4"/>
        </a:solidFill>
        <a:effectLst/>
      </p:bgPr>
    </p:bg>
    <p:spTree>
      <p:nvGrpSpPr>
        <p:cNvPr id="1" name=""/>
        <p:cNvGrpSpPr/>
        <p:nvPr/>
      </p:nvGrpSpPr>
      <p:grpSpPr>
        <a:xfrm>
          <a:off x="0" y="0"/>
          <a:ext cx="0" cy="0"/>
          <a:chOff x="0" y="0"/>
          <a:chExt cx="0" cy="0"/>
        </a:xfrm>
      </p:grpSpPr>
      <p:sp>
        <p:nvSpPr>
          <p:cNvPr id="24" name="Round Single Corner of Rectangle 23">
            <a:extLst>
              <a:ext uri="{FF2B5EF4-FFF2-40B4-BE49-F238E27FC236}">
                <a16:creationId xmlns:a16="http://schemas.microsoft.com/office/drawing/2014/main" id="{81BA893F-9A28-8143-B4FC-BAFA3CFB90ED}"/>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3" name="Content Placeholder 2">
            <a:extLst>
              <a:ext uri="{FF2B5EF4-FFF2-40B4-BE49-F238E27FC236}">
                <a16:creationId xmlns:a16="http://schemas.microsoft.com/office/drawing/2014/main" id="{5BAC749C-241A-FB44-8DE7-FEBAE53E97E8}"/>
              </a:ext>
            </a:extLst>
          </p:cNvPr>
          <p:cNvSpPr>
            <a:spLocks noGrp="1"/>
          </p:cNvSpPr>
          <p:nvPr>
            <p:ph idx="1" hasCustomPrompt="1"/>
          </p:nvPr>
        </p:nvSpPr>
        <p:spPr>
          <a:xfrm>
            <a:off x="673274" y="1849504"/>
            <a:ext cx="9476218" cy="4351338"/>
          </a:xfrm>
        </p:spPr>
        <p:txBody>
          <a:bodyPr>
            <a:noAutofit/>
          </a:bodyPr>
          <a:lstStyle>
            <a:lvl1pPr marL="0" indent="0">
              <a:lnSpc>
                <a:spcPct val="95000"/>
              </a:lnSpc>
              <a:spcBef>
                <a:spcPts val="2200"/>
              </a:spcBef>
              <a:buFontTx/>
              <a:buNone/>
              <a:tabLst/>
              <a:defRPr sz="1800" b="1" baseline="0"/>
            </a:lvl1pPr>
            <a:lvl2pPr marL="311150" indent="-311150">
              <a:spcBef>
                <a:spcPts val="1200"/>
              </a:spcBef>
              <a:buClr>
                <a:schemeClr val="accent1"/>
              </a:buClr>
              <a:buFontTx/>
              <a:buBlip>
                <a:blip r:embed="rId2"/>
              </a:buBlip>
              <a:tabLst/>
              <a:defRPr sz="1800"/>
            </a:lvl2pPr>
            <a:lvl3pPr marL="538163" indent="-223838">
              <a:spcBef>
                <a:spcPts val="900"/>
              </a:spcBef>
              <a:buClr>
                <a:schemeClr val="accent4"/>
              </a:buClr>
              <a:buFont typeface="System Font Regular"/>
              <a:buChar char="-"/>
              <a:tabLst/>
              <a:defRPr sz="1600"/>
            </a:lvl3pPr>
            <a:lvl4pPr marL="711200" indent="-177800">
              <a:spcBef>
                <a:spcPts val="900"/>
              </a:spcBef>
              <a:buClr>
                <a:schemeClr val="accent4"/>
              </a:buClr>
              <a:buSzPct val="100000"/>
              <a:buFont typeface="Arial" panose="020B0604020202020204" pitchFamily="34" charset="0"/>
              <a:buChar char="•"/>
              <a:tabLst/>
              <a:defRPr sz="1200"/>
            </a:lvl4pPr>
            <a:lvl5pPr>
              <a:defRPr sz="1400"/>
            </a:lvl5pPr>
          </a:lstStyle>
          <a:p>
            <a:pPr lvl="0"/>
            <a:r>
              <a:rPr lang="fr-FR" noProof="0" dirty="0"/>
              <a:t>Niveau de texte 1</a:t>
            </a:r>
          </a:p>
          <a:p>
            <a:pPr lvl="1"/>
            <a:r>
              <a:rPr lang="fr-FR" noProof="0" dirty="0"/>
              <a:t>Niveau de texte 2</a:t>
            </a:r>
          </a:p>
          <a:p>
            <a:pPr lvl="2"/>
            <a:r>
              <a:rPr lang="fr-FR" noProof="0" dirty="0"/>
              <a:t>Niveau de texte 3 </a:t>
            </a:r>
          </a:p>
          <a:p>
            <a:pPr lvl="3"/>
            <a:r>
              <a:rPr lang="fr-FR" noProof="0" dirty="0"/>
              <a:t>Niveau de texte 4</a:t>
            </a:r>
          </a:p>
        </p:txBody>
      </p:sp>
      <p:sp>
        <p:nvSpPr>
          <p:cNvPr id="17" name="Title 1">
            <a:extLst>
              <a:ext uri="{FF2B5EF4-FFF2-40B4-BE49-F238E27FC236}">
                <a16:creationId xmlns:a16="http://schemas.microsoft.com/office/drawing/2014/main" id="{6E770188-4413-1549-950A-AF9E495BA090}"/>
              </a:ext>
            </a:extLst>
          </p:cNvPr>
          <p:cNvSpPr>
            <a:spLocks noGrp="1"/>
          </p:cNvSpPr>
          <p:nvPr>
            <p:ph type="title" hasCustomPrompt="1"/>
          </p:nvPr>
        </p:nvSpPr>
        <p:spPr>
          <a:xfrm>
            <a:off x="685800" y="345440"/>
            <a:ext cx="8903677" cy="725488"/>
          </a:xfrm>
        </p:spPr>
        <p:txBody>
          <a:bodyPr bIns="0">
            <a:noAutofit/>
          </a:bodyPr>
          <a:lstStyle>
            <a:lvl1pPr>
              <a:defRPr sz="2800" b="0" cap="all" spc="150" baseline="0">
                <a:solidFill>
                  <a:schemeClr val="accent4"/>
                </a:solidFill>
              </a:defRPr>
            </a:lvl1pPr>
          </a:lstStyle>
          <a:p>
            <a:r>
              <a:rPr lang="fr-FR" noProof="0"/>
              <a:t>TITRE</a:t>
            </a:r>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685800" y="1109797"/>
            <a:ext cx="8903677" cy="584200"/>
          </a:xfrm>
        </p:spPr>
        <p:txBody>
          <a:bodyPr tIns="0">
            <a:noAutofit/>
          </a:bodyPr>
          <a:lstStyle>
            <a:lvl1pPr marL="0" indent="0">
              <a:buFontTx/>
              <a:buNone/>
              <a:defRPr sz="2000"/>
            </a:lvl1pPr>
          </a:lstStyle>
          <a:p>
            <a:pPr lvl="0"/>
            <a:r>
              <a:rPr lang="fr-FR" noProof="0"/>
              <a:t>Sous-titre</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66062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re et sous-titre">
    <p:bg>
      <p:bgPr>
        <a:solidFill>
          <a:schemeClr val="accent4"/>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6FFF895D-D13A-894A-B725-6ED57A417AD1}"/>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t>c</a:t>
            </a:r>
          </a:p>
        </p:txBody>
      </p:sp>
      <p:sp>
        <p:nvSpPr>
          <p:cNvPr id="17" name="Title 1">
            <a:extLst>
              <a:ext uri="{FF2B5EF4-FFF2-40B4-BE49-F238E27FC236}">
                <a16:creationId xmlns:a16="http://schemas.microsoft.com/office/drawing/2014/main" id="{6E770188-4413-1549-950A-AF9E495BA090}"/>
              </a:ext>
            </a:extLst>
          </p:cNvPr>
          <p:cNvSpPr>
            <a:spLocks noGrp="1"/>
          </p:cNvSpPr>
          <p:nvPr>
            <p:ph type="title" hasCustomPrompt="1"/>
          </p:nvPr>
        </p:nvSpPr>
        <p:spPr>
          <a:xfrm>
            <a:off x="685800" y="345440"/>
            <a:ext cx="8903677" cy="725488"/>
          </a:xfrm>
        </p:spPr>
        <p:txBody>
          <a:bodyPr bIns="0">
            <a:normAutofit/>
          </a:bodyPr>
          <a:lstStyle>
            <a:lvl1pPr>
              <a:defRPr sz="2800" b="0" cap="all" spc="150" baseline="0">
                <a:solidFill>
                  <a:schemeClr val="accent4"/>
                </a:solidFill>
              </a:defRPr>
            </a:lvl1pPr>
          </a:lstStyle>
          <a:p>
            <a:r>
              <a:rPr lang="fr-FR" noProof="0"/>
              <a:t>TITRE</a:t>
            </a:r>
          </a:p>
        </p:txBody>
      </p:sp>
      <p:sp>
        <p:nvSpPr>
          <p:cNvPr id="18" name="Text Placeholder 7">
            <a:extLst>
              <a:ext uri="{FF2B5EF4-FFF2-40B4-BE49-F238E27FC236}">
                <a16:creationId xmlns:a16="http://schemas.microsoft.com/office/drawing/2014/main" id="{907AA161-C917-7A47-BE3D-9950D48EAC29}"/>
              </a:ext>
            </a:extLst>
          </p:cNvPr>
          <p:cNvSpPr>
            <a:spLocks noGrp="1"/>
          </p:cNvSpPr>
          <p:nvPr>
            <p:ph type="body" sz="quarter" idx="13" hasCustomPrompt="1"/>
          </p:nvPr>
        </p:nvSpPr>
        <p:spPr>
          <a:xfrm>
            <a:off x="685800" y="1109797"/>
            <a:ext cx="8903677" cy="584200"/>
          </a:xfrm>
        </p:spPr>
        <p:txBody>
          <a:bodyPr tIns="0">
            <a:normAutofit/>
          </a:bodyPr>
          <a:lstStyle>
            <a:lvl1pPr marL="0" indent="0">
              <a:buFontTx/>
              <a:buNone/>
              <a:defRPr sz="2000"/>
            </a:lvl1pPr>
          </a:lstStyle>
          <a:p>
            <a:pPr lvl="0"/>
            <a:r>
              <a:rPr lang="fr-FR" noProof="0"/>
              <a:t>Sous-titre</a:t>
            </a:r>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12752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cran vide">
    <p:bg>
      <p:bgPr>
        <a:solidFill>
          <a:schemeClr val="accent4"/>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6FFF895D-D13A-894A-B725-6ED57A417AD1}"/>
              </a:ext>
            </a:extLst>
          </p:cNvPr>
          <p:cNvSpPr/>
          <p:nvPr userDrawn="1"/>
        </p:nvSpPr>
        <p:spPr>
          <a:xfrm flipV="1">
            <a:off x="0" y="0"/>
            <a:ext cx="12192000" cy="6858000"/>
          </a:xfrm>
          <a:prstGeom prst="round1Rect">
            <a:avLst>
              <a:gd name="adj" fmla="val 210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a:p>
        </p:txBody>
      </p:sp>
      <p:sp>
        <p:nvSpPr>
          <p:cNvPr id="21" name="Date Placeholder 3">
            <a:extLst>
              <a:ext uri="{FF2B5EF4-FFF2-40B4-BE49-F238E27FC236}">
                <a16:creationId xmlns:a16="http://schemas.microsoft.com/office/drawing/2014/main" id="{B3F15043-AD2A-3D49-AC64-F774F0884C8B}"/>
              </a:ext>
            </a:extLst>
          </p:cNvPr>
          <p:cNvSpPr>
            <a:spLocks noGrp="1"/>
          </p:cNvSpPr>
          <p:nvPr>
            <p:ph type="dt" sz="half" idx="10"/>
          </p:nvPr>
        </p:nvSpPr>
        <p:spPr>
          <a:xfrm>
            <a:off x="1121237" y="6356350"/>
            <a:ext cx="2743200" cy="365125"/>
          </a:xfrm>
        </p:spPr>
        <p:txBody>
          <a:bodyPr lIns="36000"/>
          <a:lstStyle>
            <a:lvl1pPr>
              <a:defRPr sz="1000">
                <a:solidFill>
                  <a:schemeClr val="bg2">
                    <a:lumMod val="75000"/>
                  </a:schemeClr>
                </a:solidFill>
              </a:defRPr>
            </a:lvl1pPr>
          </a:lstStyle>
          <a:p>
            <a:r>
              <a:rPr lang="en-US"/>
              <a:t>15/09/2021</a:t>
            </a:r>
            <a:endParaRPr lang="nl-NL" dirty="0"/>
          </a:p>
        </p:txBody>
      </p:sp>
      <p:sp>
        <p:nvSpPr>
          <p:cNvPr id="22" name="Slide Number Placeholder 5">
            <a:extLst>
              <a:ext uri="{FF2B5EF4-FFF2-40B4-BE49-F238E27FC236}">
                <a16:creationId xmlns:a16="http://schemas.microsoft.com/office/drawing/2014/main" id="{FCA43796-42AD-2745-90BB-A5E2AFACF1CD}"/>
              </a:ext>
            </a:extLst>
          </p:cNvPr>
          <p:cNvSpPr>
            <a:spLocks noGrp="1"/>
          </p:cNvSpPr>
          <p:nvPr>
            <p:ph type="sldNum" sz="quarter" idx="12"/>
          </p:nvPr>
        </p:nvSpPr>
        <p:spPr>
          <a:xfrm>
            <a:off x="685801" y="6356350"/>
            <a:ext cx="429426" cy="365125"/>
          </a:xfrm>
        </p:spPr>
        <p:txBody>
          <a:bodyPr/>
          <a:lstStyle>
            <a:lvl1pPr algn="l">
              <a:defRPr sz="1000" b="1">
                <a:solidFill>
                  <a:schemeClr val="bg2">
                    <a:lumMod val="75000"/>
                  </a:schemeClr>
                </a:solidFill>
              </a:defRPr>
            </a:lvl1pPr>
          </a:lstStyle>
          <a:p>
            <a:fld id="{C31B3AA1-123F-634E-9CFC-467226D1D813}" type="slidenum">
              <a:rPr lang="nl-NL" smtClean="0"/>
              <a:pPr/>
              <a:t>‹#›</a:t>
            </a:fld>
            <a:endParaRPr lang="nl-NL"/>
          </a:p>
        </p:txBody>
      </p:sp>
      <p:cxnSp>
        <p:nvCxnSpPr>
          <p:cNvPr id="23" name="Straight Connector 22">
            <a:extLst>
              <a:ext uri="{FF2B5EF4-FFF2-40B4-BE49-F238E27FC236}">
                <a16:creationId xmlns:a16="http://schemas.microsoft.com/office/drawing/2014/main" id="{A5E7559D-7311-334E-8BC4-1469E3171FED}"/>
              </a:ext>
            </a:extLst>
          </p:cNvPr>
          <p:cNvCxnSpPr/>
          <p:nvPr userDrawn="1"/>
        </p:nvCxnSpPr>
        <p:spPr>
          <a:xfrm>
            <a:off x="532265" y="6469039"/>
            <a:ext cx="0" cy="38896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178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2" y="2130429"/>
            <a:ext cx="10363200" cy="1470025"/>
          </a:xfrm>
        </p:spPr>
        <p:txBody>
          <a:bodyPr/>
          <a:lstStyle/>
          <a:p>
            <a:r>
              <a:rPr lang="fr-FR"/>
              <a:t>Modifiez le style du titre</a:t>
            </a:r>
          </a:p>
        </p:txBody>
      </p:sp>
      <p:sp>
        <p:nvSpPr>
          <p:cNvPr id="3" name="Sous-titr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375910" indent="0" algn="ctr">
              <a:buNone/>
              <a:defRPr>
                <a:solidFill>
                  <a:schemeClr val="tx1">
                    <a:tint val="75000"/>
                  </a:schemeClr>
                </a:solidFill>
              </a:defRPr>
            </a:lvl2pPr>
            <a:lvl3pPr marL="751821" indent="0" algn="ctr">
              <a:buNone/>
              <a:defRPr>
                <a:solidFill>
                  <a:schemeClr val="tx1">
                    <a:tint val="75000"/>
                  </a:schemeClr>
                </a:solidFill>
              </a:defRPr>
            </a:lvl3pPr>
            <a:lvl4pPr marL="1127731" indent="0" algn="ctr">
              <a:buNone/>
              <a:defRPr>
                <a:solidFill>
                  <a:schemeClr val="tx1">
                    <a:tint val="75000"/>
                  </a:schemeClr>
                </a:solidFill>
              </a:defRPr>
            </a:lvl4pPr>
            <a:lvl5pPr marL="1503640" indent="0" algn="ctr">
              <a:buNone/>
              <a:defRPr>
                <a:solidFill>
                  <a:schemeClr val="tx1">
                    <a:tint val="75000"/>
                  </a:schemeClr>
                </a:solidFill>
              </a:defRPr>
            </a:lvl5pPr>
            <a:lvl6pPr marL="1879551" indent="0" algn="ctr">
              <a:buNone/>
              <a:defRPr>
                <a:solidFill>
                  <a:schemeClr val="tx1">
                    <a:tint val="75000"/>
                  </a:schemeClr>
                </a:solidFill>
              </a:defRPr>
            </a:lvl6pPr>
            <a:lvl7pPr marL="2255461" indent="0" algn="ctr">
              <a:buNone/>
              <a:defRPr>
                <a:solidFill>
                  <a:schemeClr val="tx1">
                    <a:tint val="75000"/>
                  </a:schemeClr>
                </a:solidFill>
              </a:defRPr>
            </a:lvl7pPr>
            <a:lvl8pPr marL="2631371" indent="0" algn="ctr">
              <a:buNone/>
              <a:defRPr>
                <a:solidFill>
                  <a:schemeClr val="tx1">
                    <a:tint val="75000"/>
                  </a:schemeClr>
                </a:solidFill>
              </a:defRPr>
            </a:lvl8pPr>
            <a:lvl9pPr marL="3007282" indent="0" algn="ctr">
              <a:buNone/>
              <a:defRPr>
                <a:solidFill>
                  <a:schemeClr val="tx1">
                    <a:tint val="75000"/>
                  </a:schemeClr>
                </a:solidFill>
              </a:defRPr>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9D0F0A7-CEB4-43E2-8986-36FC8070A71B}" type="datetime1">
              <a:rPr lang="fr-FR" smtClean="0"/>
              <a:t>04/07/2023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FCE88B-6D4D-1947-A8C4-AD40281CD6D2}" type="slidenum">
              <a:rPr lang="fr-FR" smtClean="0"/>
              <a:t>‹#›</a:t>
            </a:fld>
            <a:endParaRPr lang="fr-FR"/>
          </a:p>
        </p:txBody>
      </p:sp>
    </p:spTree>
    <p:extLst>
      <p:ext uri="{BB962C8B-B14F-4D97-AF65-F5344CB8AC3E}">
        <p14:creationId xmlns:p14="http://schemas.microsoft.com/office/powerpoint/2010/main" val="286631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cran chapitre-V1">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2B2C19C-3F07-B74A-BC7D-2937DCA3CD5D}"/>
              </a:ext>
            </a:extLst>
          </p:cNvPr>
          <p:cNvSpPr/>
          <p:nvPr userDrawn="1"/>
        </p:nvSpPr>
        <p:spPr>
          <a:xfrm flipV="1">
            <a:off x="1" y="0"/>
            <a:ext cx="12192000" cy="6858000"/>
          </a:xfrm>
          <a:prstGeom prst="round1Rect">
            <a:avLst>
              <a:gd name="adj" fmla="val 309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endParaRPr lang="fr-FR" dirty="0" err="1"/>
          </a:p>
        </p:txBody>
      </p:sp>
      <p:sp>
        <p:nvSpPr>
          <p:cNvPr id="2" name="Title 1">
            <a:extLst>
              <a:ext uri="{FF2B5EF4-FFF2-40B4-BE49-F238E27FC236}">
                <a16:creationId xmlns:a16="http://schemas.microsoft.com/office/drawing/2014/main" id="{35A9404A-29CB-9240-AE1D-34486C62FD1D}"/>
              </a:ext>
            </a:extLst>
          </p:cNvPr>
          <p:cNvSpPr>
            <a:spLocks noGrp="1"/>
          </p:cNvSpPr>
          <p:nvPr>
            <p:ph type="title" hasCustomPrompt="1"/>
          </p:nvPr>
        </p:nvSpPr>
        <p:spPr>
          <a:xfrm>
            <a:off x="2683926" y="1816107"/>
            <a:ext cx="6705600" cy="2263768"/>
          </a:xfrm>
        </p:spPr>
        <p:txBody>
          <a:bodyPr anchor="b">
            <a:noAutofit/>
          </a:bodyPr>
          <a:lstStyle>
            <a:lvl1pPr>
              <a:defRPr sz="4000">
                <a:solidFill>
                  <a:schemeClr val="bg1"/>
                </a:solidFill>
              </a:defRPr>
            </a:lvl1pPr>
          </a:lstStyle>
          <a:p>
            <a:r>
              <a:rPr lang="fr-FR" noProof="0" dirty="0"/>
              <a:t>Titre du chapitre</a:t>
            </a:r>
          </a:p>
        </p:txBody>
      </p:sp>
      <p:sp>
        <p:nvSpPr>
          <p:cNvPr id="3" name="Text Placeholder 2">
            <a:extLst>
              <a:ext uri="{FF2B5EF4-FFF2-40B4-BE49-F238E27FC236}">
                <a16:creationId xmlns:a16="http://schemas.microsoft.com/office/drawing/2014/main" id="{065053B4-C8F5-DE42-B14D-6F7305EB7231}"/>
              </a:ext>
            </a:extLst>
          </p:cNvPr>
          <p:cNvSpPr>
            <a:spLocks noGrp="1"/>
          </p:cNvSpPr>
          <p:nvPr>
            <p:ph type="body" idx="1" hasCustomPrompt="1"/>
          </p:nvPr>
        </p:nvSpPr>
        <p:spPr>
          <a:xfrm>
            <a:off x="2683926" y="4106863"/>
            <a:ext cx="6705600" cy="1500187"/>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dirty="0"/>
              <a:t>Sous-titre</a:t>
            </a:r>
          </a:p>
        </p:txBody>
      </p:sp>
      <p:sp>
        <p:nvSpPr>
          <p:cNvPr id="10" name="Espace réservé du texte 5">
            <a:extLst>
              <a:ext uri="{FF2B5EF4-FFF2-40B4-BE49-F238E27FC236}">
                <a16:creationId xmlns:a16="http://schemas.microsoft.com/office/drawing/2014/main" id="{47E33778-1FAC-3742-8BCF-128EA3E679D3}"/>
              </a:ext>
            </a:extLst>
          </p:cNvPr>
          <p:cNvSpPr>
            <a:spLocks noGrp="1"/>
          </p:cNvSpPr>
          <p:nvPr>
            <p:ph type="body" sz="quarter" idx="13" hasCustomPrompt="1"/>
          </p:nvPr>
        </p:nvSpPr>
        <p:spPr>
          <a:xfrm>
            <a:off x="71967" y="2892021"/>
            <a:ext cx="2116658" cy="1264962"/>
          </a:xfrm>
        </p:spPr>
        <p:txBody>
          <a:bodyPr wrap="square" bIns="0" anchor="b">
            <a:spAutoFit/>
          </a:bodyPr>
          <a:lstStyle>
            <a:lvl1pPr algn="r">
              <a:spcBef>
                <a:spcPts val="0"/>
              </a:spcBef>
              <a:buNone/>
              <a:defRPr sz="8800">
                <a:solidFill>
                  <a:schemeClr val="accent2"/>
                </a:solidFill>
                <a:latin typeface="+mn-lt"/>
              </a:defRPr>
            </a:lvl1pPr>
          </a:lstStyle>
          <a:p>
            <a:pPr lvl="0"/>
            <a:r>
              <a:rPr lang="fr-FR" noProof="0" dirty="0"/>
              <a:t>##</a:t>
            </a:r>
          </a:p>
        </p:txBody>
      </p:sp>
      <p:pic>
        <p:nvPicPr>
          <p:cNvPr id="12" name="Graphic 11">
            <a:extLst>
              <a:ext uri="{FF2B5EF4-FFF2-40B4-BE49-F238E27FC236}">
                <a16:creationId xmlns:a16="http://schemas.microsoft.com/office/drawing/2014/main" id="{E20E59AC-4DA5-504A-955C-4AF346DF81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3314" y="703812"/>
            <a:ext cx="984889" cy="284400"/>
          </a:xfrm>
          <a:prstGeom prst="rect">
            <a:avLst/>
          </a:prstGeom>
        </p:spPr>
      </p:pic>
      <p:sp>
        <p:nvSpPr>
          <p:cNvPr id="8" name="Date Placeholder 3">
            <a:extLst>
              <a:ext uri="{FF2B5EF4-FFF2-40B4-BE49-F238E27FC236}">
                <a16:creationId xmlns:a16="http://schemas.microsoft.com/office/drawing/2014/main" id="{3526CEFD-33A3-0E41-A098-51673A482CCD}"/>
              </a:ext>
            </a:extLst>
          </p:cNvPr>
          <p:cNvSpPr>
            <a:spLocks noGrp="1"/>
          </p:cNvSpPr>
          <p:nvPr>
            <p:ph type="dt" sz="half" idx="10"/>
          </p:nvPr>
        </p:nvSpPr>
        <p:spPr>
          <a:xfrm>
            <a:off x="1121237" y="6356350"/>
            <a:ext cx="2743200" cy="365125"/>
          </a:xfrm>
        </p:spPr>
        <p:txBody>
          <a:bodyPr lIns="36000"/>
          <a:lstStyle>
            <a:lvl1pPr>
              <a:defRPr sz="1000">
                <a:solidFill>
                  <a:schemeClr val="bg2">
                    <a:lumMod val="90000"/>
                  </a:schemeClr>
                </a:solidFill>
              </a:defRPr>
            </a:lvl1pPr>
          </a:lstStyle>
          <a:p>
            <a:r>
              <a:rPr lang="en-US"/>
              <a:t>15/09/2021</a:t>
            </a:r>
            <a:endParaRPr lang="nl-NL" dirty="0"/>
          </a:p>
        </p:txBody>
      </p:sp>
      <p:sp>
        <p:nvSpPr>
          <p:cNvPr id="9" name="Slide Number Placeholder 5">
            <a:extLst>
              <a:ext uri="{FF2B5EF4-FFF2-40B4-BE49-F238E27FC236}">
                <a16:creationId xmlns:a16="http://schemas.microsoft.com/office/drawing/2014/main" id="{A0B7682C-AADA-6141-A0CE-3A2053D3418D}"/>
              </a:ext>
            </a:extLst>
          </p:cNvPr>
          <p:cNvSpPr>
            <a:spLocks noGrp="1"/>
          </p:cNvSpPr>
          <p:nvPr>
            <p:ph type="sldNum" sz="quarter" idx="12"/>
          </p:nvPr>
        </p:nvSpPr>
        <p:spPr>
          <a:xfrm>
            <a:off x="685801" y="6356350"/>
            <a:ext cx="429426" cy="365125"/>
          </a:xfrm>
        </p:spPr>
        <p:txBody>
          <a:bodyPr/>
          <a:lstStyle>
            <a:lvl1pPr algn="l">
              <a:defRPr sz="1000" b="1">
                <a:solidFill>
                  <a:schemeClr val="bg2">
                    <a:lumMod val="90000"/>
                  </a:schemeClr>
                </a:solidFill>
              </a:defRPr>
            </a:lvl1pPr>
          </a:lstStyle>
          <a:p>
            <a:fld id="{C31B3AA1-123F-634E-9CFC-467226D1D813}" type="slidenum">
              <a:rPr lang="nl-NL" smtClean="0"/>
              <a:pPr/>
              <a:t>‹#›</a:t>
            </a:fld>
            <a:endParaRPr lang="nl-NL" dirty="0"/>
          </a:p>
        </p:txBody>
      </p:sp>
      <p:cxnSp>
        <p:nvCxnSpPr>
          <p:cNvPr id="11" name="Straight Connector 10">
            <a:extLst>
              <a:ext uri="{FF2B5EF4-FFF2-40B4-BE49-F238E27FC236}">
                <a16:creationId xmlns:a16="http://schemas.microsoft.com/office/drawing/2014/main" id="{7A949416-620C-A446-A3C8-D9CD56C1BB63}"/>
              </a:ext>
            </a:extLst>
          </p:cNvPr>
          <p:cNvCxnSpPr/>
          <p:nvPr userDrawn="1"/>
        </p:nvCxnSpPr>
        <p:spPr>
          <a:xfrm>
            <a:off x="532265" y="6469039"/>
            <a:ext cx="0" cy="388961"/>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A1BA011-C191-4B4C-AA38-8AD873D4A32E}"/>
              </a:ext>
            </a:extLst>
          </p:cNvPr>
          <p:cNvGrpSpPr/>
          <p:nvPr userDrawn="1"/>
        </p:nvGrpSpPr>
        <p:grpSpPr>
          <a:xfrm flipH="1">
            <a:off x="2314817" y="1579574"/>
            <a:ext cx="3059582" cy="5268902"/>
            <a:chOff x="7016750" y="2290984"/>
            <a:chExt cx="965657" cy="1662957"/>
          </a:xfrm>
        </p:grpSpPr>
        <p:sp>
          <p:nvSpPr>
            <p:cNvPr id="14" name="Arc 13">
              <a:extLst>
                <a:ext uri="{FF2B5EF4-FFF2-40B4-BE49-F238E27FC236}">
                  <a16:creationId xmlns:a16="http://schemas.microsoft.com/office/drawing/2014/main" id="{04D55088-6E2B-6540-AD51-87E19D0BC08A}"/>
                </a:ext>
              </a:extLst>
            </p:cNvPr>
            <p:cNvSpPr/>
            <p:nvPr/>
          </p:nvSpPr>
          <p:spPr>
            <a:xfrm>
              <a:off x="7520683" y="2291137"/>
              <a:ext cx="461588" cy="461588"/>
            </a:xfrm>
            <a:prstGeom prst="arc">
              <a:avLst>
                <a:gd name="adj1" fmla="val 16200000"/>
                <a:gd name="adj2" fmla="val 21595522"/>
              </a:avLst>
            </a:prstGeom>
            <a:ln w="9525">
              <a:solidFill>
                <a:schemeClr val="accent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09C19D74-34E6-0645-8021-385811CC51F3}"/>
                </a:ext>
              </a:extLst>
            </p:cNvPr>
            <p:cNvCxnSpPr/>
            <p:nvPr/>
          </p:nvCxnSpPr>
          <p:spPr>
            <a:xfrm flipH="1">
              <a:off x="7016750" y="2290984"/>
              <a:ext cx="736600" cy="0"/>
            </a:xfrm>
            <a:prstGeom prst="line">
              <a:avLst/>
            </a:prstGeom>
            <a:ln w="9525">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643192-8E27-6142-B933-E8223C57978F}"/>
                </a:ext>
              </a:extLst>
            </p:cNvPr>
            <p:cNvCxnSpPr>
              <a:cxnSpLocks/>
            </p:cNvCxnSpPr>
            <p:nvPr/>
          </p:nvCxnSpPr>
          <p:spPr>
            <a:xfrm>
              <a:off x="7982407" y="2520950"/>
              <a:ext cx="0" cy="1432991"/>
            </a:xfrm>
            <a:prstGeom prst="line">
              <a:avLst/>
            </a:prstGeom>
            <a:ln w="9525">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420748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9B26FD-4A40-7940-A254-D21A570D17EA}"/>
              </a:ext>
            </a:extLst>
          </p:cNvPr>
          <p:cNvSpPr>
            <a:spLocks noGrp="1"/>
          </p:cNvSpPr>
          <p:nvPr>
            <p:ph type="title"/>
          </p:nvPr>
        </p:nvSpPr>
        <p:spPr>
          <a:xfrm>
            <a:off x="685800" y="223520"/>
            <a:ext cx="9667240" cy="725488"/>
          </a:xfrm>
          <a:prstGeom prst="rect">
            <a:avLst/>
          </a:prstGeom>
        </p:spPr>
        <p:txBody>
          <a:bodyPr vert="horz" lIns="91440" tIns="45720" rIns="91440" bIns="36000" rtlCol="0" anchor="b">
            <a:noAutofit/>
          </a:bodyPr>
          <a:lstStyle/>
          <a:p>
            <a:r>
              <a:rPr lang="fr-FR" noProof="0" dirty="0"/>
              <a:t>TITRE</a:t>
            </a:r>
          </a:p>
        </p:txBody>
      </p:sp>
      <p:sp>
        <p:nvSpPr>
          <p:cNvPr id="3" name="Text Placeholder 2">
            <a:extLst>
              <a:ext uri="{FF2B5EF4-FFF2-40B4-BE49-F238E27FC236}">
                <a16:creationId xmlns:a16="http://schemas.microsoft.com/office/drawing/2014/main" id="{CA395588-F768-6E4A-8B1E-88CD1C3DF4E1}"/>
              </a:ext>
            </a:extLst>
          </p:cNvPr>
          <p:cNvSpPr>
            <a:spLocks noGrp="1"/>
          </p:cNvSpPr>
          <p:nvPr>
            <p:ph type="body" idx="1"/>
          </p:nvPr>
        </p:nvSpPr>
        <p:spPr>
          <a:xfrm>
            <a:off x="838200" y="1825625"/>
            <a:ext cx="9514840" cy="4351338"/>
          </a:xfrm>
          <a:prstGeom prst="rect">
            <a:avLst/>
          </a:prstGeom>
        </p:spPr>
        <p:txBody>
          <a:bodyPr vert="horz" lIns="91440" tIns="45720" rIns="91440" bIns="45720" rtlCol="0">
            <a:noAutofit/>
          </a:bodyPr>
          <a:lstStyle/>
          <a:p>
            <a:pPr lvl="0"/>
            <a:r>
              <a:rPr lang="fr-FR" noProof="0" dirty="0"/>
              <a:t>Texte niveau 1</a:t>
            </a:r>
          </a:p>
          <a:p>
            <a:pPr lvl="1"/>
            <a:r>
              <a:rPr lang="fr-FR" noProof="0" dirty="0"/>
              <a:t>Texte niveau 2</a:t>
            </a:r>
          </a:p>
          <a:p>
            <a:pPr lvl="2"/>
            <a:r>
              <a:rPr lang="fr-FR" noProof="0" dirty="0"/>
              <a:t>Texte niveau 3</a:t>
            </a:r>
          </a:p>
          <a:p>
            <a:pPr lvl="3"/>
            <a:r>
              <a:rPr lang="fr-FR" noProof="0" dirty="0"/>
              <a:t>Texte niveau 4</a:t>
            </a:r>
          </a:p>
          <a:p>
            <a:pPr lvl="4"/>
            <a:r>
              <a:rPr lang="fr-FR" noProof="0" dirty="0"/>
              <a:t>Texte niveau 5</a:t>
            </a:r>
          </a:p>
        </p:txBody>
      </p:sp>
      <p:sp>
        <p:nvSpPr>
          <p:cNvPr id="4" name="Date Placeholder 3">
            <a:extLst>
              <a:ext uri="{FF2B5EF4-FFF2-40B4-BE49-F238E27FC236}">
                <a16:creationId xmlns:a16="http://schemas.microsoft.com/office/drawing/2014/main" id="{5AB8A4C8-596F-DA43-B495-761390995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15/09/2021</a:t>
            </a:r>
            <a:endParaRPr lang="nl-NL"/>
          </a:p>
        </p:txBody>
      </p:sp>
      <p:sp>
        <p:nvSpPr>
          <p:cNvPr id="5" name="Footer Placeholder 4">
            <a:extLst>
              <a:ext uri="{FF2B5EF4-FFF2-40B4-BE49-F238E27FC236}">
                <a16:creationId xmlns:a16="http://schemas.microsoft.com/office/drawing/2014/main" id="{CB78254F-1174-F34A-9FA8-E0F5C02D0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3C397EBE-1949-BC44-9E90-316CA39C2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B3AA1-123F-634E-9CFC-467226D1D813}" type="slidenum">
              <a:rPr lang="nl-NL" smtClean="0"/>
              <a:t>‹#›</a:t>
            </a:fld>
            <a:endParaRPr lang="nl-NL"/>
          </a:p>
        </p:txBody>
      </p:sp>
    </p:spTree>
    <p:extLst>
      <p:ext uri="{BB962C8B-B14F-4D97-AF65-F5344CB8AC3E}">
        <p14:creationId xmlns:p14="http://schemas.microsoft.com/office/powerpoint/2010/main" val="208244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Lst>
  <p:hf hdr="0" ftr="0"/>
  <p:txStyles>
    <p:titleStyle>
      <a:lvl1pPr algn="l" defTabSz="914400" rtl="0" eaLnBrk="1" latinLnBrk="0" hangingPunct="1">
        <a:lnSpc>
          <a:spcPct val="90000"/>
        </a:lnSpc>
        <a:spcBef>
          <a:spcPct val="0"/>
        </a:spcBef>
        <a:buNone/>
        <a:defRPr sz="3200" b="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9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9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8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87.xml"/><Relationship Id="rId4" Type="http://schemas.openxmlformats.org/officeDocument/2006/relationships/image" Target="../media/image5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leforem.be/content/dam/leforem/fr/documents/chiffres-et-analyses/prospectives-WCA-genie-meca.pdf" TargetMode="External"/><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wan.b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9DB1F4DF-9748-CAD9-50FA-012D96BFDCD2}"/>
              </a:ext>
            </a:extLst>
          </p:cNvPr>
          <p:cNvSpPr>
            <a:spLocks noGrp="1"/>
          </p:cNvSpPr>
          <p:nvPr>
            <p:ph type="pic" sz="quarter" idx="14"/>
          </p:nvPr>
        </p:nvSpPr>
        <p:spPr/>
      </p:sp>
      <p:sp>
        <p:nvSpPr>
          <p:cNvPr id="3" name="Titre 2">
            <a:extLst>
              <a:ext uri="{FF2B5EF4-FFF2-40B4-BE49-F238E27FC236}">
                <a16:creationId xmlns:a16="http://schemas.microsoft.com/office/drawing/2014/main" id="{AC0322FE-66AF-2FD3-C81A-A9B7287801E8}"/>
              </a:ext>
            </a:extLst>
          </p:cNvPr>
          <p:cNvSpPr>
            <a:spLocks noGrp="1"/>
          </p:cNvSpPr>
          <p:nvPr>
            <p:ph type="ctrTitle"/>
          </p:nvPr>
        </p:nvSpPr>
        <p:spPr/>
        <p:txBody>
          <a:bodyPr/>
          <a:lstStyle/>
          <a:p>
            <a:r>
              <a:rPr lang="fr-BE" dirty="0"/>
              <a:t>Partage de bonnes pratiques</a:t>
            </a:r>
            <a:br>
              <a:rPr lang="fr-BE" dirty="0"/>
            </a:br>
            <a:endParaRPr lang="fr-BE" dirty="0"/>
          </a:p>
        </p:txBody>
      </p:sp>
      <p:sp>
        <p:nvSpPr>
          <p:cNvPr id="4" name="Sous-titre 3">
            <a:extLst>
              <a:ext uri="{FF2B5EF4-FFF2-40B4-BE49-F238E27FC236}">
                <a16:creationId xmlns:a16="http://schemas.microsoft.com/office/drawing/2014/main" id="{F4F08EDD-82A7-73A0-1DA1-05515D349C92}"/>
              </a:ext>
            </a:extLst>
          </p:cNvPr>
          <p:cNvSpPr>
            <a:spLocks noGrp="1"/>
          </p:cNvSpPr>
          <p:nvPr>
            <p:ph type="subTitle" idx="1"/>
          </p:nvPr>
        </p:nvSpPr>
        <p:spPr/>
        <p:txBody>
          <a:bodyPr/>
          <a:lstStyle/>
          <a:p>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Building a Just Transition Towards a Smart and Sustainable Mobility’ (JT4 Mobility) - </a:t>
            </a:r>
            <a:r>
              <a:rPr lang="en-GB"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IndustriAll</a:t>
            </a: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European Trade Union &amp; European Transport Workers’ Federation (ETF) Joint Project </a:t>
            </a:r>
            <a:endParaRPr lang="fr-BE" dirty="0"/>
          </a:p>
          <a:p>
            <a:endParaRPr lang="fr-BE" dirty="0"/>
          </a:p>
        </p:txBody>
      </p:sp>
      <p:sp>
        <p:nvSpPr>
          <p:cNvPr id="5" name="Espace réservé de la date 4">
            <a:extLst>
              <a:ext uri="{FF2B5EF4-FFF2-40B4-BE49-F238E27FC236}">
                <a16:creationId xmlns:a16="http://schemas.microsoft.com/office/drawing/2014/main" id="{676AA74F-3AF6-9D2B-7ECF-B87D297F32D6}"/>
              </a:ext>
            </a:extLst>
          </p:cNvPr>
          <p:cNvSpPr>
            <a:spLocks noGrp="1"/>
          </p:cNvSpPr>
          <p:nvPr>
            <p:ph type="dt" sz="half" idx="10"/>
          </p:nvPr>
        </p:nvSpPr>
        <p:spPr>
          <a:xfrm>
            <a:off x="965178" y="5491423"/>
            <a:ext cx="3332502" cy="372214"/>
          </a:xfrm>
        </p:spPr>
        <p:txBody>
          <a:bodyPr/>
          <a:lstStyle/>
          <a:p>
            <a:r>
              <a:rPr lang="en-US" dirty="0"/>
              <a:t>Novotel, Charleroi </a:t>
            </a:r>
            <a:r>
              <a:rPr lang="en-US" dirty="0" err="1"/>
              <a:t>centre</a:t>
            </a:r>
            <a:r>
              <a:rPr lang="en-US" dirty="0"/>
              <a:t>, le 29 </a:t>
            </a:r>
            <a:r>
              <a:rPr lang="en-US" dirty="0" err="1"/>
              <a:t>juin</a:t>
            </a:r>
            <a:r>
              <a:rPr lang="en-US" dirty="0"/>
              <a:t> 2023</a:t>
            </a:r>
            <a:endParaRPr lang="fr-FR" dirty="0"/>
          </a:p>
        </p:txBody>
      </p:sp>
      <p:sp>
        <p:nvSpPr>
          <p:cNvPr id="6" name="Espace réservé du texte 5">
            <a:extLst>
              <a:ext uri="{FF2B5EF4-FFF2-40B4-BE49-F238E27FC236}">
                <a16:creationId xmlns:a16="http://schemas.microsoft.com/office/drawing/2014/main" id="{9A296019-3DC3-F585-20D6-D5CB9670A73D}"/>
              </a:ext>
            </a:extLst>
          </p:cNvPr>
          <p:cNvSpPr>
            <a:spLocks noGrp="1"/>
          </p:cNvSpPr>
          <p:nvPr>
            <p:ph type="body" sz="quarter" idx="15"/>
          </p:nvPr>
        </p:nvSpPr>
        <p:spPr>
          <a:xfrm>
            <a:off x="8633683" y="4659689"/>
            <a:ext cx="2443671" cy="702000"/>
          </a:xfrm>
        </p:spPr>
        <p:txBody>
          <a:bodyPr/>
          <a:lstStyle/>
          <a:p>
            <a:endParaRPr lang="fr-BE" dirty="0"/>
          </a:p>
        </p:txBody>
      </p:sp>
      <p:sp>
        <p:nvSpPr>
          <p:cNvPr id="8" name="ZoneTexte 7">
            <a:extLst>
              <a:ext uri="{FF2B5EF4-FFF2-40B4-BE49-F238E27FC236}">
                <a16:creationId xmlns:a16="http://schemas.microsoft.com/office/drawing/2014/main" id="{88B9B0A6-6ADE-9E78-3DCA-9BA23BCA4DD4}"/>
              </a:ext>
            </a:extLst>
          </p:cNvPr>
          <p:cNvSpPr txBox="1"/>
          <p:nvPr/>
        </p:nvSpPr>
        <p:spPr>
          <a:xfrm>
            <a:off x="8517735" y="2985241"/>
            <a:ext cx="3213462" cy="1538883"/>
          </a:xfrm>
          <a:prstGeom prst="rect">
            <a:avLst/>
          </a:prstGeom>
          <a:noFill/>
        </p:spPr>
        <p:txBody>
          <a:bodyPr wrap="square" rtlCol="0">
            <a:spAutoFit/>
          </a:bodyPr>
          <a:lstStyle/>
          <a:p>
            <a:pPr algn="l">
              <a:spcBef>
                <a:spcPts val="1200"/>
              </a:spcBef>
            </a:pPr>
            <a:r>
              <a:rPr lang="fr-BE" sz="1600" dirty="0">
                <a:solidFill>
                  <a:schemeClr val="bg1"/>
                </a:solidFill>
              </a:rPr>
              <a:t>Yves Magnan</a:t>
            </a:r>
          </a:p>
          <a:p>
            <a:pPr algn="l">
              <a:spcBef>
                <a:spcPts val="1200"/>
              </a:spcBef>
            </a:pPr>
            <a:r>
              <a:rPr lang="fr-BE" sz="1600" dirty="0">
                <a:solidFill>
                  <a:schemeClr val="bg1"/>
                </a:solidFill>
              </a:rPr>
              <a:t>Directeur Général</a:t>
            </a:r>
          </a:p>
          <a:p>
            <a:pPr algn="l">
              <a:spcBef>
                <a:spcPts val="1200"/>
              </a:spcBef>
            </a:pPr>
            <a:r>
              <a:rPr lang="fr-BE" sz="1600" dirty="0">
                <a:solidFill>
                  <a:schemeClr val="bg1"/>
                </a:solidFill>
              </a:rPr>
              <a:t>Aurore </a:t>
            </a:r>
            <a:r>
              <a:rPr lang="fr-BE" sz="1600" dirty="0" err="1">
                <a:solidFill>
                  <a:schemeClr val="bg1"/>
                </a:solidFill>
              </a:rPr>
              <a:t>Tumson</a:t>
            </a:r>
            <a:endParaRPr lang="fr-BE" sz="1600" dirty="0">
              <a:solidFill>
                <a:schemeClr val="bg1"/>
              </a:solidFill>
            </a:endParaRPr>
          </a:p>
          <a:p>
            <a:pPr algn="l">
              <a:spcBef>
                <a:spcPts val="1200"/>
              </a:spcBef>
            </a:pPr>
            <a:r>
              <a:rPr lang="fr-BE" sz="1600" dirty="0">
                <a:solidFill>
                  <a:schemeClr val="bg1"/>
                </a:solidFill>
              </a:rPr>
              <a:t>Analyste du marché de l’emploi</a:t>
            </a:r>
          </a:p>
        </p:txBody>
      </p:sp>
    </p:spTree>
    <p:extLst>
      <p:ext uri="{BB962C8B-B14F-4D97-AF65-F5344CB8AC3E}">
        <p14:creationId xmlns:p14="http://schemas.microsoft.com/office/powerpoint/2010/main" val="383514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31EF17-4978-007D-00EF-F474DF116C34}"/>
              </a:ext>
            </a:extLst>
          </p:cNvPr>
          <p:cNvSpPr>
            <a:spLocks noGrp="1"/>
          </p:cNvSpPr>
          <p:nvPr>
            <p:ph type="dt" sz="half" idx="10"/>
          </p:nvPr>
        </p:nvSpPr>
        <p:spPr/>
        <p:txBody>
          <a:bodyPr/>
          <a:lstStyle/>
          <a:p>
            <a:r>
              <a:rPr lang="en-US" dirty="0"/>
              <a:t>02/06/2023</a:t>
            </a:r>
            <a:endParaRPr lang="fr-FR" dirty="0"/>
          </a:p>
        </p:txBody>
      </p:sp>
      <p:sp>
        <p:nvSpPr>
          <p:cNvPr id="5" name="ZoneTexte 4">
            <a:extLst>
              <a:ext uri="{FF2B5EF4-FFF2-40B4-BE49-F238E27FC236}">
                <a16:creationId xmlns:a16="http://schemas.microsoft.com/office/drawing/2014/main" id="{8CC7F9D6-EE6A-9ABC-7308-F58CCCA2F1B8}"/>
              </a:ext>
            </a:extLst>
          </p:cNvPr>
          <p:cNvSpPr txBox="1"/>
          <p:nvPr/>
        </p:nvSpPr>
        <p:spPr>
          <a:xfrm>
            <a:off x="838200" y="527074"/>
            <a:ext cx="10319657" cy="461665"/>
          </a:xfrm>
          <a:prstGeom prst="rect">
            <a:avLst/>
          </a:prstGeom>
          <a:noFill/>
        </p:spPr>
        <p:txBody>
          <a:bodyPr wrap="square" rtlCol="0">
            <a:spAutoFit/>
          </a:bodyPr>
          <a:lstStyle/>
          <a:p>
            <a:pPr algn="ctr">
              <a:spcBef>
                <a:spcPts val="1200"/>
              </a:spcBef>
            </a:pPr>
            <a:r>
              <a:rPr lang="fr-BE" sz="2400" b="1" dirty="0">
                <a:solidFill>
                  <a:srgbClr val="2E3A48"/>
                </a:solidFill>
              </a:rPr>
              <a:t>L’emploi wallon dans le transport aérien</a:t>
            </a:r>
          </a:p>
        </p:txBody>
      </p:sp>
      <p:sp>
        <p:nvSpPr>
          <p:cNvPr id="9" name="ZoneTexte 8">
            <a:extLst>
              <a:ext uri="{FF2B5EF4-FFF2-40B4-BE49-F238E27FC236}">
                <a16:creationId xmlns:a16="http://schemas.microsoft.com/office/drawing/2014/main" id="{3C2DF68D-C46B-3342-CBBA-EF31B1744F24}"/>
              </a:ext>
            </a:extLst>
          </p:cNvPr>
          <p:cNvSpPr txBox="1"/>
          <p:nvPr/>
        </p:nvSpPr>
        <p:spPr>
          <a:xfrm>
            <a:off x="6247400" y="6182411"/>
            <a:ext cx="5580815" cy="338554"/>
          </a:xfrm>
          <a:prstGeom prst="rect">
            <a:avLst/>
          </a:prstGeom>
          <a:noFill/>
        </p:spPr>
        <p:txBody>
          <a:bodyPr wrap="square" rtlCol="0">
            <a:spAutoFit/>
          </a:bodyPr>
          <a:lstStyle/>
          <a:p>
            <a:pPr algn="l">
              <a:spcBef>
                <a:spcPts val="1200"/>
              </a:spcBef>
            </a:pPr>
            <a:r>
              <a:rPr lang="fr-FR" sz="1600" i="1" dirty="0">
                <a:solidFill>
                  <a:srgbClr val="2E3A48"/>
                </a:solidFill>
              </a:rPr>
              <a:t>Sources : ONSS, statistiques décentralisées, 2019 et 2021</a:t>
            </a:r>
          </a:p>
        </p:txBody>
      </p:sp>
      <p:sp>
        <p:nvSpPr>
          <p:cNvPr id="3" name="ZoneTexte 2">
            <a:extLst>
              <a:ext uri="{FF2B5EF4-FFF2-40B4-BE49-F238E27FC236}">
                <a16:creationId xmlns:a16="http://schemas.microsoft.com/office/drawing/2014/main" id="{5E0D798D-52ED-3F80-049B-BFB3BAF996F5}"/>
              </a:ext>
            </a:extLst>
          </p:cNvPr>
          <p:cNvSpPr txBox="1"/>
          <p:nvPr/>
        </p:nvSpPr>
        <p:spPr>
          <a:xfrm>
            <a:off x="479504" y="1364575"/>
            <a:ext cx="5616496" cy="4339650"/>
          </a:xfrm>
          <a:prstGeom prst="rect">
            <a:avLst/>
          </a:prstGeom>
          <a:solidFill>
            <a:schemeClr val="bg1">
              <a:lumMod val="95000"/>
            </a:schemeClr>
          </a:solidFill>
        </p:spPr>
        <p:txBody>
          <a:bodyPr wrap="square" rtlCol="0">
            <a:spAutoFit/>
          </a:bodyPr>
          <a:lstStyle/>
          <a:p>
            <a:pPr algn="ctr">
              <a:spcBef>
                <a:spcPts val="1200"/>
              </a:spcBef>
            </a:pPr>
            <a:r>
              <a:rPr lang="fr-BE" sz="2400" b="1" dirty="0">
                <a:solidFill>
                  <a:srgbClr val="2E3A48"/>
                </a:solidFill>
              </a:rPr>
              <a:t>de passagers</a:t>
            </a:r>
          </a:p>
          <a:p>
            <a:pPr algn="l">
              <a:spcBef>
                <a:spcPts val="1200"/>
              </a:spcBef>
            </a:pPr>
            <a:endParaRPr lang="fr-BE" sz="2400" b="1" dirty="0">
              <a:solidFill>
                <a:srgbClr val="2E3A48"/>
              </a:solidFill>
            </a:endParaRPr>
          </a:p>
          <a:p>
            <a:pPr algn="l">
              <a:spcBef>
                <a:spcPts val="1200"/>
              </a:spcBef>
            </a:pPr>
            <a:endParaRPr lang="fr-BE" sz="2400" b="1" dirty="0">
              <a:solidFill>
                <a:srgbClr val="2E3A48"/>
              </a:solidFill>
            </a:endParaRPr>
          </a:p>
          <a:p>
            <a:pPr marL="342900" indent="-342900" algn="l">
              <a:spcBef>
                <a:spcPts val="1200"/>
              </a:spcBef>
              <a:buFont typeface="Arial" panose="020B0604020202020204" pitchFamily="34" charset="0"/>
              <a:buChar char="•"/>
            </a:pPr>
            <a:r>
              <a:rPr lang="fr-BE" b="1" dirty="0">
                <a:solidFill>
                  <a:srgbClr val="2E3A48"/>
                </a:solidFill>
              </a:rPr>
              <a:t>860 postes salariés</a:t>
            </a:r>
            <a:r>
              <a:rPr lang="fr-BE" dirty="0">
                <a:solidFill>
                  <a:srgbClr val="2E3A48"/>
                </a:solidFill>
              </a:rPr>
              <a:t>, soit </a:t>
            </a:r>
            <a:r>
              <a:rPr lang="fr-BE" b="1" dirty="0">
                <a:solidFill>
                  <a:srgbClr val="2E3A48"/>
                </a:solidFill>
              </a:rPr>
              <a:t>16 %</a:t>
            </a:r>
            <a:r>
              <a:rPr lang="fr-BE" dirty="0">
                <a:solidFill>
                  <a:srgbClr val="2E3A48"/>
                </a:solidFill>
              </a:rPr>
              <a:t> de l’emploi Belge (5.200 postes salariés)</a:t>
            </a:r>
          </a:p>
          <a:p>
            <a:pPr marL="342900" indent="-342900" algn="l">
              <a:spcBef>
                <a:spcPts val="1200"/>
              </a:spcBef>
              <a:buFont typeface="Arial" panose="020B0604020202020204" pitchFamily="34" charset="0"/>
              <a:buChar char="•"/>
            </a:pPr>
            <a:r>
              <a:rPr lang="fr-BE" dirty="0">
                <a:solidFill>
                  <a:srgbClr val="2E3A48"/>
                </a:solidFill>
              </a:rPr>
              <a:t>+ 20 % du nombre de postes entre 2019 et 2021 (- 16 % en Belgique)</a:t>
            </a:r>
          </a:p>
          <a:p>
            <a:pPr marL="285750" indent="-285750">
              <a:spcBef>
                <a:spcPts val="1200"/>
              </a:spcBef>
              <a:buFont typeface="Arial" panose="020B0604020202020204" pitchFamily="34" charset="0"/>
              <a:buChar char="•"/>
            </a:pPr>
            <a:r>
              <a:rPr lang="fr-BE" b="1" dirty="0">
                <a:solidFill>
                  <a:srgbClr val="2E3A48"/>
                </a:solidFill>
              </a:rPr>
              <a:t>9 établissements</a:t>
            </a:r>
            <a:r>
              <a:rPr lang="fr-BE" dirty="0">
                <a:solidFill>
                  <a:srgbClr val="2E3A48"/>
                </a:solidFill>
              </a:rPr>
              <a:t>, soit 11 % du pays (84 établissements)</a:t>
            </a:r>
          </a:p>
          <a:p>
            <a:pPr marL="285750" indent="-285750">
              <a:spcBef>
                <a:spcPts val="1200"/>
              </a:spcBef>
              <a:buFont typeface="Arial" panose="020B0604020202020204" pitchFamily="34" charset="0"/>
              <a:buChar char="•"/>
            </a:pPr>
            <a:r>
              <a:rPr lang="fr-BE" dirty="0">
                <a:solidFill>
                  <a:srgbClr val="2E3A48"/>
                </a:solidFill>
                <a:sym typeface="Wingdings" panose="05000000000000000000" pitchFamily="2" charset="2"/>
              </a:rPr>
              <a:t>50 % d’établissements de plus par rapport à 2019 (- 4,5 % en Belgique)</a:t>
            </a:r>
            <a:endParaRPr lang="fr-BE" dirty="0">
              <a:solidFill>
                <a:srgbClr val="2E3A48"/>
              </a:solidFill>
            </a:endParaRPr>
          </a:p>
        </p:txBody>
      </p:sp>
      <p:sp>
        <p:nvSpPr>
          <p:cNvPr id="8" name="ZoneTexte 7">
            <a:extLst>
              <a:ext uri="{FF2B5EF4-FFF2-40B4-BE49-F238E27FC236}">
                <a16:creationId xmlns:a16="http://schemas.microsoft.com/office/drawing/2014/main" id="{B6A27E0D-F01E-883D-EFDE-96D531916888}"/>
              </a:ext>
            </a:extLst>
          </p:cNvPr>
          <p:cNvSpPr txBox="1"/>
          <p:nvPr/>
        </p:nvSpPr>
        <p:spPr>
          <a:xfrm>
            <a:off x="6353628" y="1364575"/>
            <a:ext cx="5474587" cy="4339650"/>
          </a:xfrm>
          <a:prstGeom prst="rect">
            <a:avLst/>
          </a:prstGeom>
          <a:solidFill>
            <a:schemeClr val="accent5">
              <a:lumMod val="20000"/>
              <a:lumOff val="80000"/>
            </a:schemeClr>
          </a:solidFill>
        </p:spPr>
        <p:txBody>
          <a:bodyPr wrap="square" rtlCol="0">
            <a:spAutoFit/>
          </a:bodyPr>
          <a:lstStyle/>
          <a:p>
            <a:pPr algn="ctr">
              <a:spcBef>
                <a:spcPts val="1200"/>
              </a:spcBef>
            </a:pPr>
            <a:r>
              <a:rPr lang="fr-BE" sz="2400" b="1" dirty="0">
                <a:solidFill>
                  <a:srgbClr val="2E3A48"/>
                </a:solidFill>
              </a:rPr>
              <a:t>de fret</a:t>
            </a:r>
          </a:p>
          <a:p>
            <a:pPr algn="l">
              <a:spcBef>
                <a:spcPts val="1200"/>
              </a:spcBef>
            </a:pPr>
            <a:endParaRPr lang="fr-BE" sz="2400" b="1" dirty="0">
              <a:solidFill>
                <a:srgbClr val="2E3A48"/>
              </a:solidFill>
            </a:endParaRPr>
          </a:p>
          <a:p>
            <a:pPr algn="l">
              <a:spcBef>
                <a:spcPts val="1200"/>
              </a:spcBef>
            </a:pPr>
            <a:endParaRPr lang="fr-BE" sz="2400" b="1" dirty="0">
              <a:solidFill>
                <a:srgbClr val="2E3A48"/>
              </a:solidFill>
            </a:endParaRPr>
          </a:p>
          <a:p>
            <a:pPr marL="342900" indent="-342900" algn="l">
              <a:spcBef>
                <a:spcPts val="1200"/>
              </a:spcBef>
              <a:buFont typeface="Arial" panose="020B0604020202020204" pitchFamily="34" charset="0"/>
              <a:buChar char="•"/>
            </a:pPr>
            <a:r>
              <a:rPr lang="fr-BE" b="1" dirty="0">
                <a:solidFill>
                  <a:srgbClr val="2E3A48"/>
                </a:solidFill>
              </a:rPr>
              <a:t>515 postes salariés</a:t>
            </a:r>
            <a:r>
              <a:rPr lang="fr-BE" dirty="0">
                <a:solidFill>
                  <a:srgbClr val="2E3A48"/>
                </a:solidFill>
              </a:rPr>
              <a:t>, soit </a:t>
            </a:r>
            <a:r>
              <a:rPr lang="fr-BE" b="1" dirty="0">
                <a:solidFill>
                  <a:srgbClr val="2E3A48"/>
                </a:solidFill>
              </a:rPr>
              <a:t>77 % </a:t>
            </a:r>
            <a:r>
              <a:rPr lang="fr-BE" dirty="0">
                <a:solidFill>
                  <a:srgbClr val="2E3A48"/>
                </a:solidFill>
              </a:rPr>
              <a:t>de l’emploi Belge (669 postes salariés)</a:t>
            </a:r>
          </a:p>
          <a:p>
            <a:pPr marL="342900" indent="-342900" algn="l">
              <a:spcBef>
                <a:spcPts val="1200"/>
              </a:spcBef>
              <a:buFont typeface="Arial" panose="020B0604020202020204" pitchFamily="34" charset="0"/>
              <a:buChar char="•"/>
            </a:pPr>
            <a:r>
              <a:rPr lang="fr-BE" dirty="0">
                <a:solidFill>
                  <a:srgbClr val="2E3A48"/>
                </a:solidFill>
              </a:rPr>
              <a:t>+ 17 % du nombre de postes entre 2019 et 2021 (+ 11 % en Belgique)</a:t>
            </a:r>
          </a:p>
          <a:p>
            <a:pPr marL="285750" indent="-285750">
              <a:spcBef>
                <a:spcPts val="1200"/>
              </a:spcBef>
              <a:buFont typeface="Arial" panose="020B0604020202020204" pitchFamily="34" charset="0"/>
              <a:buChar char="•"/>
            </a:pPr>
            <a:r>
              <a:rPr lang="fr-BE" b="1" dirty="0">
                <a:solidFill>
                  <a:srgbClr val="2E3A48"/>
                </a:solidFill>
              </a:rPr>
              <a:t>5 établissements</a:t>
            </a:r>
            <a:r>
              <a:rPr lang="fr-BE" dirty="0">
                <a:solidFill>
                  <a:srgbClr val="2E3A48"/>
                </a:solidFill>
              </a:rPr>
              <a:t>, soit 31 % du pays (16 établissements) </a:t>
            </a:r>
            <a:r>
              <a:rPr lang="fr-BE" dirty="0">
                <a:solidFill>
                  <a:srgbClr val="2E3A48"/>
                </a:solidFill>
                <a:sym typeface="Wingdings" panose="05000000000000000000" pitchFamily="2" charset="2"/>
              </a:rPr>
              <a:t> Arrondissement de Liège</a:t>
            </a:r>
            <a:endParaRPr lang="fr-BE" dirty="0">
              <a:solidFill>
                <a:srgbClr val="2E3A48"/>
              </a:solidFill>
            </a:endParaRPr>
          </a:p>
          <a:p>
            <a:pPr marL="285750" indent="-285750">
              <a:spcBef>
                <a:spcPts val="1200"/>
              </a:spcBef>
              <a:buFont typeface="Arial" panose="020B0604020202020204" pitchFamily="34" charset="0"/>
              <a:buChar char="•"/>
            </a:pPr>
            <a:r>
              <a:rPr lang="fr-BE" dirty="0">
                <a:solidFill>
                  <a:srgbClr val="2E3A48"/>
                </a:solidFill>
                <a:sym typeface="Wingdings" panose="05000000000000000000" pitchFamily="2" charset="2"/>
              </a:rPr>
              <a:t>Entre 2019 et 2021, le nombre d’établissements en Wallonie est passé de 1 à 5</a:t>
            </a:r>
            <a:endParaRPr lang="fr-BE" dirty="0">
              <a:solidFill>
                <a:srgbClr val="2E3A48"/>
              </a:solidFill>
            </a:endParaRPr>
          </a:p>
        </p:txBody>
      </p:sp>
      <p:pic>
        <p:nvPicPr>
          <p:cNvPr id="11" name="Graphique 10" descr="Utilisateurs contour">
            <a:extLst>
              <a:ext uri="{FF2B5EF4-FFF2-40B4-BE49-F238E27FC236}">
                <a16:creationId xmlns:a16="http://schemas.microsoft.com/office/drawing/2014/main" id="{3ED33DB2-1FA1-8B48-1345-A824E4884D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0552" y="1642858"/>
            <a:ext cx="1033885" cy="1033885"/>
          </a:xfrm>
          <a:prstGeom prst="rect">
            <a:avLst/>
          </a:prstGeom>
        </p:spPr>
      </p:pic>
      <p:pic>
        <p:nvPicPr>
          <p:cNvPr id="13" name="Graphique 12" descr="Inventaire contour">
            <a:extLst>
              <a:ext uri="{FF2B5EF4-FFF2-40B4-BE49-F238E27FC236}">
                <a16:creationId xmlns:a16="http://schemas.microsoft.com/office/drawing/2014/main" id="{C04C4CB6-AFC3-E58E-3E99-C9F82F9B50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3721" y="1762343"/>
            <a:ext cx="914400" cy="914400"/>
          </a:xfrm>
          <a:prstGeom prst="rect">
            <a:avLst/>
          </a:prstGeom>
        </p:spPr>
      </p:pic>
    </p:spTree>
    <p:extLst>
      <p:ext uri="{BB962C8B-B14F-4D97-AF65-F5344CB8AC3E}">
        <p14:creationId xmlns:p14="http://schemas.microsoft.com/office/powerpoint/2010/main" val="70781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4EA0826-2D51-8C85-9BEA-3927662E1BBB}"/>
              </a:ext>
            </a:extLst>
          </p:cNvPr>
          <p:cNvSpPr>
            <a:spLocks noGrp="1"/>
          </p:cNvSpPr>
          <p:nvPr>
            <p:ph type="dt" sz="half" idx="10"/>
          </p:nvPr>
        </p:nvSpPr>
        <p:spPr>
          <a:xfrm>
            <a:off x="670663" y="6330926"/>
            <a:ext cx="2743200" cy="365125"/>
          </a:xfrm>
        </p:spPr>
        <p:txBody>
          <a:bodyPr/>
          <a:lstStyle/>
          <a:p>
            <a:r>
              <a:rPr lang="en-US" dirty="0"/>
              <a:t>02/06/2023</a:t>
            </a:r>
            <a:endParaRPr lang="nl-NL" dirty="0"/>
          </a:p>
        </p:txBody>
      </p:sp>
      <p:sp>
        <p:nvSpPr>
          <p:cNvPr id="4" name="ZoneTexte 3">
            <a:extLst>
              <a:ext uri="{FF2B5EF4-FFF2-40B4-BE49-F238E27FC236}">
                <a16:creationId xmlns:a16="http://schemas.microsoft.com/office/drawing/2014/main" id="{35EC8CC6-06FD-567A-A2AB-7CD3065E8298}"/>
              </a:ext>
            </a:extLst>
          </p:cNvPr>
          <p:cNvSpPr txBox="1"/>
          <p:nvPr/>
        </p:nvSpPr>
        <p:spPr>
          <a:xfrm>
            <a:off x="838200" y="527074"/>
            <a:ext cx="10319657" cy="461665"/>
          </a:xfrm>
          <a:prstGeom prst="rect">
            <a:avLst/>
          </a:prstGeom>
          <a:noFill/>
        </p:spPr>
        <p:txBody>
          <a:bodyPr wrap="square" rtlCol="0">
            <a:spAutoFit/>
          </a:bodyPr>
          <a:lstStyle/>
          <a:p>
            <a:pPr algn="ctr">
              <a:spcBef>
                <a:spcPts val="1200"/>
              </a:spcBef>
            </a:pPr>
            <a:r>
              <a:rPr lang="fr-BE" sz="2400" b="1" dirty="0">
                <a:solidFill>
                  <a:srgbClr val="2E3A48"/>
                </a:solidFill>
              </a:rPr>
              <a:t>L’emploi wallon dans les services auxiliaires des transports aériens</a:t>
            </a:r>
          </a:p>
        </p:txBody>
      </p:sp>
      <p:sp>
        <p:nvSpPr>
          <p:cNvPr id="5" name="ZoneTexte 4">
            <a:extLst>
              <a:ext uri="{FF2B5EF4-FFF2-40B4-BE49-F238E27FC236}">
                <a16:creationId xmlns:a16="http://schemas.microsoft.com/office/drawing/2014/main" id="{0C03892E-1870-1E9F-AF71-E6AC463448DF}"/>
              </a:ext>
            </a:extLst>
          </p:cNvPr>
          <p:cNvSpPr txBox="1"/>
          <p:nvPr/>
        </p:nvSpPr>
        <p:spPr>
          <a:xfrm>
            <a:off x="6184015" y="6275848"/>
            <a:ext cx="5636924" cy="338554"/>
          </a:xfrm>
          <a:prstGeom prst="rect">
            <a:avLst/>
          </a:prstGeom>
          <a:noFill/>
        </p:spPr>
        <p:txBody>
          <a:bodyPr wrap="square" rtlCol="0">
            <a:spAutoFit/>
          </a:bodyPr>
          <a:lstStyle/>
          <a:p>
            <a:pPr algn="l">
              <a:spcBef>
                <a:spcPts val="1200"/>
              </a:spcBef>
            </a:pPr>
            <a:r>
              <a:rPr lang="fr-FR" sz="1600" i="1" dirty="0">
                <a:solidFill>
                  <a:srgbClr val="2E3A48"/>
                </a:solidFill>
              </a:rPr>
              <a:t>Sources : ONSS, statistiques décentralisées, 2019 et 2021</a:t>
            </a:r>
          </a:p>
        </p:txBody>
      </p:sp>
      <p:sp>
        <p:nvSpPr>
          <p:cNvPr id="6" name="ZoneTexte 5">
            <a:extLst>
              <a:ext uri="{FF2B5EF4-FFF2-40B4-BE49-F238E27FC236}">
                <a16:creationId xmlns:a16="http://schemas.microsoft.com/office/drawing/2014/main" id="{9245B302-5AFC-0B98-2E89-3FA798B70B01}"/>
              </a:ext>
            </a:extLst>
          </p:cNvPr>
          <p:cNvSpPr txBox="1"/>
          <p:nvPr/>
        </p:nvSpPr>
        <p:spPr>
          <a:xfrm>
            <a:off x="952607" y="2018138"/>
            <a:ext cx="10462816" cy="2800767"/>
          </a:xfrm>
          <a:prstGeom prst="rect">
            <a:avLst/>
          </a:prstGeom>
          <a:solidFill>
            <a:schemeClr val="bg1">
              <a:lumMod val="85000"/>
            </a:schemeClr>
          </a:solidFill>
        </p:spPr>
        <p:txBody>
          <a:bodyPr wrap="square" rtlCol="0">
            <a:spAutoFit/>
          </a:bodyPr>
          <a:lstStyle/>
          <a:p>
            <a:pPr marL="285750" indent="-285750" algn="l">
              <a:spcBef>
                <a:spcPts val="1200"/>
              </a:spcBef>
              <a:buFont typeface="Wingdings" panose="05000000000000000000" pitchFamily="2" charset="2"/>
              <a:buChar char="ü"/>
            </a:pPr>
            <a:r>
              <a:rPr lang="fr-BE" b="1" dirty="0">
                <a:solidFill>
                  <a:srgbClr val="2E3A48"/>
                </a:solidFill>
              </a:rPr>
              <a:t>1.661 postes salariés</a:t>
            </a:r>
            <a:r>
              <a:rPr lang="fr-BE" dirty="0">
                <a:solidFill>
                  <a:srgbClr val="2E3A48"/>
                </a:solidFill>
              </a:rPr>
              <a:t>, soit </a:t>
            </a:r>
            <a:r>
              <a:rPr lang="fr-BE" b="1" dirty="0">
                <a:solidFill>
                  <a:srgbClr val="2E3A48"/>
                </a:solidFill>
              </a:rPr>
              <a:t>29 %</a:t>
            </a:r>
            <a:r>
              <a:rPr lang="fr-BE" dirty="0">
                <a:solidFill>
                  <a:srgbClr val="2E3A48"/>
                </a:solidFill>
              </a:rPr>
              <a:t> de l’emploi Belge du domaine</a:t>
            </a:r>
          </a:p>
          <a:p>
            <a:pPr marL="285750" indent="-285750" algn="l">
              <a:spcBef>
                <a:spcPts val="1200"/>
              </a:spcBef>
              <a:buFont typeface="Wingdings" panose="05000000000000000000" pitchFamily="2" charset="2"/>
              <a:buChar char="ü"/>
            </a:pPr>
            <a:r>
              <a:rPr lang="fr-BE" b="1" dirty="0">
                <a:solidFill>
                  <a:srgbClr val="2E3A48"/>
                </a:solidFill>
              </a:rPr>
              <a:t>25 % </a:t>
            </a:r>
            <a:r>
              <a:rPr lang="fr-BE" dirty="0">
                <a:solidFill>
                  <a:srgbClr val="2E3A48"/>
                </a:solidFill>
              </a:rPr>
              <a:t>de l’emploi du secteur aéronautique wallon</a:t>
            </a:r>
          </a:p>
          <a:p>
            <a:pPr marL="285750" indent="-285750" algn="l">
              <a:spcBef>
                <a:spcPts val="1200"/>
              </a:spcBef>
              <a:buFont typeface="Wingdings" panose="05000000000000000000" pitchFamily="2" charset="2"/>
              <a:buChar char="ü"/>
            </a:pPr>
            <a:r>
              <a:rPr lang="fr-BE" dirty="0">
                <a:solidFill>
                  <a:srgbClr val="2E3A48"/>
                </a:solidFill>
              </a:rPr>
              <a:t>Les arrondissements de </a:t>
            </a:r>
            <a:r>
              <a:rPr lang="fr-BE" b="1" dirty="0">
                <a:solidFill>
                  <a:srgbClr val="2E3A48"/>
                </a:solidFill>
              </a:rPr>
              <a:t>Liège et Charleroi regroupent 95 % </a:t>
            </a:r>
            <a:r>
              <a:rPr lang="fr-BE" dirty="0">
                <a:solidFill>
                  <a:srgbClr val="2E3A48"/>
                </a:solidFill>
              </a:rPr>
              <a:t>des postes salariés wallons dans les services auxiliaires des transports aériens.</a:t>
            </a:r>
          </a:p>
          <a:p>
            <a:pPr marL="342900" indent="-342900" algn="l">
              <a:spcBef>
                <a:spcPts val="1200"/>
              </a:spcBef>
              <a:buFont typeface="Wingdings" panose="05000000000000000000" pitchFamily="2" charset="2"/>
              <a:buChar char="ü"/>
            </a:pPr>
            <a:r>
              <a:rPr lang="fr-BE" b="1" dirty="0">
                <a:solidFill>
                  <a:srgbClr val="2E3A48"/>
                </a:solidFill>
              </a:rPr>
              <a:t>+ 14 %</a:t>
            </a:r>
            <a:r>
              <a:rPr lang="fr-BE" dirty="0">
                <a:solidFill>
                  <a:srgbClr val="2E3A48"/>
                </a:solidFill>
              </a:rPr>
              <a:t> du nombre de postes entre 2019 et 2021 (- 13 % en Belgique)</a:t>
            </a:r>
          </a:p>
          <a:p>
            <a:pPr marL="285750" indent="-285750">
              <a:spcBef>
                <a:spcPts val="1200"/>
              </a:spcBef>
              <a:buFont typeface="Wingdings" panose="05000000000000000000" pitchFamily="2" charset="2"/>
              <a:buChar char="ü"/>
            </a:pPr>
            <a:r>
              <a:rPr lang="fr-BE" b="1" dirty="0">
                <a:solidFill>
                  <a:srgbClr val="2E3A48"/>
                </a:solidFill>
              </a:rPr>
              <a:t>21 établissements</a:t>
            </a:r>
            <a:r>
              <a:rPr lang="fr-BE" dirty="0">
                <a:solidFill>
                  <a:srgbClr val="2E3A48"/>
                </a:solidFill>
              </a:rPr>
              <a:t>, soit  30 % du pays (71 établissements)</a:t>
            </a:r>
          </a:p>
          <a:p>
            <a:pPr marL="285750" indent="-285750">
              <a:spcBef>
                <a:spcPts val="1200"/>
              </a:spcBef>
              <a:buFont typeface="Wingdings" panose="05000000000000000000" pitchFamily="2" charset="2"/>
              <a:buChar char="ü"/>
            </a:pPr>
            <a:r>
              <a:rPr lang="fr-BE" dirty="0">
                <a:solidFill>
                  <a:srgbClr val="2E3A48"/>
                </a:solidFill>
              </a:rPr>
              <a:t>9 % d’emploi du secteur public (contre 18 % pour l’ensemble de la Belgique) </a:t>
            </a:r>
          </a:p>
        </p:txBody>
      </p:sp>
    </p:spTree>
    <p:extLst>
      <p:ext uri="{BB962C8B-B14F-4D97-AF65-F5344CB8AC3E}">
        <p14:creationId xmlns:p14="http://schemas.microsoft.com/office/powerpoint/2010/main" val="289019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95B6FA-0CE8-C218-F82A-BAF035EADB4A}"/>
              </a:ext>
            </a:extLst>
          </p:cNvPr>
          <p:cNvSpPr>
            <a:spLocks noGrp="1"/>
          </p:cNvSpPr>
          <p:nvPr>
            <p:ph type="dt" sz="half" idx="10"/>
          </p:nvPr>
        </p:nvSpPr>
        <p:spPr/>
        <p:txBody>
          <a:bodyPr/>
          <a:lstStyle/>
          <a:p>
            <a:r>
              <a:rPr lang="en-US" dirty="0"/>
              <a:t>02/06/2023</a:t>
            </a:r>
            <a:endParaRPr lang="nl-NL" dirty="0"/>
          </a:p>
        </p:txBody>
      </p:sp>
      <p:graphicFrame>
        <p:nvGraphicFramePr>
          <p:cNvPr id="9" name="Graphique 8">
            <a:extLst>
              <a:ext uri="{FF2B5EF4-FFF2-40B4-BE49-F238E27FC236}">
                <a16:creationId xmlns:a16="http://schemas.microsoft.com/office/drawing/2014/main" id="{28F72599-C4EA-1CDB-C51E-FEB1DC9BF0B3}"/>
              </a:ext>
            </a:extLst>
          </p:cNvPr>
          <p:cNvGraphicFramePr/>
          <p:nvPr>
            <p:extLst>
              <p:ext uri="{D42A27DB-BD31-4B8C-83A1-F6EECF244321}">
                <p14:modId xmlns:p14="http://schemas.microsoft.com/office/powerpoint/2010/main" val="1119197157"/>
              </p:ext>
            </p:extLst>
          </p:nvPr>
        </p:nvGraphicFramePr>
        <p:xfrm>
          <a:off x="1380411" y="628619"/>
          <a:ext cx="10041568" cy="5600761"/>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D2D2D0DF-A5A5-0968-640E-49CF87F55A78}"/>
              </a:ext>
            </a:extLst>
          </p:cNvPr>
          <p:cNvSpPr txBox="1"/>
          <p:nvPr/>
        </p:nvSpPr>
        <p:spPr>
          <a:xfrm>
            <a:off x="6096000" y="6385025"/>
            <a:ext cx="5325979" cy="307777"/>
          </a:xfrm>
          <a:prstGeom prst="rect">
            <a:avLst/>
          </a:prstGeom>
          <a:noFill/>
        </p:spPr>
        <p:txBody>
          <a:bodyPr wrap="square" rtlCol="0">
            <a:spAutoFit/>
          </a:bodyPr>
          <a:lstStyle/>
          <a:p>
            <a:pPr algn="l">
              <a:spcBef>
                <a:spcPts val="1200"/>
              </a:spcBef>
            </a:pPr>
            <a:r>
              <a:rPr lang="fr-FR" sz="1400" i="1" dirty="0">
                <a:solidFill>
                  <a:srgbClr val="2E3A48"/>
                </a:solidFill>
              </a:rPr>
              <a:t>Source : ONSS, statistiques décentralisées, 2019 et 2021</a:t>
            </a:r>
          </a:p>
        </p:txBody>
      </p:sp>
    </p:spTree>
    <p:extLst>
      <p:ext uri="{BB962C8B-B14F-4D97-AF65-F5344CB8AC3E}">
        <p14:creationId xmlns:p14="http://schemas.microsoft.com/office/powerpoint/2010/main" val="60783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BE56E9-F19E-7BD1-7F48-AEB51684FAC9}"/>
              </a:ext>
            </a:extLst>
          </p:cNvPr>
          <p:cNvSpPr>
            <a:spLocks noGrp="1"/>
          </p:cNvSpPr>
          <p:nvPr>
            <p:ph type="dt" sz="half" idx="10"/>
          </p:nvPr>
        </p:nvSpPr>
        <p:spPr/>
        <p:txBody>
          <a:bodyPr/>
          <a:lstStyle/>
          <a:p>
            <a:r>
              <a:rPr lang="en-US" dirty="0"/>
              <a:t>02/06/2023</a:t>
            </a:r>
            <a:endParaRPr lang="nl-NL" dirty="0"/>
          </a:p>
        </p:txBody>
      </p:sp>
      <p:sp>
        <p:nvSpPr>
          <p:cNvPr id="4" name="ZoneTexte 3">
            <a:extLst>
              <a:ext uri="{FF2B5EF4-FFF2-40B4-BE49-F238E27FC236}">
                <a16:creationId xmlns:a16="http://schemas.microsoft.com/office/drawing/2014/main" id="{9E9327E0-450C-10E8-DC1A-CC84FAD09F6C}"/>
              </a:ext>
            </a:extLst>
          </p:cNvPr>
          <p:cNvSpPr txBox="1"/>
          <p:nvPr/>
        </p:nvSpPr>
        <p:spPr>
          <a:xfrm>
            <a:off x="750175" y="255792"/>
            <a:ext cx="10871981" cy="826463"/>
          </a:xfrm>
          <a:prstGeom prst="rect">
            <a:avLst/>
          </a:prstGeom>
          <a:noFill/>
        </p:spPr>
        <p:txBody>
          <a:bodyPr wrap="square" rtlCol="0">
            <a:spAutoFit/>
          </a:bodyPr>
          <a:lstStyle/>
          <a:p>
            <a:pPr algn="l">
              <a:spcBef>
                <a:spcPts val="1200"/>
              </a:spcBef>
            </a:pPr>
            <a:r>
              <a:rPr lang="fr-FR" sz="2400" b="1" dirty="0">
                <a:solidFill>
                  <a:srgbClr val="2E3A48"/>
                </a:solidFill>
              </a:rPr>
              <a:t>Enjeux Ressources Humaines </a:t>
            </a:r>
            <a:br>
              <a:rPr lang="fr-FR" sz="2400" b="1" dirty="0">
                <a:solidFill>
                  <a:srgbClr val="2E3A48"/>
                </a:solidFill>
              </a:rPr>
            </a:br>
            <a:r>
              <a:rPr lang="fr-FR" sz="2400" b="1" dirty="0">
                <a:solidFill>
                  <a:srgbClr val="2E3A48"/>
                </a:solidFill>
              </a:rPr>
              <a:t>Domaine de la construction aéronautique et spatiale</a:t>
            </a:r>
          </a:p>
        </p:txBody>
      </p:sp>
      <p:graphicFrame>
        <p:nvGraphicFramePr>
          <p:cNvPr id="6" name="Tableau 17">
            <a:extLst>
              <a:ext uri="{FF2B5EF4-FFF2-40B4-BE49-F238E27FC236}">
                <a16:creationId xmlns:a16="http://schemas.microsoft.com/office/drawing/2014/main" id="{102EFF84-6E75-6A21-A45D-AEE6C21E9BE7}"/>
              </a:ext>
            </a:extLst>
          </p:cNvPr>
          <p:cNvGraphicFramePr>
            <a:graphicFrameLocks noGrp="1"/>
          </p:cNvGraphicFramePr>
          <p:nvPr/>
        </p:nvGraphicFramePr>
        <p:xfrm>
          <a:off x="635179" y="1890530"/>
          <a:ext cx="6627732" cy="3076939"/>
        </p:xfrm>
        <a:graphic>
          <a:graphicData uri="http://schemas.openxmlformats.org/drawingml/2006/table">
            <a:tbl>
              <a:tblPr firstRow="1" bandRow="1">
                <a:tableStyleId>{5C22544A-7EE6-4342-B048-85BDC9FD1C3A}</a:tableStyleId>
              </a:tblPr>
              <a:tblGrid>
                <a:gridCol w="1656933">
                  <a:extLst>
                    <a:ext uri="{9D8B030D-6E8A-4147-A177-3AD203B41FA5}">
                      <a16:colId xmlns:a16="http://schemas.microsoft.com/office/drawing/2014/main" val="2444058779"/>
                    </a:ext>
                  </a:extLst>
                </a:gridCol>
                <a:gridCol w="1656933">
                  <a:extLst>
                    <a:ext uri="{9D8B030D-6E8A-4147-A177-3AD203B41FA5}">
                      <a16:colId xmlns:a16="http://schemas.microsoft.com/office/drawing/2014/main" val="3763337436"/>
                    </a:ext>
                  </a:extLst>
                </a:gridCol>
                <a:gridCol w="1656933">
                  <a:extLst>
                    <a:ext uri="{9D8B030D-6E8A-4147-A177-3AD203B41FA5}">
                      <a16:colId xmlns:a16="http://schemas.microsoft.com/office/drawing/2014/main" val="2991728967"/>
                    </a:ext>
                  </a:extLst>
                </a:gridCol>
                <a:gridCol w="1656933">
                  <a:extLst>
                    <a:ext uri="{9D8B030D-6E8A-4147-A177-3AD203B41FA5}">
                      <a16:colId xmlns:a16="http://schemas.microsoft.com/office/drawing/2014/main" val="3780396540"/>
                    </a:ext>
                  </a:extLst>
                </a:gridCol>
              </a:tblGrid>
              <a:tr h="1055074">
                <a:tc>
                  <a:txBody>
                    <a:bodyPr/>
                    <a:lstStyle/>
                    <a:p>
                      <a:pPr algn="ctr"/>
                      <a:endParaRPr lang="fr-FR" dirty="0"/>
                    </a:p>
                  </a:txBody>
                  <a:tcPr anchor="ctr"/>
                </a:tc>
                <a:tc>
                  <a:txBody>
                    <a:bodyPr/>
                    <a:lstStyle/>
                    <a:p>
                      <a:pPr algn="ctr"/>
                      <a:r>
                        <a:rPr lang="fr-FR" dirty="0"/>
                        <a:t>Tous les secteurs</a:t>
                      </a:r>
                    </a:p>
                  </a:txBody>
                  <a:tcPr anchor="ctr"/>
                </a:tc>
                <a:tc>
                  <a:txBody>
                    <a:bodyPr/>
                    <a:lstStyle/>
                    <a:p>
                      <a:pPr algn="ctr"/>
                      <a:r>
                        <a:rPr lang="fr-FR" dirty="0"/>
                        <a:t>Génie mécanique </a:t>
                      </a:r>
                    </a:p>
                  </a:txBody>
                  <a:tcPr anchor="ctr"/>
                </a:tc>
                <a:tc>
                  <a:txBody>
                    <a:bodyPr/>
                    <a:lstStyle/>
                    <a:p>
                      <a:pPr algn="ctr"/>
                      <a:r>
                        <a:rPr lang="fr-FR" dirty="0"/>
                        <a:t>Fabrication aéronautique </a:t>
                      </a:r>
                    </a:p>
                  </a:txBody>
                  <a:tcPr anchor="ctr"/>
                </a:tc>
                <a:extLst>
                  <a:ext uri="{0D108BD9-81ED-4DB2-BD59-A6C34878D82A}">
                    <a16:rowId xmlns:a16="http://schemas.microsoft.com/office/drawing/2014/main" val="227712852"/>
                  </a:ext>
                </a:extLst>
              </a:tr>
              <a:tr h="639495">
                <a:tc>
                  <a:txBody>
                    <a:bodyPr/>
                    <a:lstStyle/>
                    <a:p>
                      <a:pPr algn="ctr"/>
                      <a:r>
                        <a:rPr lang="fr-FR" dirty="0"/>
                        <a:t>&lt; 30 ans</a:t>
                      </a:r>
                    </a:p>
                    <a:p>
                      <a:pPr algn="ctr"/>
                      <a:endParaRPr lang="fr-FR" dirty="0"/>
                    </a:p>
                  </a:txBody>
                  <a:tcPr anchor="ctr"/>
                </a:tc>
                <a:tc>
                  <a:txBody>
                    <a:bodyPr/>
                    <a:lstStyle/>
                    <a:p>
                      <a:pPr algn="ctr"/>
                      <a:r>
                        <a:rPr lang="fr-FR" dirty="0"/>
                        <a:t>19 %</a:t>
                      </a:r>
                    </a:p>
                  </a:txBody>
                  <a:tcPr anchor="ctr"/>
                </a:tc>
                <a:tc>
                  <a:txBody>
                    <a:bodyPr/>
                    <a:lstStyle/>
                    <a:p>
                      <a:pPr algn="ctr"/>
                      <a:r>
                        <a:rPr lang="fr-FR" dirty="0"/>
                        <a:t>14 %</a:t>
                      </a:r>
                    </a:p>
                  </a:txBody>
                  <a:tcPr anchor="ctr"/>
                </a:tc>
                <a:tc>
                  <a:txBody>
                    <a:bodyPr/>
                    <a:lstStyle/>
                    <a:p>
                      <a:pPr algn="ctr"/>
                      <a:r>
                        <a:rPr lang="fr-FR" dirty="0"/>
                        <a:t>11 %</a:t>
                      </a:r>
                    </a:p>
                  </a:txBody>
                  <a:tcPr anchor="ctr"/>
                </a:tc>
                <a:extLst>
                  <a:ext uri="{0D108BD9-81ED-4DB2-BD59-A6C34878D82A}">
                    <a16:rowId xmlns:a16="http://schemas.microsoft.com/office/drawing/2014/main" val="3926443661"/>
                  </a:ext>
                </a:extLst>
              </a:tr>
              <a:tr h="638541">
                <a:tc>
                  <a:txBody>
                    <a:bodyPr/>
                    <a:lstStyle/>
                    <a:p>
                      <a:pPr algn="ctr"/>
                      <a:r>
                        <a:rPr lang="fr-FR" dirty="0"/>
                        <a:t>&gt; 50 ans </a:t>
                      </a:r>
                    </a:p>
                  </a:txBody>
                  <a:tcPr anchor="ctr"/>
                </a:tc>
                <a:tc>
                  <a:txBody>
                    <a:bodyPr/>
                    <a:lstStyle/>
                    <a:p>
                      <a:pPr algn="ctr"/>
                      <a:r>
                        <a:rPr lang="fr-FR" dirty="0"/>
                        <a:t>30 %</a:t>
                      </a:r>
                    </a:p>
                  </a:txBody>
                  <a:tcPr anchor="ctr"/>
                </a:tc>
                <a:tc>
                  <a:txBody>
                    <a:bodyPr/>
                    <a:lstStyle/>
                    <a:p>
                      <a:pPr algn="ctr"/>
                      <a:r>
                        <a:rPr lang="fr-FR" dirty="0"/>
                        <a:t>34 % </a:t>
                      </a:r>
                    </a:p>
                  </a:txBody>
                  <a:tcPr anchor="ctr"/>
                </a:tc>
                <a:tc>
                  <a:txBody>
                    <a:bodyPr/>
                    <a:lstStyle/>
                    <a:p>
                      <a:pPr algn="ctr"/>
                      <a:r>
                        <a:rPr lang="fr-FR" dirty="0"/>
                        <a:t>31 %</a:t>
                      </a:r>
                    </a:p>
                  </a:txBody>
                  <a:tcPr anchor="ctr"/>
                </a:tc>
                <a:extLst>
                  <a:ext uri="{0D108BD9-81ED-4DB2-BD59-A6C34878D82A}">
                    <a16:rowId xmlns:a16="http://schemas.microsoft.com/office/drawing/2014/main" val="2054802063"/>
                  </a:ext>
                </a:extLst>
              </a:tr>
              <a:tr h="743244">
                <a:tc>
                  <a:txBody>
                    <a:bodyPr/>
                    <a:lstStyle/>
                    <a:p>
                      <a:pPr algn="ctr"/>
                      <a:endParaRPr lang="fr-FR" dirty="0"/>
                    </a:p>
                  </a:txBody>
                  <a:tcPr anchor="ctr"/>
                </a:tc>
                <a:tc>
                  <a:txBody>
                    <a:bodyPr/>
                    <a:lstStyle/>
                    <a:p>
                      <a:pPr algn="ctr"/>
                      <a:r>
                        <a:rPr lang="fr-FR" dirty="0"/>
                        <a:t>51 %</a:t>
                      </a:r>
                    </a:p>
                  </a:txBody>
                  <a:tcPr anchor="ctr"/>
                </a:tc>
                <a:tc>
                  <a:txBody>
                    <a:bodyPr/>
                    <a:lstStyle/>
                    <a:p>
                      <a:pPr algn="ctr"/>
                      <a:r>
                        <a:rPr lang="fr-FR" dirty="0"/>
                        <a:t>13 %</a:t>
                      </a:r>
                    </a:p>
                  </a:txBody>
                  <a:tcPr anchor="ctr"/>
                </a:tc>
                <a:tc>
                  <a:txBody>
                    <a:bodyPr/>
                    <a:lstStyle/>
                    <a:p>
                      <a:pPr algn="ctr"/>
                      <a:r>
                        <a:rPr lang="fr-FR" dirty="0"/>
                        <a:t>12 % </a:t>
                      </a:r>
                    </a:p>
                  </a:txBody>
                  <a:tcPr anchor="ctr"/>
                </a:tc>
                <a:extLst>
                  <a:ext uri="{0D108BD9-81ED-4DB2-BD59-A6C34878D82A}">
                    <a16:rowId xmlns:a16="http://schemas.microsoft.com/office/drawing/2014/main" val="4025958800"/>
                  </a:ext>
                </a:extLst>
              </a:tr>
            </a:tbl>
          </a:graphicData>
        </a:graphic>
      </p:graphicFrame>
      <p:sp>
        <p:nvSpPr>
          <p:cNvPr id="7" name="ZoneTexte 6">
            <a:extLst>
              <a:ext uri="{FF2B5EF4-FFF2-40B4-BE49-F238E27FC236}">
                <a16:creationId xmlns:a16="http://schemas.microsoft.com/office/drawing/2014/main" id="{E986EBBF-8926-D8D7-2077-E5193CD6FE08}"/>
              </a:ext>
            </a:extLst>
          </p:cNvPr>
          <p:cNvSpPr txBox="1"/>
          <p:nvPr/>
        </p:nvSpPr>
        <p:spPr>
          <a:xfrm>
            <a:off x="5907196" y="6263654"/>
            <a:ext cx="5892871" cy="338554"/>
          </a:xfrm>
          <a:prstGeom prst="rect">
            <a:avLst/>
          </a:prstGeom>
          <a:noFill/>
        </p:spPr>
        <p:txBody>
          <a:bodyPr wrap="square" rtlCol="0">
            <a:spAutoFit/>
          </a:bodyPr>
          <a:lstStyle/>
          <a:p>
            <a:pPr algn="l">
              <a:spcBef>
                <a:spcPts val="1200"/>
              </a:spcBef>
            </a:pPr>
            <a:r>
              <a:rPr lang="fr-FR" sz="1600" i="1" dirty="0">
                <a:solidFill>
                  <a:srgbClr val="2E3A48"/>
                </a:solidFill>
              </a:rPr>
              <a:t>Source : ONSS, statistiques décentralisées, 2</a:t>
            </a:r>
            <a:r>
              <a:rPr lang="fr-FR" sz="1600" i="1" baseline="30000" dirty="0">
                <a:solidFill>
                  <a:srgbClr val="2E3A48"/>
                </a:solidFill>
              </a:rPr>
              <a:t>e</a:t>
            </a:r>
            <a:r>
              <a:rPr lang="fr-FR" sz="1600" i="1" dirty="0">
                <a:solidFill>
                  <a:srgbClr val="2E3A48"/>
                </a:solidFill>
              </a:rPr>
              <a:t> trimestre 2021</a:t>
            </a:r>
          </a:p>
        </p:txBody>
      </p:sp>
      <p:sp>
        <p:nvSpPr>
          <p:cNvPr id="8" name="ZoneTexte 7">
            <a:extLst>
              <a:ext uri="{FF2B5EF4-FFF2-40B4-BE49-F238E27FC236}">
                <a16:creationId xmlns:a16="http://schemas.microsoft.com/office/drawing/2014/main" id="{24903FB7-0C9B-4063-D16A-A981D82CE35E}"/>
              </a:ext>
            </a:extLst>
          </p:cNvPr>
          <p:cNvSpPr txBox="1"/>
          <p:nvPr/>
        </p:nvSpPr>
        <p:spPr>
          <a:xfrm>
            <a:off x="2075792" y="1108826"/>
            <a:ext cx="8592207" cy="400110"/>
          </a:xfrm>
          <a:prstGeom prst="rect">
            <a:avLst/>
          </a:prstGeom>
          <a:noFill/>
        </p:spPr>
        <p:txBody>
          <a:bodyPr wrap="square" rtlCol="0">
            <a:spAutoFit/>
          </a:bodyPr>
          <a:lstStyle/>
          <a:p>
            <a:pPr algn="ctr">
              <a:spcBef>
                <a:spcPts val="1200"/>
              </a:spcBef>
            </a:pPr>
            <a:r>
              <a:rPr lang="fr-FR" sz="2000" b="1" dirty="0">
                <a:solidFill>
                  <a:srgbClr val="2E3A48"/>
                </a:solidFill>
              </a:rPr>
              <a:t>Part de l’emploi de différentes catégories de travailleurs en Wallonie</a:t>
            </a:r>
          </a:p>
        </p:txBody>
      </p:sp>
      <p:pic>
        <p:nvPicPr>
          <p:cNvPr id="12" name="Graphique 11" descr="Féminin contour">
            <a:extLst>
              <a:ext uri="{FF2B5EF4-FFF2-40B4-BE49-F238E27FC236}">
                <a16:creationId xmlns:a16="http://schemas.microsoft.com/office/drawing/2014/main" id="{4DE552D6-D68B-EDE8-BCD5-5CD99D470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0268" y="4351648"/>
            <a:ext cx="555525" cy="555525"/>
          </a:xfrm>
          <a:prstGeom prst="rect">
            <a:avLst/>
          </a:prstGeom>
        </p:spPr>
      </p:pic>
      <p:sp>
        <p:nvSpPr>
          <p:cNvPr id="3" name="ZoneTexte 2">
            <a:extLst>
              <a:ext uri="{FF2B5EF4-FFF2-40B4-BE49-F238E27FC236}">
                <a16:creationId xmlns:a16="http://schemas.microsoft.com/office/drawing/2014/main" id="{CD765E62-92B7-7703-CAC3-D5796313BDCD}"/>
              </a:ext>
            </a:extLst>
          </p:cNvPr>
          <p:cNvSpPr txBox="1"/>
          <p:nvPr/>
        </p:nvSpPr>
        <p:spPr>
          <a:xfrm>
            <a:off x="7547483" y="1890530"/>
            <a:ext cx="4410837" cy="3477875"/>
          </a:xfrm>
          <a:prstGeom prst="rect">
            <a:avLst/>
          </a:prstGeom>
          <a:noFill/>
        </p:spPr>
        <p:txBody>
          <a:bodyPr wrap="square" rtlCol="0">
            <a:spAutoFit/>
          </a:bodyPr>
          <a:lstStyle/>
          <a:p>
            <a:pPr algn="l">
              <a:spcBef>
                <a:spcPts val="1200"/>
              </a:spcBef>
            </a:pPr>
            <a:r>
              <a:rPr lang="fr-BE" dirty="0"/>
              <a:t>Comparativement à l’ensemble des secteurs, le secteur se caractérise par une part :</a:t>
            </a:r>
          </a:p>
          <a:p>
            <a:pPr marL="285750" indent="-285750" algn="l">
              <a:spcBef>
                <a:spcPts val="1200"/>
              </a:spcBef>
              <a:buFont typeface="Arial" panose="020B0604020202020204" pitchFamily="34" charset="0"/>
              <a:buChar char="•"/>
            </a:pPr>
            <a:r>
              <a:rPr lang="fr-BE" dirty="0"/>
              <a:t>plus faible de travailleurs âgés de moins de 30 ans</a:t>
            </a:r>
          </a:p>
          <a:p>
            <a:pPr marL="285750" indent="-285750" algn="l">
              <a:spcBef>
                <a:spcPts val="1200"/>
              </a:spcBef>
              <a:buFont typeface="Arial" panose="020B0604020202020204" pitchFamily="34" charset="0"/>
              <a:buChar char="•"/>
            </a:pPr>
            <a:r>
              <a:rPr lang="fr-BE" dirty="0"/>
              <a:t>plus élevée de travailleurs de 50 ans et plus</a:t>
            </a:r>
          </a:p>
          <a:p>
            <a:pPr algn="l">
              <a:spcBef>
                <a:spcPts val="1200"/>
              </a:spcBef>
            </a:pPr>
            <a:r>
              <a:rPr lang="fr-BE" dirty="0"/>
              <a:t>Le secteur emploi peu de femmes : 12 % contre 51 % tous secteurs confondus)</a:t>
            </a:r>
          </a:p>
          <a:p>
            <a:pPr algn="l">
              <a:spcBef>
                <a:spcPts val="1200"/>
              </a:spcBef>
            </a:pPr>
            <a:endParaRPr lang="fr-BE" dirty="0"/>
          </a:p>
        </p:txBody>
      </p:sp>
      <p:sp>
        <p:nvSpPr>
          <p:cNvPr id="5" name="ZoneTexte 4">
            <a:extLst>
              <a:ext uri="{FF2B5EF4-FFF2-40B4-BE49-F238E27FC236}">
                <a16:creationId xmlns:a16="http://schemas.microsoft.com/office/drawing/2014/main" id="{B34B95CD-E088-8A73-9D06-C127ED905F27}"/>
              </a:ext>
            </a:extLst>
          </p:cNvPr>
          <p:cNvSpPr txBox="1"/>
          <p:nvPr/>
        </p:nvSpPr>
        <p:spPr>
          <a:xfrm>
            <a:off x="608069" y="5032084"/>
            <a:ext cx="6512736" cy="923330"/>
          </a:xfrm>
          <a:prstGeom prst="rect">
            <a:avLst/>
          </a:prstGeom>
          <a:noFill/>
        </p:spPr>
        <p:txBody>
          <a:bodyPr wrap="square" rtlCol="0">
            <a:spAutoFit/>
          </a:bodyPr>
          <a:lstStyle/>
          <a:p>
            <a:pPr algn="just">
              <a:spcBef>
                <a:spcPts val="1200"/>
              </a:spcBef>
            </a:pPr>
            <a:r>
              <a:rPr lang="fr-FR" dirty="0">
                <a:solidFill>
                  <a:srgbClr val="2E3A48"/>
                </a:solidFill>
              </a:rPr>
              <a:t>Ce domaine combine, plus que tous les autres de l’aéronautique, le problème de vieillissement de la main d’œuvre et la faible représentation féminine</a:t>
            </a:r>
          </a:p>
        </p:txBody>
      </p:sp>
    </p:spTree>
    <p:extLst>
      <p:ext uri="{BB962C8B-B14F-4D97-AF65-F5344CB8AC3E}">
        <p14:creationId xmlns:p14="http://schemas.microsoft.com/office/powerpoint/2010/main" val="31341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BE56E9-F19E-7BD1-7F48-AEB51684FAC9}"/>
              </a:ext>
            </a:extLst>
          </p:cNvPr>
          <p:cNvSpPr>
            <a:spLocks noGrp="1"/>
          </p:cNvSpPr>
          <p:nvPr>
            <p:ph type="dt" sz="half" idx="10"/>
          </p:nvPr>
        </p:nvSpPr>
        <p:spPr/>
        <p:txBody>
          <a:bodyPr/>
          <a:lstStyle/>
          <a:p>
            <a:r>
              <a:rPr lang="en-US" dirty="0"/>
              <a:t>02/06/2023</a:t>
            </a:r>
            <a:endParaRPr lang="nl-NL" dirty="0"/>
          </a:p>
        </p:txBody>
      </p:sp>
      <p:sp>
        <p:nvSpPr>
          <p:cNvPr id="4" name="ZoneTexte 3">
            <a:extLst>
              <a:ext uri="{FF2B5EF4-FFF2-40B4-BE49-F238E27FC236}">
                <a16:creationId xmlns:a16="http://schemas.microsoft.com/office/drawing/2014/main" id="{9E9327E0-450C-10E8-DC1A-CC84FAD09F6C}"/>
              </a:ext>
            </a:extLst>
          </p:cNvPr>
          <p:cNvSpPr txBox="1"/>
          <p:nvPr/>
        </p:nvSpPr>
        <p:spPr>
          <a:xfrm>
            <a:off x="1121237" y="531275"/>
            <a:ext cx="9837708" cy="461665"/>
          </a:xfrm>
          <a:prstGeom prst="rect">
            <a:avLst/>
          </a:prstGeom>
          <a:noFill/>
        </p:spPr>
        <p:txBody>
          <a:bodyPr wrap="square" rtlCol="0">
            <a:spAutoFit/>
          </a:bodyPr>
          <a:lstStyle/>
          <a:p>
            <a:pPr algn="l">
              <a:spcBef>
                <a:spcPts val="1200"/>
              </a:spcBef>
            </a:pPr>
            <a:r>
              <a:rPr lang="fr-FR" sz="2400" b="1" dirty="0">
                <a:solidFill>
                  <a:srgbClr val="2E3A48"/>
                </a:solidFill>
              </a:rPr>
              <a:t>Demandeurs d’emploi inoccupés (DEI) – Positionnements métiers</a:t>
            </a:r>
          </a:p>
        </p:txBody>
      </p:sp>
      <p:sp>
        <p:nvSpPr>
          <p:cNvPr id="7" name="ZoneTexte 6">
            <a:extLst>
              <a:ext uri="{FF2B5EF4-FFF2-40B4-BE49-F238E27FC236}">
                <a16:creationId xmlns:a16="http://schemas.microsoft.com/office/drawing/2014/main" id="{E986EBBF-8926-D8D7-2077-E5193CD6FE08}"/>
              </a:ext>
            </a:extLst>
          </p:cNvPr>
          <p:cNvSpPr txBox="1"/>
          <p:nvPr/>
        </p:nvSpPr>
        <p:spPr>
          <a:xfrm>
            <a:off x="8458490" y="4243785"/>
            <a:ext cx="5325979" cy="307777"/>
          </a:xfrm>
          <a:prstGeom prst="rect">
            <a:avLst/>
          </a:prstGeom>
          <a:noFill/>
        </p:spPr>
        <p:txBody>
          <a:bodyPr wrap="square" rtlCol="0">
            <a:spAutoFit/>
          </a:bodyPr>
          <a:lstStyle/>
          <a:p>
            <a:pPr algn="l">
              <a:spcBef>
                <a:spcPts val="1200"/>
              </a:spcBef>
            </a:pPr>
            <a:r>
              <a:rPr lang="fr-FR" sz="1400" i="1" dirty="0">
                <a:solidFill>
                  <a:srgbClr val="2E3A48"/>
                </a:solidFill>
              </a:rPr>
              <a:t>Source : Le Forem, juin 2023</a:t>
            </a:r>
          </a:p>
        </p:txBody>
      </p:sp>
      <p:graphicFrame>
        <p:nvGraphicFramePr>
          <p:cNvPr id="17" name="Tableau 16">
            <a:extLst>
              <a:ext uri="{FF2B5EF4-FFF2-40B4-BE49-F238E27FC236}">
                <a16:creationId xmlns:a16="http://schemas.microsoft.com/office/drawing/2014/main" id="{F434F029-8964-96B7-F908-E105B33B9FB5}"/>
              </a:ext>
            </a:extLst>
          </p:cNvPr>
          <p:cNvGraphicFramePr>
            <a:graphicFrameLocks noGrp="1"/>
          </p:cNvGraphicFramePr>
          <p:nvPr/>
        </p:nvGraphicFramePr>
        <p:xfrm>
          <a:off x="1246418" y="2087054"/>
          <a:ext cx="9699164" cy="2022075"/>
        </p:xfrm>
        <a:graphic>
          <a:graphicData uri="http://schemas.openxmlformats.org/drawingml/2006/table">
            <a:tbl>
              <a:tblPr>
                <a:tableStyleId>{5C22544A-7EE6-4342-B048-85BDC9FD1C3A}</a:tableStyleId>
              </a:tblPr>
              <a:tblGrid>
                <a:gridCol w="4924092">
                  <a:extLst>
                    <a:ext uri="{9D8B030D-6E8A-4147-A177-3AD203B41FA5}">
                      <a16:colId xmlns:a16="http://schemas.microsoft.com/office/drawing/2014/main" val="540403668"/>
                    </a:ext>
                  </a:extLst>
                </a:gridCol>
                <a:gridCol w="4775072">
                  <a:extLst>
                    <a:ext uri="{9D8B030D-6E8A-4147-A177-3AD203B41FA5}">
                      <a16:colId xmlns:a16="http://schemas.microsoft.com/office/drawing/2014/main" val="812791317"/>
                    </a:ext>
                  </a:extLst>
                </a:gridCol>
              </a:tblGrid>
              <a:tr h="612723">
                <a:tc>
                  <a:txBody>
                    <a:bodyPr/>
                    <a:lstStyle/>
                    <a:p>
                      <a:pPr algn="ctr" fontAlgn="b"/>
                      <a:r>
                        <a:rPr lang="fr-FR" sz="2000" b="0" i="0" u="none" strike="noStrike" dirty="0">
                          <a:solidFill>
                            <a:schemeClr val="bg1"/>
                          </a:solidFill>
                          <a:effectLst/>
                          <a:latin typeface="+mn-lt"/>
                        </a:rPr>
                        <a:t>Métiers de l’aéronautique</a:t>
                      </a:r>
                    </a:p>
                  </a:txBody>
                  <a:tcPr marL="4920" marR="4920" marT="4920" marB="0" anchor="ctr">
                    <a:solidFill>
                      <a:srgbClr val="2E3A48"/>
                    </a:solidFill>
                  </a:tcPr>
                </a:tc>
                <a:tc>
                  <a:txBody>
                    <a:bodyPr/>
                    <a:lstStyle/>
                    <a:p>
                      <a:pPr algn="ctr" fontAlgn="b"/>
                      <a:r>
                        <a:rPr lang="fr-FR" sz="2000" b="0" i="0" u="none" strike="noStrike" dirty="0">
                          <a:solidFill>
                            <a:schemeClr val="bg1"/>
                          </a:solidFill>
                          <a:effectLst/>
                          <a:latin typeface="+mn-lt"/>
                        </a:rPr>
                        <a:t>Métiers transversaux</a:t>
                      </a:r>
                    </a:p>
                  </a:txBody>
                  <a:tcPr marL="4920" marR="4920" marT="4920" marB="0" anchor="ctr">
                    <a:solidFill>
                      <a:srgbClr val="2E3A48"/>
                    </a:solidFill>
                  </a:tcPr>
                </a:tc>
                <a:extLst>
                  <a:ext uri="{0D108BD9-81ED-4DB2-BD59-A6C34878D82A}">
                    <a16:rowId xmlns:a16="http://schemas.microsoft.com/office/drawing/2014/main" val="3323912680"/>
                  </a:ext>
                </a:extLst>
              </a:tr>
              <a:tr h="427896">
                <a:tc>
                  <a:txBody>
                    <a:bodyPr/>
                    <a:lstStyle/>
                    <a:p>
                      <a:pPr algn="ctr" fontAlgn="b"/>
                      <a:r>
                        <a:rPr lang="fr-FR" sz="1800" u="none" strike="noStrike" dirty="0">
                          <a:effectLst/>
                          <a:latin typeface="+mn-lt"/>
                        </a:rPr>
                        <a:t>Manutentionnaire dans le fret aérien  (159)</a:t>
                      </a:r>
                      <a:endParaRPr lang="fr-FR" sz="1800" b="0" i="0" u="none" strike="noStrike" dirty="0">
                        <a:solidFill>
                          <a:srgbClr val="000000"/>
                        </a:solidFill>
                        <a:effectLst/>
                        <a:latin typeface="+mn-lt"/>
                      </a:endParaRPr>
                    </a:p>
                  </a:txBody>
                  <a:tcPr marL="4920" marR="4920" marT="4920" marB="0" anchor="ctr"/>
                </a:tc>
                <a:tc>
                  <a:txBody>
                    <a:bodyPr/>
                    <a:lstStyle/>
                    <a:p>
                      <a:pPr algn="ctr" fontAlgn="b"/>
                      <a:r>
                        <a:rPr lang="fr-FR" sz="1800" u="none" strike="noStrike" dirty="0">
                          <a:effectLst/>
                          <a:latin typeface="+mn-lt"/>
                        </a:rPr>
                        <a:t>Magasinier (10 349)</a:t>
                      </a:r>
                      <a:endParaRPr lang="fr-FR" sz="1800" b="0" i="0" u="none" strike="noStrike" dirty="0">
                        <a:solidFill>
                          <a:srgbClr val="000000"/>
                        </a:solidFill>
                        <a:effectLst/>
                        <a:latin typeface="+mn-lt"/>
                      </a:endParaRPr>
                    </a:p>
                  </a:txBody>
                  <a:tcPr marL="4920" marR="4920" marT="4920" marB="0" anchor="ctr"/>
                </a:tc>
                <a:extLst>
                  <a:ext uri="{0D108BD9-81ED-4DB2-BD59-A6C34878D82A}">
                    <a16:rowId xmlns:a16="http://schemas.microsoft.com/office/drawing/2014/main" val="3008654563"/>
                  </a:ext>
                </a:extLst>
              </a:tr>
              <a:tr h="427896">
                <a:tc>
                  <a:txBody>
                    <a:bodyPr/>
                    <a:lstStyle/>
                    <a:p>
                      <a:pPr algn="ctr" fontAlgn="b"/>
                      <a:r>
                        <a:rPr lang="fr-FR" sz="1800" u="none" strike="noStrike" dirty="0">
                          <a:effectLst/>
                          <a:latin typeface="+mn-lt"/>
                        </a:rPr>
                        <a:t>Agent d’escale (101)</a:t>
                      </a:r>
                      <a:endParaRPr lang="fr-FR" sz="1800" b="0" i="0" u="none" strike="noStrike" dirty="0">
                        <a:solidFill>
                          <a:srgbClr val="000000"/>
                        </a:solidFill>
                        <a:effectLst/>
                        <a:latin typeface="+mn-lt"/>
                      </a:endParaRPr>
                    </a:p>
                  </a:txBody>
                  <a:tcPr marL="4920" marR="4920" marT="4920" marB="0" anchor="ctr"/>
                </a:tc>
                <a:tc>
                  <a:txBody>
                    <a:bodyPr/>
                    <a:lstStyle/>
                    <a:p>
                      <a:pPr algn="ctr" fontAlgn="b"/>
                      <a:r>
                        <a:rPr lang="fr-FR" sz="1800" b="0" i="0" u="none" strike="noStrike" dirty="0">
                          <a:solidFill>
                            <a:srgbClr val="000000"/>
                          </a:solidFill>
                          <a:effectLst/>
                          <a:latin typeface="+mn-lt"/>
                        </a:rPr>
                        <a:t>Electricien de maintenance (879)</a:t>
                      </a:r>
                    </a:p>
                  </a:txBody>
                  <a:tcPr marL="4920" marR="4920" marT="4920" marB="0" anchor="ctr"/>
                </a:tc>
                <a:extLst>
                  <a:ext uri="{0D108BD9-81ED-4DB2-BD59-A6C34878D82A}">
                    <a16:rowId xmlns:a16="http://schemas.microsoft.com/office/drawing/2014/main" val="2220537551"/>
                  </a:ext>
                </a:extLst>
              </a:tr>
              <a:tr h="427896">
                <a:tc>
                  <a:txBody>
                    <a:bodyPr/>
                    <a:lstStyle/>
                    <a:p>
                      <a:pPr algn="ctr" fontAlgn="b"/>
                      <a:r>
                        <a:rPr lang="fr-FR" sz="1800" b="0" i="0" u="none" strike="noStrike" dirty="0">
                          <a:solidFill>
                            <a:srgbClr val="000000"/>
                          </a:solidFill>
                          <a:effectLst/>
                          <a:latin typeface="+mn-lt"/>
                        </a:rPr>
                        <a:t>Technicien de maintenance aéronautique (60)</a:t>
                      </a:r>
                    </a:p>
                  </a:txBody>
                  <a:tcPr marL="4920" marR="4920" marT="4920" marB="0" anchor="ctr"/>
                </a:tc>
                <a:tc>
                  <a:txBody>
                    <a:bodyPr/>
                    <a:lstStyle/>
                    <a:p>
                      <a:pPr algn="ctr" fontAlgn="b"/>
                      <a:r>
                        <a:rPr lang="fr-FR" sz="1800" b="0" i="0" u="none" strike="noStrike" dirty="0">
                          <a:solidFill>
                            <a:srgbClr val="000000"/>
                          </a:solidFill>
                          <a:effectLst/>
                          <a:latin typeface="+mn-lt"/>
                        </a:rPr>
                        <a:t>Electromécanicien de maintenance industrielle ( 498) </a:t>
                      </a:r>
                    </a:p>
                  </a:txBody>
                  <a:tcPr marL="4920" marR="4920" marT="4920" marB="0" anchor="ctr"/>
                </a:tc>
                <a:extLst>
                  <a:ext uri="{0D108BD9-81ED-4DB2-BD59-A6C34878D82A}">
                    <a16:rowId xmlns:a16="http://schemas.microsoft.com/office/drawing/2014/main" val="3397027491"/>
                  </a:ext>
                </a:extLst>
              </a:tr>
            </a:tbl>
          </a:graphicData>
        </a:graphic>
      </p:graphicFrame>
      <p:sp>
        <p:nvSpPr>
          <p:cNvPr id="3" name="ZoneTexte 2">
            <a:extLst>
              <a:ext uri="{FF2B5EF4-FFF2-40B4-BE49-F238E27FC236}">
                <a16:creationId xmlns:a16="http://schemas.microsoft.com/office/drawing/2014/main" id="{C551F3B4-E9A7-E179-85E2-A2BE5066AC84}"/>
              </a:ext>
            </a:extLst>
          </p:cNvPr>
          <p:cNvSpPr txBox="1"/>
          <p:nvPr/>
        </p:nvSpPr>
        <p:spPr>
          <a:xfrm>
            <a:off x="1121236" y="1275289"/>
            <a:ext cx="8784763" cy="369332"/>
          </a:xfrm>
          <a:prstGeom prst="rect">
            <a:avLst/>
          </a:prstGeom>
          <a:noFill/>
        </p:spPr>
        <p:txBody>
          <a:bodyPr wrap="square" rtlCol="0">
            <a:spAutoFit/>
          </a:bodyPr>
          <a:lstStyle/>
          <a:p>
            <a:pPr algn="l">
              <a:spcBef>
                <a:spcPts val="1200"/>
              </a:spcBef>
            </a:pPr>
            <a:r>
              <a:rPr lang="fr-FR" dirty="0">
                <a:solidFill>
                  <a:srgbClr val="2E3A48"/>
                </a:solidFill>
              </a:rPr>
              <a:t>Top 3 des métiers les plus recherchés par les DEI wallons</a:t>
            </a:r>
          </a:p>
        </p:txBody>
      </p:sp>
    </p:spTree>
    <p:extLst>
      <p:ext uri="{BB962C8B-B14F-4D97-AF65-F5344CB8AC3E}">
        <p14:creationId xmlns:p14="http://schemas.microsoft.com/office/powerpoint/2010/main" val="150496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BE56E9-F19E-7BD1-7F48-AEB51684FAC9}"/>
              </a:ext>
            </a:extLst>
          </p:cNvPr>
          <p:cNvSpPr>
            <a:spLocks noGrp="1"/>
          </p:cNvSpPr>
          <p:nvPr>
            <p:ph type="dt" sz="half" idx="10"/>
          </p:nvPr>
        </p:nvSpPr>
        <p:spPr/>
        <p:txBody>
          <a:bodyPr/>
          <a:lstStyle/>
          <a:p>
            <a:r>
              <a:rPr lang="en-US" dirty="0"/>
              <a:t>02/06/2023</a:t>
            </a:r>
            <a:endParaRPr lang="nl-NL" dirty="0"/>
          </a:p>
        </p:txBody>
      </p:sp>
      <p:sp>
        <p:nvSpPr>
          <p:cNvPr id="4" name="ZoneTexte 3">
            <a:extLst>
              <a:ext uri="{FF2B5EF4-FFF2-40B4-BE49-F238E27FC236}">
                <a16:creationId xmlns:a16="http://schemas.microsoft.com/office/drawing/2014/main" id="{9E9327E0-450C-10E8-DC1A-CC84FAD09F6C}"/>
              </a:ext>
            </a:extLst>
          </p:cNvPr>
          <p:cNvSpPr txBox="1"/>
          <p:nvPr/>
        </p:nvSpPr>
        <p:spPr>
          <a:xfrm>
            <a:off x="1121237" y="444629"/>
            <a:ext cx="9460140" cy="461665"/>
          </a:xfrm>
          <a:prstGeom prst="rect">
            <a:avLst/>
          </a:prstGeom>
          <a:noFill/>
        </p:spPr>
        <p:txBody>
          <a:bodyPr wrap="square" rtlCol="0">
            <a:spAutoFit/>
          </a:bodyPr>
          <a:lstStyle/>
          <a:p>
            <a:pPr algn="l">
              <a:spcBef>
                <a:spcPts val="1200"/>
              </a:spcBef>
            </a:pPr>
            <a:r>
              <a:rPr lang="fr-FR" sz="2400" b="1" dirty="0">
                <a:solidFill>
                  <a:srgbClr val="2E3A48"/>
                </a:solidFill>
              </a:rPr>
              <a:t>Offres d’emploi – Entreprises de l’aéronautique</a:t>
            </a:r>
          </a:p>
        </p:txBody>
      </p:sp>
      <p:sp>
        <p:nvSpPr>
          <p:cNvPr id="7" name="ZoneTexte 6">
            <a:extLst>
              <a:ext uri="{FF2B5EF4-FFF2-40B4-BE49-F238E27FC236}">
                <a16:creationId xmlns:a16="http://schemas.microsoft.com/office/drawing/2014/main" id="{E986EBBF-8926-D8D7-2077-E5193CD6FE08}"/>
              </a:ext>
            </a:extLst>
          </p:cNvPr>
          <p:cNvSpPr txBox="1"/>
          <p:nvPr/>
        </p:nvSpPr>
        <p:spPr>
          <a:xfrm>
            <a:off x="8351864" y="4975518"/>
            <a:ext cx="5325979" cy="307777"/>
          </a:xfrm>
          <a:prstGeom prst="rect">
            <a:avLst/>
          </a:prstGeom>
          <a:noFill/>
        </p:spPr>
        <p:txBody>
          <a:bodyPr wrap="square" rtlCol="0">
            <a:spAutoFit/>
          </a:bodyPr>
          <a:lstStyle/>
          <a:p>
            <a:pPr algn="l">
              <a:spcBef>
                <a:spcPts val="1200"/>
              </a:spcBef>
            </a:pPr>
            <a:r>
              <a:rPr lang="fr-FR" sz="1400" i="1" dirty="0">
                <a:solidFill>
                  <a:srgbClr val="2E3A48"/>
                </a:solidFill>
              </a:rPr>
              <a:t>Source : Le Forem, fin mai 2023</a:t>
            </a:r>
          </a:p>
        </p:txBody>
      </p:sp>
      <p:graphicFrame>
        <p:nvGraphicFramePr>
          <p:cNvPr id="17" name="Tableau 16">
            <a:extLst>
              <a:ext uri="{FF2B5EF4-FFF2-40B4-BE49-F238E27FC236}">
                <a16:creationId xmlns:a16="http://schemas.microsoft.com/office/drawing/2014/main" id="{F434F029-8964-96B7-F908-E105B33B9FB5}"/>
              </a:ext>
            </a:extLst>
          </p:cNvPr>
          <p:cNvGraphicFramePr>
            <a:graphicFrameLocks noGrp="1"/>
          </p:cNvGraphicFramePr>
          <p:nvPr/>
        </p:nvGraphicFramePr>
        <p:xfrm>
          <a:off x="1177146" y="2052898"/>
          <a:ext cx="9837708" cy="2752203"/>
        </p:xfrm>
        <a:graphic>
          <a:graphicData uri="http://schemas.openxmlformats.org/drawingml/2006/table">
            <a:tbl>
              <a:tblPr>
                <a:tableStyleId>{5C22544A-7EE6-4342-B048-85BDC9FD1C3A}</a:tableStyleId>
              </a:tblPr>
              <a:tblGrid>
                <a:gridCol w="5968495">
                  <a:extLst>
                    <a:ext uri="{9D8B030D-6E8A-4147-A177-3AD203B41FA5}">
                      <a16:colId xmlns:a16="http://schemas.microsoft.com/office/drawing/2014/main" val="540403668"/>
                    </a:ext>
                  </a:extLst>
                </a:gridCol>
                <a:gridCol w="3869213">
                  <a:extLst>
                    <a:ext uri="{9D8B030D-6E8A-4147-A177-3AD203B41FA5}">
                      <a16:colId xmlns:a16="http://schemas.microsoft.com/office/drawing/2014/main" val="812791317"/>
                    </a:ext>
                  </a:extLst>
                </a:gridCol>
              </a:tblGrid>
              <a:tr h="612723">
                <a:tc>
                  <a:txBody>
                    <a:bodyPr/>
                    <a:lstStyle/>
                    <a:p>
                      <a:pPr algn="ctr" fontAlgn="b"/>
                      <a:r>
                        <a:rPr lang="fr-FR" sz="2000" b="0" i="0" u="none" strike="noStrike" dirty="0">
                          <a:solidFill>
                            <a:schemeClr val="bg1"/>
                          </a:solidFill>
                          <a:effectLst/>
                          <a:latin typeface="+mn-lt"/>
                        </a:rPr>
                        <a:t>Offres d’entreprises aéronautiques</a:t>
                      </a:r>
                    </a:p>
                  </a:txBody>
                  <a:tcPr marL="4920" marR="4920" marT="4920" marB="0" anchor="ctr">
                    <a:solidFill>
                      <a:srgbClr val="2E3A48"/>
                    </a:solidFill>
                  </a:tcPr>
                </a:tc>
                <a:tc>
                  <a:txBody>
                    <a:bodyPr/>
                    <a:lstStyle/>
                    <a:p>
                      <a:pPr algn="ctr" fontAlgn="b"/>
                      <a:r>
                        <a:rPr lang="fr-FR" sz="2000" b="0" i="0" u="none" strike="noStrike" dirty="0">
                          <a:solidFill>
                            <a:schemeClr val="bg1"/>
                          </a:solidFill>
                          <a:effectLst/>
                          <a:latin typeface="+mn-lt"/>
                        </a:rPr>
                        <a:t>Nombre de postes</a:t>
                      </a:r>
                    </a:p>
                  </a:txBody>
                  <a:tcPr marL="4920" marR="4920" marT="4920" marB="0" anchor="ctr">
                    <a:solidFill>
                      <a:srgbClr val="2E3A48"/>
                    </a:solidFill>
                  </a:tcPr>
                </a:tc>
                <a:extLst>
                  <a:ext uri="{0D108BD9-81ED-4DB2-BD59-A6C34878D82A}">
                    <a16:rowId xmlns:a16="http://schemas.microsoft.com/office/drawing/2014/main" val="3323912680"/>
                  </a:ext>
                </a:extLst>
              </a:tr>
              <a:tr h="427896">
                <a:tc>
                  <a:txBody>
                    <a:bodyPr/>
                    <a:lstStyle/>
                    <a:p>
                      <a:pPr algn="l" fontAlgn="b"/>
                      <a:r>
                        <a:rPr lang="fr-FR" sz="1800" b="0" i="0" u="none" strike="noStrike" dirty="0">
                          <a:solidFill>
                            <a:srgbClr val="000000"/>
                          </a:solidFill>
                          <a:effectLst/>
                          <a:latin typeface="+mn-lt"/>
                        </a:rPr>
                        <a:t>Agent d'escale</a:t>
                      </a:r>
                    </a:p>
                  </a:txBody>
                  <a:tcPr marL="6350" marR="6350" marT="6350" marB="0" anchor="ctr"/>
                </a:tc>
                <a:tc>
                  <a:txBody>
                    <a:bodyPr/>
                    <a:lstStyle/>
                    <a:p>
                      <a:pPr algn="ctr" fontAlgn="b"/>
                      <a:r>
                        <a:rPr lang="fr-FR" sz="1800" b="0" i="0" u="none" strike="noStrike">
                          <a:solidFill>
                            <a:srgbClr val="000000"/>
                          </a:solidFill>
                          <a:effectLst/>
                          <a:latin typeface="+mn-lt"/>
                        </a:rPr>
                        <a:t>20</a:t>
                      </a:r>
                    </a:p>
                  </a:txBody>
                  <a:tcPr marL="6350" marR="6350" marT="6350" marB="0" anchor="ctr"/>
                </a:tc>
                <a:extLst>
                  <a:ext uri="{0D108BD9-81ED-4DB2-BD59-A6C34878D82A}">
                    <a16:rowId xmlns:a16="http://schemas.microsoft.com/office/drawing/2014/main" val="3008654563"/>
                  </a:ext>
                </a:extLst>
              </a:tr>
              <a:tr h="427896">
                <a:tc>
                  <a:txBody>
                    <a:bodyPr/>
                    <a:lstStyle/>
                    <a:p>
                      <a:pPr algn="l" fontAlgn="b"/>
                      <a:r>
                        <a:rPr lang="fr-BE" sz="1800" b="0" i="0" u="none" strike="noStrike" dirty="0">
                          <a:solidFill>
                            <a:srgbClr val="000000"/>
                          </a:solidFill>
                          <a:effectLst/>
                          <a:latin typeface="+mn-lt"/>
                        </a:rPr>
                        <a:t>Technicien de maintenance en électronique industrielle</a:t>
                      </a:r>
                    </a:p>
                  </a:txBody>
                  <a:tcPr marL="6350" marR="6350" marT="6350" marB="0" anchor="ctr"/>
                </a:tc>
                <a:tc>
                  <a:txBody>
                    <a:bodyPr/>
                    <a:lstStyle/>
                    <a:p>
                      <a:pPr algn="ctr" fontAlgn="b"/>
                      <a:r>
                        <a:rPr lang="fr-FR" sz="1800" b="0" i="0" u="none" strike="noStrike">
                          <a:solidFill>
                            <a:srgbClr val="000000"/>
                          </a:solidFill>
                          <a:effectLst/>
                          <a:latin typeface="+mn-lt"/>
                        </a:rPr>
                        <a:t>18</a:t>
                      </a:r>
                    </a:p>
                  </a:txBody>
                  <a:tcPr marL="6350" marR="6350" marT="6350" marB="0" anchor="ctr"/>
                </a:tc>
                <a:extLst>
                  <a:ext uri="{0D108BD9-81ED-4DB2-BD59-A6C34878D82A}">
                    <a16:rowId xmlns:a16="http://schemas.microsoft.com/office/drawing/2014/main" val="2220537551"/>
                  </a:ext>
                </a:extLst>
              </a:tr>
              <a:tr h="427896">
                <a:tc>
                  <a:txBody>
                    <a:bodyPr/>
                    <a:lstStyle/>
                    <a:p>
                      <a:pPr algn="l" fontAlgn="b"/>
                      <a:r>
                        <a:rPr lang="fr-BE" sz="1800" b="0" i="0" u="none" strike="noStrike" dirty="0">
                          <a:solidFill>
                            <a:srgbClr val="000000"/>
                          </a:solidFill>
                          <a:effectLst/>
                          <a:latin typeface="+mn-lt"/>
                        </a:rPr>
                        <a:t>Technicien maintenance aéronautique</a:t>
                      </a:r>
                    </a:p>
                  </a:txBody>
                  <a:tcPr marL="6350" marR="6350" marT="6350" marB="0" anchor="ctr"/>
                </a:tc>
                <a:tc>
                  <a:txBody>
                    <a:bodyPr/>
                    <a:lstStyle/>
                    <a:p>
                      <a:pPr algn="ctr" fontAlgn="b"/>
                      <a:r>
                        <a:rPr lang="fr-FR" sz="1800" b="0" i="0" u="none" strike="noStrike">
                          <a:solidFill>
                            <a:srgbClr val="000000"/>
                          </a:solidFill>
                          <a:effectLst/>
                          <a:latin typeface="+mn-lt"/>
                        </a:rPr>
                        <a:t>15</a:t>
                      </a:r>
                    </a:p>
                  </a:txBody>
                  <a:tcPr marL="6350" marR="6350" marT="6350" marB="0" anchor="ctr"/>
                </a:tc>
                <a:extLst>
                  <a:ext uri="{0D108BD9-81ED-4DB2-BD59-A6C34878D82A}">
                    <a16:rowId xmlns:a16="http://schemas.microsoft.com/office/drawing/2014/main" val="2266540828"/>
                  </a:ext>
                </a:extLst>
              </a:tr>
              <a:tr h="427896">
                <a:tc>
                  <a:txBody>
                    <a:bodyPr/>
                    <a:lstStyle/>
                    <a:p>
                      <a:pPr algn="l" fontAlgn="b"/>
                      <a:r>
                        <a:rPr lang="fr-BE" sz="1800" b="0" i="0" u="none" strike="noStrike">
                          <a:solidFill>
                            <a:srgbClr val="000000"/>
                          </a:solidFill>
                          <a:effectLst/>
                          <a:latin typeface="+mn-lt"/>
                        </a:rPr>
                        <a:t>Manutentionnaire dans le fret aérien</a:t>
                      </a:r>
                    </a:p>
                  </a:txBody>
                  <a:tcPr marL="6350" marR="6350" marT="6350" marB="0" anchor="ctr"/>
                </a:tc>
                <a:tc>
                  <a:txBody>
                    <a:bodyPr/>
                    <a:lstStyle/>
                    <a:p>
                      <a:pPr algn="ctr" fontAlgn="b"/>
                      <a:r>
                        <a:rPr lang="fr-FR" sz="1800" b="0" i="0" u="none" strike="noStrike">
                          <a:solidFill>
                            <a:srgbClr val="000000"/>
                          </a:solidFill>
                          <a:effectLst/>
                          <a:latin typeface="+mn-lt"/>
                        </a:rPr>
                        <a:t>15</a:t>
                      </a:r>
                    </a:p>
                  </a:txBody>
                  <a:tcPr marL="6350" marR="6350" marT="6350" marB="0" anchor="ctr"/>
                </a:tc>
                <a:extLst>
                  <a:ext uri="{0D108BD9-81ED-4DB2-BD59-A6C34878D82A}">
                    <a16:rowId xmlns:a16="http://schemas.microsoft.com/office/drawing/2014/main" val="1049444959"/>
                  </a:ext>
                </a:extLst>
              </a:tr>
              <a:tr h="427896">
                <a:tc>
                  <a:txBody>
                    <a:bodyPr/>
                    <a:lstStyle/>
                    <a:p>
                      <a:pPr algn="l" fontAlgn="b"/>
                      <a:r>
                        <a:rPr lang="fr-FR" sz="1800" b="0" i="0" u="none" strike="noStrike" dirty="0">
                          <a:solidFill>
                            <a:srgbClr val="000000"/>
                          </a:solidFill>
                          <a:effectLst/>
                          <a:latin typeface="+mn-lt"/>
                        </a:rPr>
                        <a:t>Mécanicien de maintenance</a:t>
                      </a:r>
                    </a:p>
                  </a:txBody>
                  <a:tcPr marL="6350" marR="6350" marT="6350" marB="0" anchor="ctr"/>
                </a:tc>
                <a:tc>
                  <a:txBody>
                    <a:bodyPr/>
                    <a:lstStyle/>
                    <a:p>
                      <a:pPr algn="ctr" fontAlgn="b"/>
                      <a:r>
                        <a:rPr lang="fr-FR" sz="1800" b="0" i="0" u="none" strike="noStrike" dirty="0">
                          <a:solidFill>
                            <a:srgbClr val="000000"/>
                          </a:solidFill>
                          <a:effectLst/>
                          <a:latin typeface="+mn-lt"/>
                        </a:rPr>
                        <a:t>10</a:t>
                      </a:r>
                    </a:p>
                  </a:txBody>
                  <a:tcPr marL="6350" marR="6350" marT="6350" marB="0" anchor="ctr"/>
                </a:tc>
                <a:extLst>
                  <a:ext uri="{0D108BD9-81ED-4DB2-BD59-A6C34878D82A}">
                    <a16:rowId xmlns:a16="http://schemas.microsoft.com/office/drawing/2014/main" val="3397027491"/>
                  </a:ext>
                </a:extLst>
              </a:tr>
            </a:tbl>
          </a:graphicData>
        </a:graphic>
      </p:graphicFrame>
      <p:sp>
        <p:nvSpPr>
          <p:cNvPr id="3" name="ZoneTexte 2">
            <a:extLst>
              <a:ext uri="{FF2B5EF4-FFF2-40B4-BE49-F238E27FC236}">
                <a16:creationId xmlns:a16="http://schemas.microsoft.com/office/drawing/2014/main" id="{C551F3B4-E9A7-E179-85E2-A2BE5066AC84}"/>
              </a:ext>
            </a:extLst>
          </p:cNvPr>
          <p:cNvSpPr txBox="1"/>
          <p:nvPr/>
        </p:nvSpPr>
        <p:spPr>
          <a:xfrm>
            <a:off x="1121236" y="1123837"/>
            <a:ext cx="9638621" cy="646331"/>
          </a:xfrm>
          <a:prstGeom prst="rect">
            <a:avLst/>
          </a:prstGeom>
          <a:noFill/>
        </p:spPr>
        <p:txBody>
          <a:bodyPr wrap="square" rtlCol="0">
            <a:spAutoFit/>
          </a:bodyPr>
          <a:lstStyle/>
          <a:p>
            <a:pPr algn="l">
              <a:spcBef>
                <a:spcPts val="1200"/>
              </a:spcBef>
            </a:pPr>
            <a:r>
              <a:rPr lang="fr-FR" dirty="0">
                <a:solidFill>
                  <a:srgbClr val="2E3A48"/>
                </a:solidFill>
              </a:rPr>
              <a:t>Top 5 des métiers les plus recherchés par les entreprises wallonnes actives dans l’aéronautique, entre janvier et mai 2023</a:t>
            </a:r>
          </a:p>
        </p:txBody>
      </p:sp>
    </p:spTree>
    <p:extLst>
      <p:ext uri="{BB962C8B-B14F-4D97-AF65-F5344CB8AC3E}">
        <p14:creationId xmlns:p14="http://schemas.microsoft.com/office/powerpoint/2010/main" val="80295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3" name="Espace réservé du contenu 2"/>
          <p:cNvSpPr txBox="1">
            <a:spLocks/>
          </p:cNvSpPr>
          <p:nvPr/>
        </p:nvSpPr>
        <p:spPr>
          <a:xfrm>
            <a:off x="1024132" y="435505"/>
            <a:ext cx="3180785" cy="456359"/>
          </a:xfrm>
          <a:prstGeom prst="rect">
            <a:avLst/>
          </a:prstGeom>
        </p:spPr>
        <p:txBody>
          <a:bodyPr>
            <a:normAutofit fontScale="85000" lnSpcReduction="10000"/>
          </a:bodyPr>
          <a:lstStyle>
            <a:lvl1pPr marL="288146" indent="-288146" algn="l" defTabSz="384195" rtl="0" eaLnBrk="1" latinLnBrk="0" hangingPunct="1">
              <a:spcBef>
                <a:spcPct val="20000"/>
              </a:spcBef>
              <a:buFont typeface="Arial"/>
              <a:buChar char="•"/>
              <a:defRPr sz="2652" kern="1200">
                <a:solidFill>
                  <a:schemeClr val="tx1"/>
                </a:solidFill>
                <a:latin typeface="+mn-lt"/>
                <a:ea typeface="+mn-ea"/>
                <a:cs typeface="+mn-cs"/>
              </a:defRPr>
            </a:lvl1pPr>
            <a:lvl2pPr marL="624316" indent="-240122" algn="l" defTabSz="384195" rtl="0" eaLnBrk="1" latinLnBrk="0" hangingPunct="1">
              <a:spcBef>
                <a:spcPct val="20000"/>
              </a:spcBef>
              <a:buFont typeface="Arial"/>
              <a:buChar char="–"/>
              <a:defRPr sz="2358" kern="1200">
                <a:solidFill>
                  <a:schemeClr val="tx1"/>
                </a:solidFill>
                <a:latin typeface="+mn-lt"/>
                <a:ea typeface="+mn-ea"/>
                <a:cs typeface="+mn-cs"/>
              </a:defRPr>
            </a:lvl2pPr>
            <a:lvl3pPr marL="960487" indent="-192097" algn="l" defTabSz="384195" rtl="0" eaLnBrk="1" latinLnBrk="0" hangingPunct="1">
              <a:spcBef>
                <a:spcPct val="20000"/>
              </a:spcBef>
              <a:buFont typeface="Arial"/>
              <a:buChar char="•"/>
              <a:defRPr sz="1989" kern="1200">
                <a:solidFill>
                  <a:schemeClr val="tx1"/>
                </a:solidFill>
                <a:latin typeface="+mn-lt"/>
                <a:ea typeface="+mn-ea"/>
                <a:cs typeface="+mn-cs"/>
              </a:defRPr>
            </a:lvl3pPr>
            <a:lvl4pPr marL="1344681" indent="-192097" algn="l" defTabSz="384195" rtl="0" eaLnBrk="1" latinLnBrk="0" hangingPunct="1">
              <a:spcBef>
                <a:spcPct val="20000"/>
              </a:spcBef>
              <a:buFont typeface="Arial"/>
              <a:buChar char="–"/>
              <a:defRPr sz="1695" kern="1200">
                <a:solidFill>
                  <a:schemeClr val="tx1"/>
                </a:solidFill>
                <a:latin typeface="+mn-lt"/>
                <a:ea typeface="+mn-ea"/>
                <a:cs typeface="+mn-cs"/>
              </a:defRPr>
            </a:lvl4pPr>
            <a:lvl5pPr marL="1728875" indent="-192097" algn="l" defTabSz="384195" rtl="0" eaLnBrk="1" latinLnBrk="0" hangingPunct="1">
              <a:spcBef>
                <a:spcPct val="20000"/>
              </a:spcBef>
              <a:buFont typeface="Arial"/>
              <a:buChar char="»"/>
              <a:defRPr sz="1695" kern="1200">
                <a:solidFill>
                  <a:schemeClr val="tx1"/>
                </a:solidFill>
                <a:latin typeface="+mn-lt"/>
                <a:ea typeface="+mn-ea"/>
                <a:cs typeface="+mn-cs"/>
              </a:defRPr>
            </a:lvl5pPr>
            <a:lvl6pPr marL="2113069" indent="-192097" algn="l" defTabSz="384195" rtl="0" eaLnBrk="1" latinLnBrk="0" hangingPunct="1">
              <a:spcBef>
                <a:spcPct val="20000"/>
              </a:spcBef>
              <a:buFont typeface="Arial"/>
              <a:buChar char="•"/>
              <a:defRPr sz="1695" kern="1200">
                <a:solidFill>
                  <a:schemeClr val="tx1"/>
                </a:solidFill>
                <a:latin typeface="+mn-lt"/>
                <a:ea typeface="+mn-ea"/>
                <a:cs typeface="+mn-cs"/>
              </a:defRPr>
            </a:lvl6pPr>
            <a:lvl7pPr marL="2497264" indent="-192097" algn="l" defTabSz="384195" rtl="0" eaLnBrk="1" latinLnBrk="0" hangingPunct="1">
              <a:spcBef>
                <a:spcPct val="20000"/>
              </a:spcBef>
              <a:buFont typeface="Arial"/>
              <a:buChar char="•"/>
              <a:defRPr sz="1695" kern="1200">
                <a:solidFill>
                  <a:schemeClr val="tx1"/>
                </a:solidFill>
                <a:latin typeface="+mn-lt"/>
                <a:ea typeface="+mn-ea"/>
                <a:cs typeface="+mn-cs"/>
              </a:defRPr>
            </a:lvl7pPr>
            <a:lvl8pPr marL="2881459" indent="-192097" algn="l" defTabSz="384195" rtl="0" eaLnBrk="1" latinLnBrk="0" hangingPunct="1">
              <a:spcBef>
                <a:spcPct val="20000"/>
              </a:spcBef>
              <a:buFont typeface="Arial"/>
              <a:buChar char="•"/>
              <a:defRPr sz="1695" kern="1200">
                <a:solidFill>
                  <a:schemeClr val="tx1"/>
                </a:solidFill>
                <a:latin typeface="+mn-lt"/>
                <a:ea typeface="+mn-ea"/>
                <a:cs typeface="+mn-cs"/>
              </a:defRPr>
            </a:lvl8pPr>
            <a:lvl9pPr marL="3265653" indent="-192097" algn="l" defTabSz="384195" rtl="0" eaLnBrk="1" latinLnBrk="0" hangingPunct="1">
              <a:spcBef>
                <a:spcPct val="20000"/>
              </a:spcBef>
              <a:buFont typeface="Arial"/>
              <a:buChar char="•"/>
              <a:defRPr sz="1695" kern="1200">
                <a:solidFill>
                  <a:schemeClr val="tx1"/>
                </a:solidFill>
                <a:latin typeface="+mn-lt"/>
                <a:ea typeface="+mn-ea"/>
                <a:cs typeface="+mn-cs"/>
              </a:defRPr>
            </a:lvl9pPr>
          </a:lstStyle>
          <a:p>
            <a:pPr marL="0" indent="0" defTabSz="375910">
              <a:buNone/>
              <a:defRPr/>
            </a:pPr>
            <a:r>
              <a:rPr lang="fr-BE" sz="2400" b="1" dirty="0">
                <a:solidFill>
                  <a:prstClr val="black"/>
                </a:solidFill>
              </a:rPr>
              <a:t> Situation 2023 et avenir </a:t>
            </a:r>
          </a:p>
        </p:txBody>
      </p:sp>
      <p:sp>
        <p:nvSpPr>
          <p:cNvPr id="13" name="Rectangle 12">
            <a:extLst>
              <a:ext uri="{FF2B5EF4-FFF2-40B4-BE49-F238E27FC236}">
                <a16:creationId xmlns:a16="http://schemas.microsoft.com/office/drawing/2014/main" id="{51F7AB32-15AF-40C4-BF3F-34000D9F5A71}"/>
              </a:ext>
            </a:extLst>
          </p:cNvPr>
          <p:cNvSpPr/>
          <p:nvPr/>
        </p:nvSpPr>
        <p:spPr>
          <a:xfrm>
            <a:off x="1307486" y="1426655"/>
            <a:ext cx="2614079" cy="1098530"/>
          </a:xfrm>
          <a:prstGeom prst="rect">
            <a:avLst/>
          </a:prstGeom>
          <a:solidFill>
            <a:srgbClr val="2E3A48"/>
          </a:solidFill>
          <a:ln>
            <a:solidFill>
              <a:srgbClr val="2E3A48"/>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07134">
              <a:defRPr/>
            </a:pPr>
            <a:r>
              <a:rPr lang="fr-BE" sz="2000" dirty="0">
                <a:solidFill>
                  <a:prstClr val="white"/>
                </a:solidFill>
              </a:rPr>
              <a:t>Points de tension</a:t>
            </a:r>
          </a:p>
        </p:txBody>
      </p:sp>
      <p:sp>
        <p:nvSpPr>
          <p:cNvPr id="14" name="Rectangle 13">
            <a:extLst>
              <a:ext uri="{FF2B5EF4-FFF2-40B4-BE49-F238E27FC236}">
                <a16:creationId xmlns:a16="http://schemas.microsoft.com/office/drawing/2014/main" id="{48852675-29F5-4503-B0F1-4439BF2F1251}"/>
              </a:ext>
            </a:extLst>
          </p:cNvPr>
          <p:cNvSpPr/>
          <p:nvPr/>
        </p:nvSpPr>
        <p:spPr>
          <a:xfrm>
            <a:off x="1307486" y="3566578"/>
            <a:ext cx="2614079" cy="1098530"/>
          </a:xfrm>
          <a:prstGeom prst="rect">
            <a:avLst/>
          </a:prstGeom>
          <a:solidFill>
            <a:srgbClr val="2E3A48"/>
          </a:solidFill>
          <a:ln>
            <a:solidFill>
              <a:srgbClr val="2E3A48"/>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07134">
              <a:defRPr/>
            </a:pPr>
            <a:r>
              <a:rPr lang="fr-BE" sz="2000" dirty="0">
                <a:solidFill>
                  <a:prstClr val="white"/>
                </a:solidFill>
              </a:rPr>
              <a:t>Stabilisation</a:t>
            </a:r>
            <a:endParaRPr lang="fr-BE" sz="1814" dirty="0">
              <a:solidFill>
                <a:prstClr val="white"/>
              </a:solidFill>
            </a:endParaRPr>
          </a:p>
        </p:txBody>
      </p:sp>
      <p:sp>
        <p:nvSpPr>
          <p:cNvPr id="15" name="Rectangle 14">
            <a:extLst>
              <a:ext uri="{FF2B5EF4-FFF2-40B4-BE49-F238E27FC236}">
                <a16:creationId xmlns:a16="http://schemas.microsoft.com/office/drawing/2014/main" id="{EDBC4EDA-E10A-43E8-8F68-DD021FF0E9A0}"/>
              </a:ext>
            </a:extLst>
          </p:cNvPr>
          <p:cNvSpPr/>
          <p:nvPr/>
        </p:nvSpPr>
        <p:spPr>
          <a:xfrm>
            <a:off x="4214730" y="5159029"/>
            <a:ext cx="7531812" cy="1328377"/>
          </a:xfrm>
          <a:prstGeom prst="rect">
            <a:avLst/>
          </a:prstGeom>
        </p:spPr>
        <p:txBody>
          <a:bodyPr wrap="square">
            <a:spAutoFit/>
          </a:bodyPr>
          <a:lstStyle/>
          <a:p>
            <a:pPr marL="310942" indent="-310942" defTabSz="407134">
              <a:buFontTx/>
              <a:buChar char="-"/>
              <a:defRPr/>
            </a:pPr>
            <a:r>
              <a:rPr lang="fr-BE" sz="1600" dirty="0"/>
              <a:t>Augmentation continue des recettes du transport de fret</a:t>
            </a:r>
          </a:p>
          <a:p>
            <a:pPr marL="310942" indent="-310942" defTabSz="407134">
              <a:buFontTx/>
              <a:buChar char="-"/>
              <a:defRPr/>
            </a:pPr>
            <a:r>
              <a:rPr lang="fr-BE" sz="1600" dirty="0"/>
              <a:t>R&amp;D sur l’électrification des avions</a:t>
            </a:r>
          </a:p>
          <a:p>
            <a:pPr marL="310942" indent="-310942" defTabSz="407134">
              <a:buFontTx/>
              <a:buChar char="-"/>
              <a:defRPr/>
            </a:pPr>
            <a:r>
              <a:rPr lang="fr-BE" sz="1600" dirty="0"/>
              <a:t>Réengagement dans le secteur</a:t>
            </a:r>
          </a:p>
          <a:p>
            <a:pPr marL="310942" indent="-310942" defTabSz="407134">
              <a:buFontTx/>
              <a:buChar char="-"/>
              <a:defRPr/>
            </a:pPr>
            <a:r>
              <a:rPr lang="fr-BE" sz="1600" dirty="0"/>
              <a:t>Augmentation du nombre de commandes d’avions</a:t>
            </a:r>
          </a:p>
          <a:p>
            <a:pPr marL="310942" indent="-310942" defTabSz="407134">
              <a:buFontTx/>
              <a:buChar char="-"/>
              <a:defRPr/>
            </a:pPr>
            <a:endParaRPr lang="fr-BE" sz="1632" dirty="0"/>
          </a:p>
        </p:txBody>
      </p:sp>
      <p:sp>
        <p:nvSpPr>
          <p:cNvPr id="2" name="Rectangle 1">
            <a:extLst>
              <a:ext uri="{FF2B5EF4-FFF2-40B4-BE49-F238E27FC236}">
                <a16:creationId xmlns:a16="http://schemas.microsoft.com/office/drawing/2014/main" id="{8A029FC5-21FF-4591-8B30-C73E69389EF0}"/>
              </a:ext>
            </a:extLst>
          </p:cNvPr>
          <p:cNvSpPr/>
          <p:nvPr/>
        </p:nvSpPr>
        <p:spPr>
          <a:xfrm>
            <a:off x="4214730" y="3700344"/>
            <a:ext cx="7531812" cy="830997"/>
          </a:xfrm>
          <a:prstGeom prst="rect">
            <a:avLst/>
          </a:prstGeom>
        </p:spPr>
        <p:txBody>
          <a:bodyPr wrap="square">
            <a:spAutoFit/>
          </a:bodyPr>
          <a:lstStyle/>
          <a:p>
            <a:pPr marL="310942" indent="-310942" defTabSz="407134">
              <a:buFontTx/>
              <a:buChar char="-"/>
              <a:defRPr/>
            </a:pPr>
            <a:r>
              <a:rPr lang="fr-BE" sz="1600" dirty="0"/>
              <a:t>Nombre de voyageurs attendus en 2023 : proche de l’avant crise sanitaire</a:t>
            </a:r>
          </a:p>
          <a:p>
            <a:pPr marL="310942" indent="-310942" defTabSz="407134">
              <a:buFontTx/>
              <a:buChar char="-"/>
              <a:defRPr/>
            </a:pPr>
            <a:r>
              <a:rPr lang="fr-BE" sz="1600" dirty="0"/>
              <a:t>Chiffre d’affaires attendus des transporteurs aériens proche de 2019</a:t>
            </a:r>
          </a:p>
          <a:p>
            <a:pPr marL="310942" indent="-310942" defTabSz="407134">
              <a:buFontTx/>
              <a:buChar char="-"/>
              <a:defRPr/>
            </a:pPr>
            <a:r>
              <a:rPr lang="fr-BE" sz="1600" dirty="0"/>
              <a:t>Retour des besoins en maintenance</a:t>
            </a:r>
          </a:p>
        </p:txBody>
      </p:sp>
      <p:sp>
        <p:nvSpPr>
          <p:cNvPr id="16" name="Rectangle 15">
            <a:extLst>
              <a:ext uri="{FF2B5EF4-FFF2-40B4-BE49-F238E27FC236}">
                <a16:creationId xmlns:a16="http://schemas.microsoft.com/office/drawing/2014/main" id="{4DF388B0-761F-417A-845E-1020ED2268D2}"/>
              </a:ext>
            </a:extLst>
          </p:cNvPr>
          <p:cNvSpPr/>
          <p:nvPr/>
        </p:nvSpPr>
        <p:spPr>
          <a:xfrm>
            <a:off x="4214730" y="965581"/>
            <a:ext cx="7521999" cy="2308324"/>
          </a:xfrm>
          <a:prstGeom prst="rect">
            <a:avLst/>
          </a:prstGeom>
        </p:spPr>
        <p:txBody>
          <a:bodyPr wrap="square">
            <a:spAutoFit/>
          </a:bodyPr>
          <a:lstStyle/>
          <a:p>
            <a:pPr marL="310942" indent="-310942" fontAlgn="ctr">
              <a:buFontTx/>
              <a:buChar char="-"/>
            </a:pPr>
            <a:r>
              <a:rPr lang="fr-BE" sz="1600" dirty="0"/>
              <a:t>Date line de la neutralité carbone du ciel européen</a:t>
            </a:r>
          </a:p>
          <a:p>
            <a:pPr marL="310942" indent="-310942" fontAlgn="ctr">
              <a:buFontTx/>
              <a:buChar char="-"/>
            </a:pPr>
            <a:r>
              <a:rPr lang="fr-BE" sz="1600" dirty="0"/>
              <a:t>Guerre en Ukraine</a:t>
            </a:r>
          </a:p>
          <a:p>
            <a:pPr marL="310942" indent="-310942" fontAlgn="ctr">
              <a:buFontTx/>
              <a:buChar char="-"/>
            </a:pPr>
            <a:r>
              <a:rPr lang="fr-BE" sz="1600" dirty="0"/>
              <a:t>Augmentation du prix du kérozène </a:t>
            </a:r>
          </a:p>
          <a:p>
            <a:pPr marL="310942" indent="-310942" fontAlgn="ctr">
              <a:buFontTx/>
              <a:buChar char="-"/>
            </a:pPr>
            <a:r>
              <a:rPr lang="fr-BE" sz="1600" dirty="0"/>
              <a:t>Tensions d’approvisionnement sur les matières premières</a:t>
            </a:r>
          </a:p>
          <a:p>
            <a:pPr marL="310942" indent="-310942" fontAlgn="ctr">
              <a:buFontTx/>
              <a:buChar char="-"/>
            </a:pPr>
            <a:r>
              <a:rPr lang="fr-BE" sz="1600" dirty="0"/>
              <a:t>Engagements de profils spécialisés en décarbonisation, transformation numérique et cyber technologie. </a:t>
            </a:r>
          </a:p>
          <a:p>
            <a:pPr marL="310942" indent="-310942" fontAlgn="ctr">
              <a:buFontTx/>
              <a:buChar char="-"/>
            </a:pPr>
            <a:r>
              <a:rPr lang="fr-BE" sz="1600" dirty="0"/>
              <a:t>Longs délais de livraison </a:t>
            </a:r>
          </a:p>
          <a:p>
            <a:pPr marL="310942" indent="-310942" fontAlgn="ctr">
              <a:buFontTx/>
              <a:buChar char="-"/>
            </a:pPr>
            <a:r>
              <a:rPr lang="fr-BE" sz="1600" dirty="0"/>
              <a:t>Concurrence internationale</a:t>
            </a:r>
          </a:p>
          <a:p>
            <a:pPr marL="310942" indent="-310942" fontAlgn="ctr">
              <a:buFontTx/>
              <a:buChar char="-"/>
            </a:pPr>
            <a:r>
              <a:rPr lang="fr-BE" sz="1600" dirty="0"/>
              <a:t>Augmentation du prix des billets</a:t>
            </a:r>
          </a:p>
        </p:txBody>
      </p:sp>
      <p:sp>
        <p:nvSpPr>
          <p:cNvPr id="18" name="Rectangle 17">
            <a:extLst>
              <a:ext uri="{FF2B5EF4-FFF2-40B4-BE49-F238E27FC236}">
                <a16:creationId xmlns:a16="http://schemas.microsoft.com/office/drawing/2014/main" id="{1E633BD1-3581-4FF7-997A-035807015713}"/>
              </a:ext>
            </a:extLst>
          </p:cNvPr>
          <p:cNvSpPr/>
          <p:nvPr/>
        </p:nvSpPr>
        <p:spPr>
          <a:xfrm>
            <a:off x="1307486" y="5273953"/>
            <a:ext cx="2614079" cy="1098531"/>
          </a:xfrm>
          <a:prstGeom prst="rect">
            <a:avLst/>
          </a:prstGeom>
          <a:solidFill>
            <a:srgbClr val="2E3A48"/>
          </a:solidFill>
          <a:ln>
            <a:solidFill>
              <a:srgbClr val="2E3A48"/>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07134">
              <a:defRPr/>
            </a:pPr>
            <a:r>
              <a:rPr lang="fr-BE" sz="2000" dirty="0">
                <a:solidFill>
                  <a:prstClr val="white"/>
                </a:solidFill>
              </a:rPr>
              <a:t>Evolution </a:t>
            </a:r>
          </a:p>
        </p:txBody>
      </p:sp>
      <p:sp>
        <p:nvSpPr>
          <p:cNvPr id="3" name="Espace réservé de la date 1">
            <a:extLst>
              <a:ext uri="{FF2B5EF4-FFF2-40B4-BE49-F238E27FC236}">
                <a16:creationId xmlns:a16="http://schemas.microsoft.com/office/drawing/2014/main" id="{15A46DB0-D39E-A2E4-08A6-7653AF82474F}"/>
              </a:ext>
            </a:extLst>
          </p:cNvPr>
          <p:cNvSpPr>
            <a:spLocks noGrp="1"/>
          </p:cNvSpPr>
          <p:nvPr>
            <p:ph type="dt" sz="half" idx="10"/>
          </p:nvPr>
        </p:nvSpPr>
        <p:spPr>
          <a:xfrm>
            <a:off x="1024132" y="6470379"/>
            <a:ext cx="2743200" cy="365125"/>
          </a:xfrm>
        </p:spPr>
        <p:txBody>
          <a:bodyPr/>
          <a:lstStyle/>
          <a:p>
            <a:r>
              <a:rPr lang="en-US" sz="1000" dirty="0"/>
              <a:t>02/06/2023</a:t>
            </a:r>
            <a:endParaRPr lang="nl-NL" sz="1000" dirty="0"/>
          </a:p>
        </p:txBody>
      </p:sp>
    </p:spTree>
    <p:extLst>
      <p:ext uri="{BB962C8B-B14F-4D97-AF65-F5344CB8AC3E}">
        <p14:creationId xmlns:p14="http://schemas.microsoft.com/office/powerpoint/2010/main" val="245438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2F9151-DF8F-2683-48A0-D4B7FA3CFEB9}"/>
              </a:ext>
            </a:extLst>
          </p:cNvPr>
          <p:cNvSpPr>
            <a:spLocks noGrp="1"/>
          </p:cNvSpPr>
          <p:nvPr>
            <p:ph type="sldNum" sz="quarter" idx="4294967295"/>
          </p:nvPr>
        </p:nvSpPr>
        <p:spPr>
          <a:xfrm>
            <a:off x="0" y="6356350"/>
            <a:ext cx="430213" cy="365125"/>
          </a:xfrm>
        </p:spPr>
        <p:txBody>
          <a:bodyPr/>
          <a:lstStyle/>
          <a:p>
            <a:fld id="{C31B3AA1-123F-634E-9CFC-467226D1D813}" type="slidenum">
              <a:rPr lang="nl-NL" smtClean="0"/>
              <a:pPr/>
              <a:t>17</a:t>
            </a:fld>
            <a:endParaRPr lang="nl-NL"/>
          </a:p>
        </p:txBody>
      </p:sp>
    </p:spTree>
    <p:extLst>
      <p:ext uri="{BB962C8B-B14F-4D97-AF65-F5344CB8AC3E}">
        <p14:creationId xmlns:p14="http://schemas.microsoft.com/office/powerpoint/2010/main" val="180865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5E2015B-28A5-1C71-BFD3-EF30FA36EF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75000"/>
                  </a:srgbClr>
                </a:solidFill>
                <a:effectLst/>
                <a:uLnTx/>
                <a:uFillTx/>
                <a:latin typeface="Calibri" panose="020F0502020204030204"/>
                <a:ea typeface="+mn-ea"/>
                <a:cs typeface="+mn-cs"/>
              </a:rPr>
              <a:t>15/09/2021</a:t>
            </a:r>
            <a:endParaRPr kumimoji="0" lang="nl-NL" sz="10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5AF59573-FD65-9DE9-33A4-2518999C8C6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1B3AA1-123F-634E-9CFC-467226D1D813}" type="slidenum">
              <a:rPr kumimoji="0" lang="nl-NL" sz="1000" b="1"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nl-NL" sz="1000" b="1"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B9FC254-4F8C-9DDC-236E-95FFEB5CD7D8}"/>
              </a:ext>
            </a:extLst>
          </p:cNvPr>
          <p:cNvSpPr/>
          <p:nvPr/>
        </p:nvSpPr>
        <p:spPr>
          <a:xfrm>
            <a:off x="1" y="0"/>
            <a:ext cx="3314700" cy="6858000"/>
          </a:xfrm>
          <a:prstGeom prst="rect">
            <a:avLst/>
          </a:prstGeom>
          <a:solidFill>
            <a:srgbClr val="5C5EA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500"/>
              </a:spcBef>
              <a:spcAft>
                <a:spcPts val="200"/>
              </a:spcAft>
              <a:buClrTx/>
              <a:buSzTx/>
              <a:buFontTx/>
              <a:buNone/>
              <a:tabLst/>
              <a:defRPr/>
            </a:pPr>
            <a:endParaRPr kumimoji="0" lang="fr-BE" sz="1800" b="0" i="0" u="none" strike="noStrike" kern="1200" cap="none" spc="0" normalizeH="0" baseline="0" noProof="0" dirty="0" err="1">
              <a:ln>
                <a:noFill/>
              </a:ln>
              <a:solidFill>
                <a:srgbClr val="FFC000"/>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352716CD-9FF1-A821-B885-5175E0C29E29}"/>
              </a:ext>
            </a:extLst>
          </p:cNvPr>
          <p:cNvSpPr txBox="1"/>
          <p:nvPr/>
        </p:nvSpPr>
        <p:spPr>
          <a:xfrm>
            <a:off x="174072" y="2736502"/>
            <a:ext cx="2982487"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800" cap="all" spc="150" dirty="0">
                <a:solidFill>
                  <a:prstClr val="white"/>
                </a:solidFill>
                <a:latin typeface="Calibri" panose="020F0502020204030204"/>
              </a:rPr>
              <a:t>Anticiper les évolution du marché de l’emploi</a:t>
            </a:r>
            <a:endParaRPr kumimoji="0" lang="fr-BE" sz="2800" b="0" i="0" u="none" strike="noStrike" kern="1200" cap="all" spc="150" normalizeH="0" baseline="0" noProof="0" dirty="0">
              <a:ln>
                <a:noFill/>
              </a:ln>
              <a:solidFill>
                <a:prstClr val="white"/>
              </a:solidFill>
              <a:effectLst/>
              <a:uLnTx/>
              <a:uFillTx/>
              <a:latin typeface="Calibri" panose="020F0502020204030204"/>
              <a:ea typeface="+mn-ea"/>
              <a:cs typeface="+mn-cs"/>
            </a:endParaRPr>
          </a:p>
        </p:txBody>
      </p:sp>
      <p:sp>
        <p:nvSpPr>
          <p:cNvPr id="3" name="Rectangle : coins arrondis 2">
            <a:extLst>
              <a:ext uri="{FF2B5EF4-FFF2-40B4-BE49-F238E27FC236}">
                <a16:creationId xmlns:a16="http://schemas.microsoft.com/office/drawing/2014/main" id="{461E0A32-100E-9807-23E3-042B5597B3CE}"/>
              </a:ext>
            </a:extLst>
          </p:cNvPr>
          <p:cNvSpPr/>
          <p:nvPr/>
        </p:nvSpPr>
        <p:spPr>
          <a:xfrm>
            <a:off x="4866958" y="239515"/>
            <a:ext cx="2730500" cy="184819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Wallonie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compétences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d’avenir</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endParaRPr kumimoji="0" lang="fr-B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 coins arrondis 5">
            <a:extLst>
              <a:ext uri="{FF2B5EF4-FFF2-40B4-BE49-F238E27FC236}">
                <a16:creationId xmlns:a16="http://schemas.microsoft.com/office/drawing/2014/main" id="{F33947A3-4307-B35F-903C-B0AB629C52E0}"/>
              </a:ext>
            </a:extLst>
          </p:cNvPr>
          <p:cNvSpPr/>
          <p:nvPr/>
        </p:nvSpPr>
        <p:spPr>
          <a:xfrm>
            <a:off x="8302163" y="444324"/>
            <a:ext cx="2730500" cy="1848199"/>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ea typeface="Times New Roman" panose="02020603050405020304" pitchFamily="18" charset="0"/>
              </a:rPr>
              <a:t>Un </a:t>
            </a:r>
            <a:r>
              <a:rPr lang="en-US" dirty="0" err="1">
                <a:solidFill>
                  <a:prstClr val="black"/>
                </a:solidFill>
                <a:latin typeface="Arial" panose="020B0604020202020204" pitchFamily="34" charset="0"/>
                <a:ea typeface="Times New Roman" panose="02020603050405020304" pitchFamily="18" charset="0"/>
              </a:rPr>
              <a:t>réseau</a:t>
            </a:r>
            <a:r>
              <a:rPr lang="en-US" dirty="0">
                <a:solidFill>
                  <a:prstClr val="black"/>
                </a:solidFill>
                <a:latin typeface="Arial" panose="020B0604020202020204" pitchFamily="34" charset="0"/>
                <a:ea typeface="Times New Roman" panose="02020603050405020304" pitchFamily="18" charset="0"/>
              </a:rPr>
              <a:t> de plus de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180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conseillers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charge des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entreprises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 coins arrondis 7">
            <a:extLst>
              <a:ext uri="{FF2B5EF4-FFF2-40B4-BE49-F238E27FC236}">
                <a16:creationId xmlns:a16="http://schemas.microsoft.com/office/drawing/2014/main" id="{6A87F059-C959-8953-3B71-C73ED1FB5ED4}"/>
              </a:ext>
            </a:extLst>
          </p:cNvPr>
          <p:cNvSpPr/>
          <p:nvPr/>
        </p:nvSpPr>
        <p:spPr>
          <a:xfrm>
            <a:off x="9451544" y="2658800"/>
            <a:ext cx="2730500" cy="1848199"/>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Des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comités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stratégiques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avec les,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partenaires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sociaux</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des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secteurs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professionnels</a:t>
            </a: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 coins arrondis 10">
            <a:extLst>
              <a:ext uri="{FF2B5EF4-FFF2-40B4-BE49-F238E27FC236}">
                <a16:creationId xmlns:a16="http://schemas.microsoft.com/office/drawing/2014/main" id="{6EEEB81D-30DF-0670-32DC-54BE2E0BFC7C}"/>
              </a:ext>
            </a:extLst>
          </p:cNvPr>
          <p:cNvSpPr/>
          <p:nvPr/>
        </p:nvSpPr>
        <p:spPr>
          <a:xfrm>
            <a:off x="3452044" y="2251246"/>
            <a:ext cx="2688963" cy="184819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prstClr val="white"/>
                </a:solidFill>
                <a:latin typeface="Calibri" panose="020F0502020204030204"/>
              </a:rPr>
              <a:t>Veille</a:t>
            </a:r>
            <a:r>
              <a:rPr lang="en-US" dirty="0">
                <a:solidFill>
                  <a:prstClr val="white"/>
                </a:solidFill>
                <a:latin typeface="Calibri" panose="020F0502020204030204"/>
              </a:rPr>
              <a:t> et prospective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 coins arrondis 11">
            <a:extLst>
              <a:ext uri="{FF2B5EF4-FFF2-40B4-BE49-F238E27FC236}">
                <a16:creationId xmlns:a16="http://schemas.microsoft.com/office/drawing/2014/main" id="{E4A33A9D-0DBD-1276-674C-CB979EC380CC}"/>
              </a:ext>
            </a:extLst>
          </p:cNvPr>
          <p:cNvSpPr/>
          <p:nvPr/>
        </p:nvSpPr>
        <p:spPr>
          <a:xfrm>
            <a:off x="4438622" y="4690713"/>
            <a:ext cx="2730500" cy="1848199"/>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La gestion active de la “reserve de main d’oeuvre”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wallonne</a:t>
            </a: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rganigramme : Connecteur 12">
            <a:extLst>
              <a:ext uri="{FF2B5EF4-FFF2-40B4-BE49-F238E27FC236}">
                <a16:creationId xmlns:a16="http://schemas.microsoft.com/office/drawing/2014/main" id="{65E95984-5BF8-CE01-C16E-3B08A95D95AF}"/>
              </a:ext>
            </a:extLst>
          </p:cNvPr>
          <p:cNvSpPr/>
          <p:nvPr/>
        </p:nvSpPr>
        <p:spPr>
          <a:xfrm>
            <a:off x="5990879" y="1937445"/>
            <a:ext cx="3514987" cy="308610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500"/>
              </a:spcBef>
              <a:spcAft>
                <a:spcPts val="2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Se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focaliser</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sur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l’évoluation</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de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l’offre</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et de la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demande</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en</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vue</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d’identifier</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les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besoins</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en</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compétences</a:t>
            </a:r>
            <a:endParaRPr kumimoji="0" lang="fr-BE" sz="2000" b="1" i="0" u="none" strike="noStrike" kern="1200" cap="none" spc="0" normalizeH="0" baseline="0" noProof="0" dirty="0" err="1">
              <a:ln>
                <a:noFill/>
              </a:ln>
              <a:solidFill>
                <a:srgbClr val="FFC000"/>
              </a:solidFill>
              <a:effectLst/>
              <a:uLnTx/>
              <a:uFillTx/>
              <a:latin typeface="Calibri" panose="020F0502020204030204"/>
              <a:ea typeface="+mn-ea"/>
              <a:cs typeface="+mn-cs"/>
            </a:endParaRPr>
          </a:p>
        </p:txBody>
      </p:sp>
      <p:sp>
        <p:nvSpPr>
          <p:cNvPr id="2" name="Rectangle : coins arrondis 1">
            <a:extLst>
              <a:ext uri="{FF2B5EF4-FFF2-40B4-BE49-F238E27FC236}">
                <a16:creationId xmlns:a16="http://schemas.microsoft.com/office/drawing/2014/main" id="{0AF377F4-9DE1-2F27-DB05-FD54A0C94047}"/>
              </a:ext>
            </a:extLst>
          </p:cNvPr>
          <p:cNvSpPr/>
          <p:nvPr/>
        </p:nvSpPr>
        <p:spPr>
          <a:xfrm>
            <a:off x="8293043" y="4583658"/>
            <a:ext cx="2730500" cy="1848199"/>
          </a:xfrm>
          <a:prstGeom prst="round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La formation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professionelle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p:txBody>
      </p:sp>
      <p:sp>
        <p:nvSpPr>
          <p:cNvPr id="14" name="ZoneTexte 13">
            <a:extLst>
              <a:ext uri="{FF2B5EF4-FFF2-40B4-BE49-F238E27FC236}">
                <a16:creationId xmlns:a16="http://schemas.microsoft.com/office/drawing/2014/main" id="{75E85291-D1C1-C233-C7C9-EEA4F0988229}"/>
              </a:ext>
            </a:extLst>
          </p:cNvPr>
          <p:cNvSpPr txBox="1"/>
          <p:nvPr/>
        </p:nvSpPr>
        <p:spPr>
          <a:xfrm>
            <a:off x="3447815" y="2856578"/>
            <a:ext cx="2684025" cy="1077218"/>
          </a:xfrm>
          <a:prstGeom prst="rect">
            <a:avLst/>
          </a:prstGeom>
          <a:noFill/>
        </p:spPr>
        <p:txBody>
          <a:bodyPr wrap="square">
            <a:spAutoFit/>
          </a:bodyPr>
          <a:lstStyle/>
          <a:p>
            <a:r>
              <a:rPr lang="fr-BE" sz="1600" dirty="0">
                <a:solidFill>
                  <a:srgbClr val="FFFF00"/>
                </a:solidFill>
                <a:hlinkClick r:id="rId3">
                  <a:extLst>
                    <a:ext uri="{A12FA001-AC4F-418D-AE19-62706E023703}">
                      <ahyp:hlinkClr xmlns:ahyp="http://schemas.microsoft.com/office/drawing/2018/hyperlinkcolor" val="tx"/>
                    </a:ext>
                  </a:extLst>
                </a:hlinkClick>
              </a:rPr>
              <a:t>Anticipation des besoins en compétences et formations dans la chaîne de valeur du génie mécanique (leforem.be)</a:t>
            </a:r>
            <a:endParaRPr lang="fr-BE" sz="1600" dirty="0">
              <a:solidFill>
                <a:srgbClr val="FFFF00"/>
              </a:solidFill>
            </a:endParaRPr>
          </a:p>
        </p:txBody>
      </p:sp>
    </p:spTree>
    <p:extLst>
      <p:ext uri="{BB962C8B-B14F-4D97-AF65-F5344CB8AC3E}">
        <p14:creationId xmlns:p14="http://schemas.microsoft.com/office/powerpoint/2010/main" val="67868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3C9938-F0F0-5A6E-1E92-E8E58D2D606F}"/>
              </a:ext>
            </a:extLst>
          </p:cNvPr>
          <p:cNvSpPr>
            <a:spLocks noGrp="1"/>
          </p:cNvSpPr>
          <p:nvPr>
            <p:ph type="dt" sz="half" idx="10"/>
          </p:nvPr>
        </p:nvSpPr>
        <p:spPr/>
        <p:txBody>
          <a:bodyPr/>
          <a:lstStyle/>
          <a:p>
            <a:r>
              <a:rPr lang="en-US" dirty="0"/>
              <a:t>02/06/2023</a:t>
            </a:r>
            <a:endParaRPr lang="nl-NL" dirty="0"/>
          </a:p>
        </p:txBody>
      </p:sp>
      <p:sp>
        <p:nvSpPr>
          <p:cNvPr id="6" name="ZoneTexte 5">
            <a:extLst>
              <a:ext uri="{FF2B5EF4-FFF2-40B4-BE49-F238E27FC236}">
                <a16:creationId xmlns:a16="http://schemas.microsoft.com/office/drawing/2014/main" id="{55CCCC39-6FB1-4950-E4D0-5B7A28867624}"/>
              </a:ext>
            </a:extLst>
          </p:cNvPr>
          <p:cNvSpPr txBox="1"/>
          <p:nvPr/>
        </p:nvSpPr>
        <p:spPr>
          <a:xfrm>
            <a:off x="712381" y="595423"/>
            <a:ext cx="5773479" cy="461665"/>
          </a:xfrm>
          <a:prstGeom prst="rect">
            <a:avLst/>
          </a:prstGeom>
          <a:noFill/>
        </p:spPr>
        <p:txBody>
          <a:bodyPr wrap="square" rtlCol="0">
            <a:spAutoFit/>
          </a:bodyPr>
          <a:lstStyle/>
          <a:p>
            <a:pPr algn="l">
              <a:spcBef>
                <a:spcPts val="1200"/>
              </a:spcBef>
            </a:pPr>
            <a:r>
              <a:rPr lang="fr-FR" sz="2400" b="1" dirty="0">
                <a:solidFill>
                  <a:srgbClr val="2E3A48"/>
                </a:solidFill>
              </a:rPr>
              <a:t>Leviers d’action</a:t>
            </a:r>
          </a:p>
        </p:txBody>
      </p:sp>
      <p:sp>
        <p:nvSpPr>
          <p:cNvPr id="7" name="ZoneTexte 6">
            <a:extLst>
              <a:ext uri="{FF2B5EF4-FFF2-40B4-BE49-F238E27FC236}">
                <a16:creationId xmlns:a16="http://schemas.microsoft.com/office/drawing/2014/main" id="{B2EE10C2-B6D0-6E2E-EC34-9072D4B89FE2}"/>
              </a:ext>
            </a:extLst>
          </p:cNvPr>
          <p:cNvSpPr txBox="1"/>
          <p:nvPr/>
        </p:nvSpPr>
        <p:spPr>
          <a:xfrm>
            <a:off x="2221004" y="1181497"/>
            <a:ext cx="9198203" cy="5539978"/>
          </a:xfrm>
          <a:prstGeom prst="rect">
            <a:avLst/>
          </a:prstGeom>
          <a:noFill/>
        </p:spPr>
        <p:txBody>
          <a:bodyPr wrap="square" rtlCol="0">
            <a:spAutoFit/>
          </a:bodyPr>
          <a:lstStyle>
            <a:defPPr>
              <a:defRPr lang="fr-FR"/>
            </a:defPPr>
            <a:lvl1pPr marL="342900" indent="-342900">
              <a:spcBef>
                <a:spcPts val="1200"/>
              </a:spcBef>
              <a:buAutoNum type="arabicPeriod"/>
              <a:defRPr sz="1600">
                <a:solidFill>
                  <a:srgbClr val="2E3A48"/>
                </a:solidFill>
              </a:defRPr>
            </a:lvl1pPr>
            <a:lvl2pPr marL="742950" lvl="1" indent="-285750">
              <a:spcBef>
                <a:spcPts val="1200"/>
              </a:spcBef>
              <a:buFontTx/>
              <a:buChar char="-"/>
              <a:defRPr sz="1600">
                <a:solidFill>
                  <a:srgbClr val="2E3A48"/>
                </a:solidFill>
              </a:defRPr>
            </a:lvl2pPr>
          </a:lstStyle>
          <a:p>
            <a:pPr marL="0" indent="0">
              <a:buNone/>
            </a:pPr>
            <a:r>
              <a:rPr lang="fr-FR" sz="2400" dirty="0">
                <a:solidFill>
                  <a:srgbClr val="0070C0"/>
                </a:solidFill>
              </a:rPr>
              <a:t>Emploi</a:t>
            </a:r>
          </a:p>
          <a:p>
            <a:pPr marL="514350" lvl="2" indent="-342900">
              <a:spcBef>
                <a:spcPts val="1200"/>
              </a:spcBef>
              <a:buFont typeface="Arial" panose="020B0604020202020204" pitchFamily="34" charset="0"/>
              <a:buChar char="•"/>
            </a:pPr>
            <a:r>
              <a:rPr lang="fr-BE" sz="2200" b="1" dirty="0"/>
              <a:t>Intermédiation directe entre le demandeur d’emploi et l’entreprise</a:t>
            </a:r>
          </a:p>
          <a:p>
            <a:pPr marL="514350" lvl="2" indent="-342900">
              <a:spcBef>
                <a:spcPts val="1200"/>
              </a:spcBef>
              <a:buFont typeface="Arial" panose="020B0604020202020204" pitchFamily="34" charset="0"/>
              <a:buChar char="•"/>
            </a:pPr>
            <a:r>
              <a:rPr lang="fr-BE" sz="2200" b="1" dirty="0" err="1"/>
              <a:t>Jobdays</a:t>
            </a:r>
            <a:endParaRPr lang="fr-BE" sz="2200" b="1" dirty="0"/>
          </a:p>
          <a:p>
            <a:pPr marL="514350" lvl="2" indent="-342900">
              <a:spcBef>
                <a:spcPts val="1200"/>
              </a:spcBef>
              <a:buFont typeface="Arial" panose="020B0604020202020204" pitchFamily="34" charset="0"/>
              <a:buChar char="•"/>
            </a:pPr>
            <a:r>
              <a:rPr lang="fr-BE" sz="2200" b="1" dirty="0"/>
              <a:t>Aides à l’emploi – PFI, Tremplin 24+, …</a:t>
            </a:r>
          </a:p>
          <a:p>
            <a:pPr marL="457200" lvl="1" indent="0">
              <a:buNone/>
            </a:pPr>
            <a:endParaRPr lang="fr-FR" sz="2000" dirty="0"/>
          </a:p>
          <a:p>
            <a:pPr marL="0" lvl="1" indent="0">
              <a:buNone/>
            </a:pPr>
            <a:r>
              <a:rPr lang="fr-FR" sz="2400" dirty="0">
                <a:solidFill>
                  <a:srgbClr val="0070C0"/>
                </a:solidFill>
              </a:rPr>
              <a:t>Formation </a:t>
            </a:r>
          </a:p>
          <a:p>
            <a:pPr marL="514350" lvl="2" indent="-342900">
              <a:spcBef>
                <a:spcPts val="1200"/>
              </a:spcBef>
              <a:buFont typeface="Arial" panose="020B0604020202020204" pitchFamily="34" charset="0"/>
              <a:buChar char="•"/>
            </a:pPr>
            <a:r>
              <a:rPr lang="fr-FR" sz="2200" b="1" dirty="0"/>
              <a:t>Conception, développement et mise à jour des programmes de formation</a:t>
            </a:r>
          </a:p>
          <a:p>
            <a:pPr marL="514350" lvl="2" indent="-342900">
              <a:spcBef>
                <a:spcPts val="1200"/>
              </a:spcBef>
              <a:buFont typeface="Arial" panose="020B0604020202020204" pitchFamily="34" charset="0"/>
              <a:buChar char="•"/>
            </a:pPr>
            <a:r>
              <a:rPr lang="fr-FR" sz="2200" b="1" dirty="0"/>
              <a:t>Développement de nouvelles offres</a:t>
            </a:r>
          </a:p>
          <a:p>
            <a:pPr marL="514350" lvl="2" indent="-342900">
              <a:spcBef>
                <a:spcPts val="1200"/>
              </a:spcBef>
              <a:buFont typeface="Arial" panose="020B0604020202020204" pitchFamily="34" charset="0"/>
              <a:buChar char="•"/>
            </a:pPr>
            <a:r>
              <a:rPr lang="fr-FR" sz="2200" b="1" dirty="0"/>
              <a:t>Formation en milieu de travail : Formation alternée, Coup de poing pénurie, stages pendant et en fin de formation</a:t>
            </a:r>
            <a:endParaRPr lang="fr-BE" sz="2200" b="1" dirty="0">
              <a:solidFill>
                <a:schemeClr val="tx2"/>
              </a:solidFill>
            </a:endParaRPr>
          </a:p>
          <a:p>
            <a:pPr marL="457200" lvl="1" indent="0">
              <a:buNone/>
            </a:pPr>
            <a:endParaRPr lang="fr-FR" sz="2000" dirty="0"/>
          </a:p>
        </p:txBody>
      </p:sp>
    </p:spTree>
    <p:extLst>
      <p:ext uri="{BB962C8B-B14F-4D97-AF65-F5344CB8AC3E}">
        <p14:creationId xmlns:p14="http://schemas.microsoft.com/office/powerpoint/2010/main" val="71315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2B2F678-4049-BF2E-8615-C3F835A30026}"/>
              </a:ext>
            </a:extLst>
          </p:cNvPr>
          <p:cNvSpPr>
            <a:spLocks noGrp="1"/>
          </p:cNvSpPr>
          <p:nvPr>
            <p:ph type="sldNum" sz="quarter" idx="12"/>
          </p:nvPr>
        </p:nvSpPr>
        <p:spPr/>
        <p:txBody>
          <a:bodyPr/>
          <a:lstStyle/>
          <a:p>
            <a:fld id="{C31B3AA1-123F-634E-9CFC-467226D1D813}" type="slidenum">
              <a:rPr lang="nl-NL" smtClean="0"/>
              <a:pPr/>
              <a:t>4</a:t>
            </a:fld>
            <a:endParaRPr lang="nl-NL" dirty="0"/>
          </a:p>
        </p:txBody>
      </p:sp>
      <p:pic>
        <p:nvPicPr>
          <p:cNvPr id="8" name="Image 7" descr="Une image contenant texte, carte, atlas&#10;&#10;Description générée automatiquement">
            <a:extLst>
              <a:ext uri="{FF2B5EF4-FFF2-40B4-BE49-F238E27FC236}">
                <a16:creationId xmlns:a16="http://schemas.microsoft.com/office/drawing/2014/main" id="{5BAD0AEE-4E8C-B528-5DB4-D0BC5DEB9E64}"/>
              </a:ext>
            </a:extLst>
          </p:cNvPr>
          <p:cNvPicPr>
            <a:picLocks noChangeAspect="1"/>
          </p:cNvPicPr>
          <p:nvPr/>
        </p:nvPicPr>
        <p:blipFill>
          <a:blip r:embed="rId3"/>
          <a:stretch>
            <a:fillRect/>
          </a:stretch>
        </p:blipFill>
        <p:spPr>
          <a:xfrm>
            <a:off x="5922773" y="0"/>
            <a:ext cx="6269227" cy="6858000"/>
          </a:xfrm>
          <a:prstGeom prst="rect">
            <a:avLst/>
          </a:prstGeom>
        </p:spPr>
      </p:pic>
      <p:sp>
        <p:nvSpPr>
          <p:cNvPr id="9" name="ZoneTexte 8">
            <a:extLst>
              <a:ext uri="{FF2B5EF4-FFF2-40B4-BE49-F238E27FC236}">
                <a16:creationId xmlns:a16="http://schemas.microsoft.com/office/drawing/2014/main" id="{49DC1549-86E7-2879-6236-8EA296425497}"/>
              </a:ext>
            </a:extLst>
          </p:cNvPr>
          <p:cNvSpPr txBox="1"/>
          <p:nvPr/>
        </p:nvSpPr>
        <p:spPr>
          <a:xfrm>
            <a:off x="296019" y="2278113"/>
            <a:ext cx="5045951" cy="2769989"/>
          </a:xfrm>
          <a:prstGeom prst="rect">
            <a:avLst/>
          </a:prstGeom>
          <a:noFill/>
        </p:spPr>
        <p:txBody>
          <a:bodyPr wrap="square" rtlCol="0">
            <a:spAutoFit/>
          </a:bodyPr>
          <a:lstStyle/>
          <a:p>
            <a:pPr>
              <a:spcBef>
                <a:spcPts val="1200"/>
              </a:spcBef>
            </a:pPr>
            <a:r>
              <a:rPr lang="fr-BE" sz="1600" dirty="0">
                <a:solidFill>
                  <a:srgbClr val="0070C0"/>
                </a:solidFill>
              </a:rPr>
              <a:t>Le Forem coordonne en direct un réseau de centre de formation (57) et a des partenariats avec des opérateurs de formation et d’enseignement.</a:t>
            </a:r>
          </a:p>
          <a:p>
            <a:pPr algn="l">
              <a:spcBef>
                <a:spcPts val="1200"/>
              </a:spcBef>
            </a:pPr>
            <a:r>
              <a:rPr lang="fr-BE" sz="1600" dirty="0">
                <a:solidFill>
                  <a:srgbClr val="0070C0"/>
                </a:solidFill>
              </a:rPr>
              <a:t>Parmi les centres de formation, 22 Centres de compétence pilotés en partenariat avec les partenaires sociaux des secteurs professionnels</a:t>
            </a:r>
          </a:p>
          <a:p>
            <a:pPr algn="l">
              <a:spcBef>
                <a:spcPts val="1200"/>
              </a:spcBef>
            </a:pPr>
            <a:r>
              <a:rPr lang="fr-BE" sz="1600" dirty="0">
                <a:solidFill>
                  <a:srgbClr val="0070C0"/>
                </a:solidFill>
              </a:rPr>
              <a:t>Un </a:t>
            </a:r>
            <a:r>
              <a:rPr lang="fr-BE" sz="1600" dirty="0" err="1">
                <a:solidFill>
                  <a:srgbClr val="0070C0"/>
                </a:solidFill>
              </a:rPr>
              <a:t>CdC</a:t>
            </a:r>
            <a:r>
              <a:rPr lang="fr-BE" sz="1600" dirty="0">
                <a:solidFill>
                  <a:srgbClr val="0070C0"/>
                </a:solidFill>
              </a:rPr>
              <a:t> dédié aux métier de l’aéronautique (le Wan) et des centers industrie actifs également dans le secteur</a:t>
            </a:r>
          </a:p>
          <a:p>
            <a:pPr algn="l">
              <a:spcBef>
                <a:spcPts val="1200"/>
              </a:spcBef>
            </a:pPr>
            <a:endParaRPr lang="fr-BE" sz="1600" dirty="0">
              <a:solidFill>
                <a:srgbClr val="0070C0"/>
              </a:solidFill>
            </a:endParaRPr>
          </a:p>
        </p:txBody>
      </p:sp>
      <p:sp>
        <p:nvSpPr>
          <p:cNvPr id="11" name="Rectangle : coins arrondis 10">
            <a:extLst>
              <a:ext uri="{FF2B5EF4-FFF2-40B4-BE49-F238E27FC236}">
                <a16:creationId xmlns:a16="http://schemas.microsoft.com/office/drawing/2014/main" id="{839D48F1-9613-49CE-72C2-0E1DA1D7AF59}"/>
              </a:ext>
            </a:extLst>
          </p:cNvPr>
          <p:cNvSpPr/>
          <p:nvPr/>
        </p:nvSpPr>
        <p:spPr>
          <a:xfrm>
            <a:off x="88495" y="117127"/>
            <a:ext cx="2730500" cy="1848199"/>
          </a:xfrm>
          <a:prstGeom prst="round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solidFill>
                  <a:srgbClr val="FFFF00"/>
                </a:solidFill>
                <a:effectLst/>
                <a:latin typeface="Arial" panose="020B0604020202020204" pitchFamily="34" charset="0"/>
                <a:ea typeface="Times New Roman" panose="02020603050405020304" pitchFamily="18" charset="0"/>
              </a:rPr>
              <a:t>Formation </a:t>
            </a:r>
            <a:r>
              <a:rPr lang="en-US" sz="1800" dirty="0" err="1">
                <a:solidFill>
                  <a:srgbClr val="FFFF00"/>
                </a:solidFill>
                <a:effectLst/>
                <a:latin typeface="Arial" panose="020B0604020202020204" pitchFamily="34" charset="0"/>
                <a:ea typeface="Times New Roman" panose="02020603050405020304" pitchFamily="18" charset="0"/>
              </a:rPr>
              <a:t>professionnelle</a:t>
            </a:r>
            <a:endParaRPr lang="fr-BE" dirty="0">
              <a:solidFill>
                <a:srgbClr val="FFFF00"/>
              </a:solidFill>
            </a:endParaRPr>
          </a:p>
        </p:txBody>
      </p:sp>
      <p:sp>
        <p:nvSpPr>
          <p:cNvPr id="4" name="ZoneTexte 3">
            <a:extLst>
              <a:ext uri="{FF2B5EF4-FFF2-40B4-BE49-F238E27FC236}">
                <a16:creationId xmlns:a16="http://schemas.microsoft.com/office/drawing/2014/main" id="{6ED204E3-1610-F360-218E-E61A9EF3E949}"/>
              </a:ext>
            </a:extLst>
          </p:cNvPr>
          <p:cNvSpPr txBox="1"/>
          <p:nvPr/>
        </p:nvSpPr>
        <p:spPr>
          <a:xfrm>
            <a:off x="458288" y="5023190"/>
            <a:ext cx="6093822" cy="369332"/>
          </a:xfrm>
          <a:prstGeom prst="rect">
            <a:avLst/>
          </a:prstGeom>
          <a:noFill/>
        </p:spPr>
        <p:txBody>
          <a:bodyPr wrap="square">
            <a:spAutoFit/>
          </a:bodyPr>
          <a:lstStyle/>
          <a:p>
            <a:r>
              <a:rPr lang="fr-BE" dirty="0">
                <a:hlinkClick r:id="rId4"/>
              </a:rPr>
              <a:t>ACCUEIL - Wallonie </a:t>
            </a:r>
            <a:r>
              <a:rPr lang="fr-BE" dirty="0" err="1">
                <a:hlinkClick r:id="rId4"/>
              </a:rPr>
              <a:t>Aerotraining</a:t>
            </a:r>
            <a:r>
              <a:rPr lang="fr-BE" dirty="0">
                <a:hlinkClick r:id="rId4"/>
              </a:rPr>
              <a:t> Network (wan.be)</a:t>
            </a:r>
            <a:endParaRPr lang="fr-BE" dirty="0"/>
          </a:p>
        </p:txBody>
      </p:sp>
      <p:pic>
        <p:nvPicPr>
          <p:cNvPr id="1028" name="Picture 4" descr="ACCUEIL - Wallonie Aerotraining Network">
            <a:extLst>
              <a:ext uri="{FF2B5EF4-FFF2-40B4-BE49-F238E27FC236}">
                <a16:creationId xmlns:a16="http://schemas.microsoft.com/office/drawing/2014/main" id="{ED32BD28-D53B-B59E-AAA2-B6D091836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344" y="5603893"/>
            <a:ext cx="12573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C63700C-B757-E6F2-B86D-A3847D5253A6}"/>
              </a:ext>
            </a:extLst>
          </p:cNvPr>
          <p:cNvPicPr>
            <a:picLocks noChangeAspect="1"/>
          </p:cNvPicPr>
          <p:nvPr/>
        </p:nvPicPr>
        <p:blipFill>
          <a:blip r:embed="rId6"/>
          <a:stretch>
            <a:fillRect/>
          </a:stretch>
        </p:blipFill>
        <p:spPr>
          <a:xfrm>
            <a:off x="7648913" y="3127920"/>
            <a:ext cx="1906837" cy="602159"/>
          </a:xfrm>
          <a:prstGeom prst="rect">
            <a:avLst/>
          </a:prstGeom>
        </p:spPr>
      </p:pic>
    </p:spTree>
    <p:extLst>
      <p:ext uri="{BB962C8B-B14F-4D97-AF65-F5344CB8AC3E}">
        <p14:creationId xmlns:p14="http://schemas.microsoft.com/office/powerpoint/2010/main" val="381017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5B64-D596-DA4D-BDA9-0120E2530C41}"/>
              </a:ext>
            </a:extLst>
          </p:cNvPr>
          <p:cNvSpPr>
            <a:spLocks noGrp="1"/>
          </p:cNvSpPr>
          <p:nvPr>
            <p:ph type="ctrTitle"/>
          </p:nvPr>
        </p:nvSpPr>
        <p:spPr>
          <a:xfrm>
            <a:off x="965178" y="2283014"/>
            <a:ext cx="7796050" cy="1439197"/>
          </a:xfrm>
        </p:spPr>
        <p:txBody>
          <a:bodyPr/>
          <a:lstStyle/>
          <a:p>
            <a:r>
              <a:rPr lang="fr-BE" sz="3200" dirty="0"/>
              <a:t>Le secteur de l’aéronautique </a:t>
            </a:r>
          </a:p>
        </p:txBody>
      </p:sp>
      <p:sp>
        <p:nvSpPr>
          <p:cNvPr id="3" name="Subtitle 2">
            <a:extLst>
              <a:ext uri="{FF2B5EF4-FFF2-40B4-BE49-F238E27FC236}">
                <a16:creationId xmlns:a16="http://schemas.microsoft.com/office/drawing/2014/main" id="{FB186FA5-CCCB-9C49-B09A-4D9AFD5C5788}"/>
              </a:ext>
            </a:extLst>
          </p:cNvPr>
          <p:cNvSpPr>
            <a:spLocks noGrp="1"/>
          </p:cNvSpPr>
          <p:nvPr>
            <p:ph type="subTitle" idx="1"/>
          </p:nvPr>
        </p:nvSpPr>
        <p:spPr>
          <a:xfrm>
            <a:off x="965178" y="3722211"/>
            <a:ext cx="6731762" cy="1303873"/>
          </a:xfrm>
        </p:spPr>
        <p:txBody>
          <a:bodyPr/>
          <a:lstStyle/>
          <a:p>
            <a:endParaRPr lang="fr-BE" i="1" dirty="0"/>
          </a:p>
          <a:p>
            <a:r>
              <a:rPr lang="fr-BE" i="1" dirty="0"/>
              <a:t>Juin 2023</a:t>
            </a:r>
          </a:p>
        </p:txBody>
      </p:sp>
      <p:sp>
        <p:nvSpPr>
          <p:cNvPr id="5" name="Date Placeholder 4">
            <a:extLst>
              <a:ext uri="{FF2B5EF4-FFF2-40B4-BE49-F238E27FC236}">
                <a16:creationId xmlns:a16="http://schemas.microsoft.com/office/drawing/2014/main" id="{3562BFD5-DF1D-1C44-86B5-602652816672}"/>
              </a:ext>
            </a:extLst>
          </p:cNvPr>
          <p:cNvSpPr>
            <a:spLocks noGrp="1"/>
          </p:cNvSpPr>
          <p:nvPr>
            <p:ph type="dt" sz="half" idx="10"/>
          </p:nvPr>
        </p:nvSpPr>
        <p:spPr>
          <a:xfrm>
            <a:off x="965178" y="5904210"/>
            <a:ext cx="619053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FFFFFF"/>
                </a:solidFill>
                <a:effectLst/>
                <a:uLnTx/>
                <a:uFillTx/>
                <a:latin typeface="Arial" panose="020B0604020202020204"/>
                <a:ea typeface="+mn-ea"/>
                <a:cs typeface="+mn-cs"/>
              </a:rPr>
              <a:t>Le Forem - DG Stratégie, Veille, analyse et prospective du marché de l’emploi</a:t>
            </a:r>
          </a:p>
        </p:txBody>
      </p:sp>
      <p:sp>
        <p:nvSpPr>
          <p:cNvPr id="16" name="TextBox 15">
            <a:extLst>
              <a:ext uri="{FF2B5EF4-FFF2-40B4-BE49-F238E27FC236}">
                <a16:creationId xmlns:a16="http://schemas.microsoft.com/office/drawing/2014/main" id="{5AF3048B-9B26-1C48-9FA3-691030DA8F5C}"/>
              </a:ext>
            </a:extLst>
          </p:cNvPr>
          <p:cNvSpPr txBox="1"/>
          <p:nvPr/>
        </p:nvSpPr>
        <p:spPr>
          <a:xfrm>
            <a:off x="2634343" y="-101237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986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3C9938-F0F0-5A6E-1E92-E8E58D2D606F}"/>
              </a:ext>
            </a:extLst>
          </p:cNvPr>
          <p:cNvSpPr>
            <a:spLocks noGrp="1"/>
          </p:cNvSpPr>
          <p:nvPr>
            <p:ph type="dt" sz="half" idx="10"/>
          </p:nvPr>
        </p:nvSpPr>
        <p:spPr/>
        <p:txBody>
          <a:bodyPr/>
          <a:lstStyle/>
          <a:p>
            <a:r>
              <a:rPr lang="en-US" dirty="0"/>
              <a:t>02/06/2023</a:t>
            </a:r>
            <a:endParaRPr lang="nl-NL" dirty="0"/>
          </a:p>
        </p:txBody>
      </p:sp>
      <p:sp>
        <p:nvSpPr>
          <p:cNvPr id="6" name="ZoneTexte 5">
            <a:extLst>
              <a:ext uri="{FF2B5EF4-FFF2-40B4-BE49-F238E27FC236}">
                <a16:creationId xmlns:a16="http://schemas.microsoft.com/office/drawing/2014/main" id="{55CCCC39-6FB1-4950-E4D0-5B7A28867624}"/>
              </a:ext>
            </a:extLst>
          </p:cNvPr>
          <p:cNvSpPr txBox="1"/>
          <p:nvPr/>
        </p:nvSpPr>
        <p:spPr>
          <a:xfrm>
            <a:off x="712381" y="595423"/>
            <a:ext cx="5773479" cy="461665"/>
          </a:xfrm>
          <a:prstGeom prst="rect">
            <a:avLst/>
          </a:prstGeom>
          <a:noFill/>
        </p:spPr>
        <p:txBody>
          <a:bodyPr wrap="square" rtlCol="0">
            <a:spAutoFit/>
          </a:bodyPr>
          <a:lstStyle/>
          <a:p>
            <a:pPr algn="l">
              <a:spcBef>
                <a:spcPts val="1200"/>
              </a:spcBef>
            </a:pPr>
            <a:r>
              <a:rPr lang="fr-FR" sz="2400" b="1" dirty="0">
                <a:solidFill>
                  <a:srgbClr val="2E3A48"/>
                </a:solidFill>
              </a:rPr>
              <a:t>Périmètre du secteur aéronautique</a:t>
            </a:r>
          </a:p>
        </p:txBody>
      </p:sp>
      <p:sp>
        <p:nvSpPr>
          <p:cNvPr id="7" name="ZoneTexte 6">
            <a:extLst>
              <a:ext uri="{FF2B5EF4-FFF2-40B4-BE49-F238E27FC236}">
                <a16:creationId xmlns:a16="http://schemas.microsoft.com/office/drawing/2014/main" id="{B2EE10C2-B6D0-6E2E-EC34-9072D4B89FE2}"/>
              </a:ext>
            </a:extLst>
          </p:cNvPr>
          <p:cNvSpPr txBox="1"/>
          <p:nvPr/>
        </p:nvSpPr>
        <p:spPr>
          <a:xfrm>
            <a:off x="2011172" y="1584373"/>
            <a:ext cx="9198203" cy="4678204"/>
          </a:xfrm>
          <a:prstGeom prst="rect">
            <a:avLst/>
          </a:prstGeom>
          <a:noFill/>
        </p:spPr>
        <p:txBody>
          <a:bodyPr wrap="square" rtlCol="0">
            <a:spAutoFit/>
          </a:bodyPr>
          <a:lstStyle>
            <a:defPPr>
              <a:defRPr lang="fr-FR"/>
            </a:defPPr>
            <a:lvl1pPr marL="342900" indent="-342900">
              <a:spcBef>
                <a:spcPts val="1200"/>
              </a:spcBef>
              <a:buAutoNum type="arabicPeriod"/>
              <a:defRPr sz="1600">
                <a:solidFill>
                  <a:srgbClr val="2E3A48"/>
                </a:solidFill>
              </a:defRPr>
            </a:lvl1pPr>
            <a:lvl2pPr marL="742950" lvl="1" indent="-285750">
              <a:spcBef>
                <a:spcPts val="1200"/>
              </a:spcBef>
              <a:buFontTx/>
              <a:buChar char="-"/>
              <a:defRPr sz="1600">
                <a:solidFill>
                  <a:srgbClr val="2E3A48"/>
                </a:solidFill>
              </a:defRPr>
            </a:lvl2pPr>
          </a:lstStyle>
          <a:p>
            <a:pPr marL="0" indent="0">
              <a:buNone/>
            </a:pPr>
            <a:r>
              <a:rPr lang="fr-FR" sz="2400" dirty="0">
                <a:solidFill>
                  <a:srgbClr val="0070C0"/>
                </a:solidFill>
              </a:rPr>
              <a:t>L’industrie aéronautique </a:t>
            </a:r>
          </a:p>
          <a:p>
            <a:pPr marL="514350" lvl="2" indent="-342900">
              <a:spcBef>
                <a:spcPts val="1200"/>
              </a:spcBef>
              <a:buFont typeface="Arial" panose="020B0604020202020204" pitchFamily="34" charset="0"/>
              <a:buChar char="•"/>
            </a:pPr>
            <a:r>
              <a:rPr lang="fr-FR" sz="2200" b="1" dirty="0" err="1"/>
              <a:t>Nace</a:t>
            </a:r>
            <a:r>
              <a:rPr lang="fr-FR" sz="2200" b="1" dirty="0"/>
              <a:t> </a:t>
            </a:r>
            <a:r>
              <a:rPr lang="fr-BE" sz="2200" b="1" dirty="0"/>
              <a:t>30300 - Construction aéronautique et spatiale</a:t>
            </a:r>
          </a:p>
          <a:p>
            <a:pPr marL="514350" lvl="2" indent="-342900">
              <a:spcBef>
                <a:spcPts val="1200"/>
              </a:spcBef>
              <a:buFont typeface="Arial" panose="020B0604020202020204" pitchFamily="34" charset="0"/>
              <a:buChar char="•"/>
            </a:pPr>
            <a:r>
              <a:rPr lang="fr-FR" sz="2000" dirty="0" err="1"/>
              <a:t>Nace</a:t>
            </a:r>
            <a:r>
              <a:rPr lang="fr-FR" sz="2000" dirty="0"/>
              <a:t> </a:t>
            </a:r>
            <a:r>
              <a:rPr lang="fr-BE" sz="2000" dirty="0"/>
              <a:t>33160 - Réparation et maintenance d'aéronefs et d'engins spatiaux</a:t>
            </a:r>
          </a:p>
          <a:p>
            <a:pPr marL="457200" lvl="1" indent="0">
              <a:buNone/>
            </a:pPr>
            <a:br>
              <a:rPr lang="fr-FR" sz="2000" dirty="0"/>
            </a:br>
            <a:endParaRPr lang="fr-FR" sz="2000" dirty="0"/>
          </a:p>
          <a:p>
            <a:pPr marL="0" lvl="1" indent="0">
              <a:buNone/>
            </a:pPr>
            <a:r>
              <a:rPr lang="fr-FR" sz="2400" dirty="0">
                <a:solidFill>
                  <a:srgbClr val="0070C0"/>
                </a:solidFill>
              </a:rPr>
              <a:t>Le transport  </a:t>
            </a:r>
          </a:p>
          <a:p>
            <a:pPr marL="514350" lvl="2" indent="-342900">
              <a:spcBef>
                <a:spcPts val="1200"/>
              </a:spcBef>
              <a:buFont typeface="Arial" panose="020B0604020202020204" pitchFamily="34" charset="0"/>
              <a:buChar char="•"/>
            </a:pPr>
            <a:r>
              <a:rPr lang="fr-FR" sz="2200" b="1" dirty="0" err="1"/>
              <a:t>Nace</a:t>
            </a:r>
            <a:r>
              <a:rPr lang="fr-FR" sz="2200" b="1" dirty="0"/>
              <a:t> </a:t>
            </a:r>
            <a:r>
              <a:rPr lang="fr-BE" sz="2200" b="1" dirty="0">
                <a:solidFill>
                  <a:schemeClr val="tx2"/>
                </a:solidFill>
              </a:rPr>
              <a:t>51100 - Transports aériens de passagers</a:t>
            </a:r>
            <a:endParaRPr lang="fr-BE" sz="2200" b="1" dirty="0">
              <a:solidFill>
                <a:schemeClr val="tx2"/>
              </a:solidFill>
              <a:cs typeface="Arial"/>
            </a:endParaRPr>
          </a:p>
          <a:p>
            <a:pPr marL="514350" lvl="2" indent="-342900">
              <a:spcBef>
                <a:spcPts val="1200"/>
              </a:spcBef>
              <a:buFont typeface="Arial" panose="020B0604020202020204" pitchFamily="34" charset="0"/>
              <a:buChar char="•"/>
            </a:pPr>
            <a:r>
              <a:rPr lang="fr-FR" sz="2200" b="1" dirty="0" err="1"/>
              <a:t>Nace</a:t>
            </a:r>
            <a:r>
              <a:rPr lang="fr-FR" sz="2200" b="1" dirty="0"/>
              <a:t> </a:t>
            </a:r>
            <a:r>
              <a:rPr lang="fr-BE" sz="2200" b="1" dirty="0">
                <a:solidFill>
                  <a:schemeClr val="tx2"/>
                </a:solidFill>
              </a:rPr>
              <a:t>51210 - Transports aériens de fret</a:t>
            </a:r>
            <a:endParaRPr lang="fr-BE" sz="2200" b="1" dirty="0">
              <a:solidFill>
                <a:schemeClr val="tx2"/>
              </a:solidFill>
              <a:cs typeface="Arial"/>
            </a:endParaRPr>
          </a:p>
          <a:p>
            <a:pPr marL="514350" lvl="2" indent="-342900">
              <a:spcBef>
                <a:spcPts val="1200"/>
              </a:spcBef>
              <a:buFont typeface="Arial" panose="020B0604020202020204" pitchFamily="34" charset="0"/>
              <a:buChar char="•"/>
            </a:pPr>
            <a:r>
              <a:rPr lang="fr-FR" sz="2200" b="1" dirty="0" err="1">
                <a:solidFill>
                  <a:schemeClr val="tx2"/>
                </a:solidFill>
              </a:rPr>
              <a:t>Nace</a:t>
            </a:r>
            <a:r>
              <a:rPr lang="fr-FR" sz="2200" b="1" dirty="0">
                <a:solidFill>
                  <a:schemeClr val="tx2"/>
                </a:solidFill>
              </a:rPr>
              <a:t> </a:t>
            </a:r>
            <a:r>
              <a:rPr lang="fr-BE" sz="2200" b="1" dirty="0">
                <a:solidFill>
                  <a:schemeClr val="tx2"/>
                </a:solidFill>
              </a:rPr>
              <a:t>52230 - Services auxiliaires des transports aériens</a:t>
            </a:r>
          </a:p>
          <a:p>
            <a:pPr marL="457200" lvl="1" indent="0">
              <a:buNone/>
            </a:pPr>
            <a:endParaRPr lang="fr-FR" sz="2000" dirty="0"/>
          </a:p>
        </p:txBody>
      </p:sp>
      <p:pic>
        <p:nvPicPr>
          <p:cNvPr id="4" name="Graphique 3" descr="Usine contour">
            <a:extLst>
              <a:ext uri="{FF2B5EF4-FFF2-40B4-BE49-F238E27FC236}">
                <a16:creationId xmlns:a16="http://schemas.microsoft.com/office/drawing/2014/main" id="{513F1995-A05B-CF97-F107-9957DF838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908" y="1957039"/>
            <a:ext cx="914400" cy="914400"/>
          </a:xfrm>
          <a:prstGeom prst="rect">
            <a:avLst/>
          </a:prstGeom>
        </p:spPr>
      </p:pic>
      <p:pic>
        <p:nvPicPr>
          <p:cNvPr id="8" name="Graphique 7" descr="Décollage contour">
            <a:extLst>
              <a:ext uri="{FF2B5EF4-FFF2-40B4-BE49-F238E27FC236}">
                <a16:creationId xmlns:a16="http://schemas.microsoft.com/office/drawing/2014/main" id="{136AE902-1BCB-3988-36D3-B4F639CD2A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625" y="4303829"/>
            <a:ext cx="914400" cy="914400"/>
          </a:xfrm>
          <a:prstGeom prst="rect">
            <a:avLst/>
          </a:prstGeom>
        </p:spPr>
      </p:pic>
    </p:spTree>
    <p:extLst>
      <p:ext uri="{BB962C8B-B14F-4D97-AF65-F5344CB8AC3E}">
        <p14:creationId xmlns:p14="http://schemas.microsoft.com/office/powerpoint/2010/main" val="16601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31EF17-4978-007D-00EF-F474DF116C34}"/>
              </a:ext>
            </a:extLst>
          </p:cNvPr>
          <p:cNvSpPr>
            <a:spLocks noGrp="1"/>
          </p:cNvSpPr>
          <p:nvPr>
            <p:ph type="dt" sz="half" idx="10"/>
          </p:nvPr>
        </p:nvSpPr>
        <p:spPr/>
        <p:txBody>
          <a:bodyPr/>
          <a:lstStyle/>
          <a:p>
            <a:r>
              <a:rPr lang="en-US" dirty="0"/>
              <a:t>02/06/2023</a:t>
            </a:r>
          </a:p>
        </p:txBody>
      </p:sp>
      <p:sp>
        <p:nvSpPr>
          <p:cNvPr id="5" name="ZoneTexte 4">
            <a:extLst>
              <a:ext uri="{FF2B5EF4-FFF2-40B4-BE49-F238E27FC236}">
                <a16:creationId xmlns:a16="http://schemas.microsoft.com/office/drawing/2014/main" id="{8CC7F9D6-EE6A-9ABC-7308-F58CCCA2F1B8}"/>
              </a:ext>
            </a:extLst>
          </p:cNvPr>
          <p:cNvSpPr txBox="1"/>
          <p:nvPr/>
        </p:nvSpPr>
        <p:spPr>
          <a:xfrm>
            <a:off x="838197" y="470733"/>
            <a:ext cx="10617927" cy="461665"/>
          </a:xfrm>
          <a:prstGeom prst="rect">
            <a:avLst/>
          </a:prstGeom>
          <a:noFill/>
        </p:spPr>
        <p:txBody>
          <a:bodyPr wrap="square" rtlCol="0">
            <a:spAutoFit/>
          </a:bodyPr>
          <a:lstStyle/>
          <a:p>
            <a:pPr algn="l">
              <a:spcBef>
                <a:spcPts val="1200"/>
              </a:spcBef>
            </a:pPr>
            <a:r>
              <a:rPr lang="fr-BE" sz="2400" b="1" dirty="0">
                <a:solidFill>
                  <a:srgbClr val="2E3A48"/>
                </a:solidFill>
              </a:rPr>
              <a:t>Le secteur aéronautique </a:t>
            </a:r>
            <a:endParaRPr lang="fr-FR" sz="2400" b="1" dirty="0" err="1">
              <a:solidFill>
                <a:srgbClr val="2E3A48"/>
              </a:solidFill>
            </a:endParaRPr>
          </a:p>
        </p:txBody>
      </p:sp>
      <p:pic>
        <p:nvPicPr>
          <p:cNvPr id="7" name="Image 6" descr="Avion sur le tarmac">
            <a:extLst>
              <a:ext uri="{FF2B5EF4-FFF2-40B4-BE49-F238E27FC236}">
                <a16:creationId xmlns:a16="http://schemas.microsoft.com/office/drawing/2014/main" id="{18A6DE7A-6CC3-2349-CDE6-17CE25DF4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437" y="2475474"/>
            <a:ext cx="4057007" cy="2704011"/>
          </a:xfrm>
          <a:prstGeom prst="rect">
            <a:avLst/>
          </a:prstGeom>
        </p:spPr>
      </p:pic>
      <p:sp>
        <p:nvSpPr>
          <p:cNvPr id="8" name="Ellipse 7">
            <a:extLst>
              <a:ext uri="{FF2B5EF4-FFF2-40B4-BE49-F238E27FC236}">
                <a16:creationId xmlns:a16="http://schemas.microsoft.com/office/drawing/2014/main" id="{3BC06F0B-4AB2-98C6-2D90-44F6F6FA66DA}"/>
              </a:ext>
            </a:extLst>
          </p:cNvPr>
          <p:cNvSpPr/>
          <p:nvPr/>
        </p:nvSpPr>
        <p:spPr>
          <a:xfrm>
            <a:off x="8970471" y="2924294"/>
            <a:ext cx="2485653" cy="1044073"/>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Digitalisation</a:t>
            </a:r>
            <a:r>
              <a:rPr lang="fr-FR" sz="1600" dirty="0">
                <a:solidFill>
                  <a:schemeClr val="bg1"/>
                </a:solidFill>
              </a:rPr>
              <a:t> </a:t>
            </a:r>
          </a:p>
        </p:txBody>
      </p:sp>
      <p:sp>
        <p:nvSpPr>
          <p:cNvPr id="10" name="Ellipse 9">
            <a:extLst>
              <a:ext uri="{FF2B5EF4-FFF2-40B4-BE49-F238E27FC236}">
                <a16:creationId xmlns:a16="http://schemas.microsoft.com/office/drawing/2014/main" id="{3C0D06C6-7413-5E3B-6301-6FF238EFA580}"/>
              </a:ext>
            </a:extLst>
          </p:cNvPr>
          <p:cNvSpPr/>
          <p:nvPr/>
        </p:nvSpPr>
        <p:spPr>
          <a:xfrm>
            <a:off x="2523178" y="1399200"/>
            <a:ext cx="1940929" cy="912352"/>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Flotte vieillissante</a:t>
            </a:r>
          </a:p>
        </p:txBody>
      </p:sp>
      <p:sp>
        <p:nvSpPr>
          <p:cNvPr id="11" name="Ellipse 10">
            <a:extLst>
              <a:ext uri="{FF2B5EF4-FFF2-40B4-BE49-F238E27FC236}">
                <a16:creationId xmlns:a16="http://schemas.microsoft.com/office/drawing/2014/main" id="{7F05EB47-EC99-B65B-4FF8-782F5CAAE942}"/>
              </a:ext>
            </a:extLst>
          </p:cNvPr>
          <p:cNvSpPr/>
          <p:nvPr/>
        </p:nvSpPr>
        <p:spPr>
          <a:xfrm>
            <a:off x="1333735" y="5033828"/>
            <a:ext cx="2331697" cy="1018001"/>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Prix des énergies</a:t>
            </a:r>
          </a:p>
        </p:txBody>
      </p:sp>
      <p:sp>
        <p:nvSpPr>
          <p:cNvPr id="12" name="ZoneTexte 11">
            <a:extLst>
              <a:ext uri="{FF2B5EF4-FFF2-40B4-BE49-F238E27FC236}">
                <a16:creationId xmlns:a16="http://schemas.microsoft.com/office/drawing/2014/main" id="{0479FF87-BFD8-EC97-6C80-532D7A722573}"/>
              </a:ext>
            </a:extLst>
          </p:cNvPr>
          <p:cNvSpPr txBox="1"/>
          <p:nvPr/>
        </p:nvSpPr>
        <p:spPr>
          <a:xfrm>
            <a:off x="838197" y="986788"/>
            <a:ext cx="7337468" cy="400110"/>
          </a:xfrm>
          <a:prstGeom prst="rect">
            <a:avLst/>
          </a:prstGeom>
          <a:noFill/>
        </p:spPr>
        <p:txBody>
          <a:bodyPr wrap="square" rtlCol="0">
            <a:spAutoFit/>
          </a:bodyPr>
          <a:lstStyle/>
          <a:p>
            <a:pPr algn="l">
              <a:spcBef>
                <a:spcPts val="1200"/>
              </a:spcBef>
            </a:pPr>
            <a:r>
              <a:rPr lang="fr-FR" sz="2000" dirty="0">
                <a:solidFill>
                  <a:srgbClr val="2E3A48"/>
                </a:solidFill>
              </a:rPr>
              <a:t>Les défis technologiques, environnementaux et économiques</a:t>
            </a:r>
          </a:p>
        </p:txBody>
      </p:sp>
      <p:sp>
        <p:nvSpPr>
          <p:cNvPr id="13" name="Ellipse 12">
            <a:extLst>
              <a:ext uri="{FF2B5EF4-FFF2-40B4-BE49-F238E27FC236}">
                <a16:creationId xmlns:a16="http://schemas.microsoft.com/office/drawing/2014/main" id="{9D718D31-259C-6080-F589-78D3447E03B9}"/>
              </a:ext>
            </a:extLst>
          </p:cNvPr>
          <p:cNvSpPr/>
          <p:nvPr/>
        </p:nvSpPr>
        <p:spPr>
          <a:xfrm>
            <a:off x="7171594" y="5561745"/>
            <a:ext cx="2427517" cy="1018001"/>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Nouveaux</a:t>
            </a:r>
            <a:r>
              <a:rPr lang="fr-FR" dirty="0">
                <a:solidFill>
                  <a:schemeClr val="accent4"/>
                </a:solidFill>
              </a:rPr>
              <a:t> </a:t>
            </a:r>
            <a:r>
              <a:rPr lang="fr-FR" dirty="0">
                <a:solidFill>
                  <a:schemeClr val="bg1"/>
                </a:solidFill>
              </a:rPr>
              <a:t>matériaux</a:t>
            </a:r>
          </a:p>
        </p:txBody>
      </p:sp>
      <p:sp>
        <p:nvSpPr>
          <p:cNvPr id="14" name="Ellipse 13">
            <a:extLst>
              <a:ext uri="{FF2B5EF4-FFF2-40B4-BE49-F238E27FC236}">
                <a16:creationId xmlns:a16="http://schemas.microsoft.com/office/drawing/2014/main" id="{7CE7E3D6-0CED-75E7-B143-1F91BAFDDF53}"/>
              </a:ext>
            </a:extLst>
          </p:cNvPr>
          <p:cNvSpPr/>
          <p:nvPr/>
        </p:nvSpPr>
        <p:spPr>
          <a:xfrm>
            <a:off x="7902395" y="1293551"/>
            <a:ext cx="2331697" cy="1018001"/>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Transition écologique</a:t>
            </a:r>
          </a:p>
        </p:txBody>
      </p:sp>
      <p:sp>
        <p:nvSpPr>
          <p:cNvPr id="15" name="Ellipse 14">
            <a:extLst>
              <a:ext uri="{FF2B5EF4-FFF2-40B4-BE49-F238E27FC236}">
                <a16:creationId xmlns:a16="http://schemas.microsoft.com/office/drawing/2014/main" id="{43CABDAC-6382-349D-F981-0D4113833E7B}"/>
              </a:ext>
            </a:extLst>
          </p:cNvPr>
          <p:cNvSpPr/>
          <p:nvPr/>
        </p:nvSpPr>
        <p:spPr>
          <a:xfrm>
            <a:off x="548623" y="3791571"/>
            <a:ext cx="2409231" cy="1018001"/>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Neutralité</a:t>
            </a:r>
            <a:r>
              <a:rPr lang="fr-FR" dirty="0">
                <a:solidFill>
                  <a:schemeClr val="accent4"/>
                </a:solidFill>
              </a:rPr>
              <a:t> </a:t>
            </a:r>
            <a:r>
              <a:rPr lang="fr-FR" dirty="0">
                <a:solidFill>
                  <a:schemeClr val="bg1"/>
                </a:solidFill>
              </a:rPr>
              <a:t>carbone</a:t>
            </a:r>
          </a:p>
        </p:txBody>
      </p:sp>
      <p:sp>
        <p:nvSpPr>
          <p:cNvPr id="16" name="Ellipse 15">
            <a:extLst>
              <a:ext uri="{FF2B5EF4-FFF2-40B4-BE49-F238E27FC236}">
                <a16:creationId xmlns:a16="http://schemas.microsoft.com/office/drawing/2014/main" id="{06FE0C2C-7942-F2E5-FA8F-AAAA4F36A7E8}"/>
              </a:ext>
            </a:extLst>
          </p:cNvPr>
          <p:cNvSpPr/>
          <p:nvPr/>
        </p:nvSpPr>
        <p:spPr>
          <a:xfrm>
            <a:off x="464751" y="2282480"/>
            <a:ext cx="2331697" cy="1163851"/>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Concurrence internationale</a:t>
            </a:r>
          </a:p>
        </p:txBody>
      </p:sp>
      <p:sp>
        <p:nvSpPr>
          <p:cNvPr id="17" name="Ellipse 16">
            <a:extLst>
              <a:ext uri="{FF2B5EF4-FFF2-40B4-BE49-F238E27FC236}">
                <a16:creationId xmlns:a16="http://schemas.microsoft.com/office/drawing/2014/main" id="{F3819072-E4F7-5EB0-0258-E12895081319}"/>
              </a:ext>
            </a:extLst>
          </p:cNvPr>
          <p:cNvSpPr/>
          <p:nvPr/>
        </p:nvSpPr>
        <p:spPr>
          <a:xfrm>
            <a:off x="8828026" y="4458419"/>
            <a:ext cx="2331697" cy="1044073"/>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Maintenance</a:t>
            </a:r>
          </a:p>
        </p:txBody>
      </p:sp>
      <p:sp>
        <p:nvSpPr>
          <p:cNvPr id="18" name="Ellipse 17">
            <a:extLst>
              <a:ext uri="{FF2B5EF4-FFF2-40B4-BE49-F238E27FC236}">
                <a16:creationId xmlns:a16="http://schemas.microsoft.com/office/drawing/2014/main" id="{FC93C826-C6AD-AF7F-62AA-B0D8F4C9696A}"/>
              </a:ext>
            </a:extLst>
          </p:cNvPr>
          <p:cNvSpPr/>
          <p:nvPr/>
        </p:nvSpPr>
        <p:spPr>
          <a:xfrm>
            <a:off x="4172914" y="5609922"/>
            <a:ext cx="2331697" cy="1163851"/>
          </a:xfrm>
          <a:prstGeom prst="ellipse">
            <a:avLst/>
          </a:prstGeom>
          <a:solidFill>
            <a:srgbClr val="2E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dirty="0">
                <a:solidFill>
                  <a:schemeClr val="bg1"/>
                </a:solidFill>
              </a:rPr>
              <a:t>Nouvelles technologies</a:t>
            </a:r>
          </a:p>
        </p:txBody>
      </p:sp>
    </p:spTree>
    <p:extLst>
      <p:ext uri="{BB962C8B-B14F-4D97-AF65-F5344CB8AC3E}">
        <p14:creationId xmlns:p14="http://schemas.microsoft.com/office/powerpoint/2010/main" val="366677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3AD4B9B-151E-CF39-6826-ADA68A6AD754}"/>
              </a:ext>
            </a:extLst>
          </p:cNvPr>
          <p:cNvSpPr>
            <a:spLocks noGrp="1"/>
          </p:cNvSpPr>
          <p:nvPr>
            <p:ph type="dt" sz="half" idx="10"/>
          </p:nvPr>
        </p:nvSpPr>
        <p:spPr/>
        <p:txBody>
          <a:bodyPr/>
          <a:lstStyle/>
          <a:p>
            <a:r>
              <a:rPr lang="en-US" dirty="0"/>
              <a:t>02/06/2023</a:t>
            </a:r>
            <a:endParaRPr lang="nl-NL" dirty="0"/>
          </a:p>
        </p:txBody>
      </p:sp>
      <p:graphicFrame>
        <p:nvGraphicFramePr>
          <p:cNvPr id="6" name="Graphique 5">
            <a:extLst>
              <a:ext uri="{FF2B5EF4-FFF2-40B4-BE49-F238E27FC236}">
                <a16:creationId xmlns:a16="http://schemas.microsoft.com/office/drawing/2014/main" id="{B45D7A43-7247-578E-71A3-5C1B8451772E}"/>
              </a:ext>
            </a:extLst>
          </p:cNvPr>
          <p:cNvGraphicFramePr/>
          <p:nvPr>
            <p:extLst>
              <p:ext uri="{D42A27DB-BD31-4B8C-83A1-F6EECF244321}">
                <p14:modId xmlns:p14="http://schemas.microsoft.com/office/powerpoint/2010/main" val="1478261636"/>
              </p:ext>
            </p:extLst>
          </p:nvPr>
        </p:nvGraphicFramePr>
        <p:xfrm>
          <a:off x="1311909" y="225917"/>
          <a:ext cx="9758854" cy="6383227"/>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AA230C4C-FED3-08DC-348D-F41CB936B6A6}"/>
              </a:ext>
            </a:extLst>
          </p:cNvPr>
          <p:cNvSpPr txBox="1"/>
          <p:nvPr/>
        </p:nvSpPr>
        <p:spPr>
          <a:xfrm>
            <a:off x="9667772" y="6455255"/>
            <a:ext cx="1964054" cy="338554"/>
          </a:xfrm>
          <a:prstGeom prst="rect">
            <a:avLst/>
          </a:prstGeom>
          <a:noFill/>
        </p:spPr>
        <p:txBody>
          <a:bodyPr wrap="square" rtlCol="0">
            <a:spAutoFit/>
          </a:bodyPr>
          <a:lstStyle/>
          <a:p>
            <a:pPr algn="l">
              <a:spcBef>
                <a:spcPts val="1200"/>
              </a:spcBef>
            </a:pPr>
            <a:r>
              <a:rPr lang="fr-FR" sz="1600" i="1" dirty="0">
                <a:solidFill>
                  <a:srgbClr val="2E3A48"/>
                </a:solidFill>
              </a:rPr>
              <a:t>Source</a:t>
            </a:r>
            <a:r>
              <a:rPr lang="fr-FR" sz="1400" i="1" dirty="0">
                <a:solidFill>
                  <a:srgbClr val="2E3A48"/>
                </a:solidFill>
              </a:rPr>
              <a:t> : </a:t>
            </a:r>
            <a:r>
              <a:rPr lang="fr-FR" sz="1600" i="1" dirty="0" err="1">
                <a:solidFill>
                  <a:srgbClr val="2E3A48"/>
                </a:solidFill>
              </a:rPr>
              <a:t>Statbel</a:t>
            </a:r>
            <a:r>
              <a:rPr lang="fr-FR" sz="1600" i="1" dirty="0">
                <a:solidFill>
                  <a:srgbClr val="2E3A48"/>
                </a:solidFill>
              </a:rPr>
              <a:t> </a:t>
            </a:r>
            <a:endParaRPr lang="fr-FR" sz="1400" i="1" dirty="0">
              <a:solidFill>
                <a:srgbClr val="2E3A48"/>
              </a:solidFill>
            </a:endParaRPr>
          </a:p>
        </p:txBody>
      </p:sp>
      <p:sp>
        <p:nvSpPr>
          <p:cNvPr id="4" name="Ellipse 3">
            <a:extLst>
              <a:ext uri="{FF2B5EF4-FFF2-40B4-BE49-F238E27FC236}">
                <a16:creationId xmlns:a16="http://schemas.microsoft.com/office/drawing/2014/main" id="{E8BCE84E-1B8C-5B5C-D2A5-074BB0C78D51}"/>
              </a:ext>
            </a:extLst>
          </p:cNvPr>
          <p:cNvSpPr/>
          <p:nvPr/>
        </p:nvSpPr>
        <p:spPr>
          <a:xfrm>
            <a:off x="3420865" y="1468073"/>
            <a:ext cx="2065536" cy="767179"/>
          </a:xfrm>
          <a:prstGeom prst="ellipse">
            <a:avLst/>
          </a:prstGeom>
          <a:noFill/>
          <a:ln>
            <a:solidFill>
              <a:srgbClr val="2E3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sz="1400" dirty="0">
                <a:solidFill>
                  <a:srgbClr val="2E3A48"/>
                </a:solidFill>
              </a:rPr>
              <a:t>Forte diminution en raison de la pandémie</a:t>
            </a:r>
          </a:p>
        </p:txBody>
      </p:sp>
      <p:sp>
        <p:nvSpPr>
          <p:cNvPr id="5" name="Ellipse 4">
            <a:extLst>
              <a:ext uri="{FF2B5EF4-FFF2-40B4-BE49-F238E27FC236}">
                <a16:creationId xmlns:a16="http://schemas.microsoft.com/office/drawing/2014/main" id="{A1ACF308-3583-1053-49FA-6D4515B76459}"/>
              </a:ext>
            </a:extLst>
          </p:cNvPr>
          <p:cNvSpPr/>
          <p:nvPr/>
        </p:nvSpPr>
        <p:spPr>
          <a:xfrm>
            <a:off x="6577352" y="1937857"/>
            <a:ext cx="1964054" cy="767179"/>
          </a:xfrm>
          <a:prstGeom prst="ellipse">
            <a:avLst/>
          </a:prstGeom>
          <a:noFill/>
          <a:ln>
            <a:solidFill>
              <a:srgbClr val="2E3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sz="1400" dirty="0">
                <a:solidFill>
                  <a:srgbClr val="2E3A48"/>
                </a:solidFill>
              </a:rPr>
              <a:t>Reprise marquée dès le 1</a:t>
            </a:r>
            <a:r>
              <a:rPr lang="fr-FR" sz="1400" baseline="30000" dirty="0">
                <a:solidFill>
                  <a:srgbClr val="2E3A48"/>
                </a:solidFill>
              </a:rPr>
              <a:t>e</a:t>
            </a:r>
            <a:r>
              <a:rPr lang="fr-FR" sz="1400" dirty="0">
                <a:solidFill>
                  <a:srgbClr val="2E3A48"/>
                </a:solidFill>
              </a:rPr>
              <a:t> trim. 2021</a:t>
            </a:r>
          </a:p>
        </p:txBody>
      </p:sp>
      <p:sp>
        <p:nvSpPr>
          <p:cNvPr id="7" name="Ellipse 6">
            <a:extLst>
              <a:ext uri="{FF2B5EF4-FFF2-40B4-BE49-F238E27FC236}">
                <a16:creationId xmlns:a16="http://schemas.microsoft.com/office/drawing/2014/main" id="{F7A1BF6D-9BBC-D8B8-8C3B-B5F69F80A1BB}"/>
              </a:ext>
            </a:extLst>
          </p:cNvPr>
          <p:cNvSpPr/>
          <p:nvPr/>
        </p:nvSpPr>
        <p:spPr>
          <a:xfrm>
            <a:off x="9169167" y="2298583"/>
            <a:ext cx="1821534" cy="767178"/>
          </a:xfrm>
          <a:prstGeom prst="ellipse">
            <a:avLst/>
          </a:prstGeom>
          <a:noFill/>
          <a:ln>
            <a:solidFill>
              <a:srgbClr val="2E3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500"/>
              </a:spcBef>
              <a:spcAft>
                <a:spcPts val="200"/>
              </a:spcAft>
            </a:pPr>
            <a:r>
              <a:rPr lang="fr-FR" sz="1400" dirty="0">
                <a:solidFill>
                  <a:srgbClr val="2E3A48"/>
                </a:solidFill>
              </a:rPr>
              <a:t>Croissance constante du fret</a:t>
            </a:r>
          </a:p>
        </p:txBody>
      </p:sp>
    </p:spTree>
    <p:extLst>
      <p:ext uri="{BB962C8B-B14F-4D97-AF65-F5344CB8AC3E}">
        <p14:creationId xmlns:p14="http://schemas.microsoft.com/office/powerpoint/2010/main" val="38397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P spid="4" grpId="0" animBg="1"/>
      <p:bldP spid="4" grpId="1" animBg="1"/>
      <p:bldP spid="5" grpId="0" animBg="1"/>
      <p:bldP spid="5"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3A48"/>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31EF17-4978-007D-00EF-F474DF116C34}"/>
              </a:ext>
            </a:extLst>
          </p:cNvPr>
          <p:cNvSpPr>
            <a:spLocks noGrp="1"/>
          </p:cNvSpPr>
          <p:nvPr>
            <p:ph type="dt" sz="half" idx="10"/>
          </p:nvPr>
        </p:nvSpPr>
        <p:spPr/>
        <p:txBody>
          <a:bodyPr/>
          <a:lstStyle/>
          <a:p>
            <a:r>
              <a:rPr lang="en-US" dirty="0"/>
              <a:t>02/06/2023</a:t>
            </a:r>
            <a:endParaRPr lang="fr-FR" dirty="0"/>
          </a:p>
        </p:txBody>
      </p:sp>
      <p:sp>
        <p:nvSpPr>
          <p:cNvPr id="5" name="ZoneTexte 4">
            <a:extLst>
              <a:ext uri="{FF2B5EF4-FFF2-40B4-BE49-F238E27FC236}">
                <a16:creationId xmlns:a16="http://schemas.microsoft.com/office/drawing/2014/main" id="{8CC7F9D6-EE6A-9ABC-7308-F58CCCA2F1B8}"/>
              </a:ext>
            </a:extLst>
          </p:cNvPr>
          <p:cNvSpPr txBox="1"/>
          <p:nvPr/>
        </p:nvSpPr>
        <p:spPr>
          <a:xfrm>
            <a:off x="838200" y="527074"/>
            <a:ext cx="10319657" cy="461665"/>
          </a:xfrm>
          <a:prstGeom prst="rect">
            <a:avLst/>
          </a:prstGeom>
          <a:noFill/>
        </p:spPr>
        <p:txBody>
          <a:bodyPr wrap="square" rtlCol="0">
            <a:spAutoFit/>
          </a:bodyPr>
          <a:lstStyle/>
          <a:p>
            <a:pPr algn="ctr">
              <a:spcBef>
                <a:spcPts val="1200"/>
              </a:spcBef>
            </a:pPr>
            <a:r>
              <a:rPr lang="fr-BE" sz="2400" b="1" dirty="0">
                <a:solidFill>
                  <a:srgbClr val="2E3A48"/>
                </a:solidFill>
              </a:rPr>
              <a:t>L’emploi wallon dans la construction aéronautique</a:t>
            </a:r>
          </a:p>
        </p:txBody>
      </p:sp>
      <p:sp>
        <p:nvSpPr>
          <p:cNvPr id="9" name="ZoneTexte 8">
            <a:extLst>
              <a:ext uri="{FF2B5EF4-FFF2-40B4-BE49-F238E27FC236}">
                <a16:creationId xmlns:a16="http://schemas.microsoft.com/office/drawing/2014/main" id="{3C2DF68D-C46B-3342-CBBA-EF31B1744F24}"/>
              </a:ext>
            </a:extLst>
          </p:cNvPr>
          <p:cNvSpPr txBox="1"/>
          <p:nvPr/>
        </p:nvSpPr>
        <p:spPr>
          <a:xfrm>
            <a:off x="6184015" y="6275848"/>
            <a:ext cx="5636924" cy="338554"/>
          </a:xfrm>
          <a:prstGeom prst="rect">
            <a:avLst/>
          </a:prstGeom>
          <a:noFill/>
        </p:spPr>
        <p:txBody>
          <a:bodyPr wrap="square" rtlCol="0">
            <a:spAutoFit/>
          </a:bodyPr>
          <a:lstStyle/>
          <a:p>
            <a:pPr algn="l">
              <a:spcBef>
                <a:spcPts val="1200"/>
              </a:spcBef>
            </a:pPr>
            <a:r>
              <a:rPr lang="fr-FR" sz="1600" i="1" dirty="0">
                <a:solidFill>
                  <a:srgbClr val="2E3A48"/>
                </a:solidFill>
              </a:rPr>
              <a:t>Sources : ONSS, statistiques décentralisées, 2019 et 2021</a:t>
            </a:r>
          </a:p>
        </p:txBody>
      </p:sp>
      <p:sp>
        <p:nvSpPr>
          <p:cNvPr id="3" name="ZoneTexte 2">
            <a:extLst>
              <a:ext uri="{FF2B5EF4-FFF2-40B4-BE49-F238E27FC236}">
                <a16:creationId xmlns:a16="http://schemas.microsoft.com/office/drawing/2014/main" id="{5E0D798D-52ED-3F80-049B-BFB3BAF996F5}"/>
              </a:ext>
            </a:extLst>
          </p:cNvPr>
          <p:cNvSpPr txBox="1"/>
          <p:nvPr/>
        </p:nvSpPr>
        <p:spPr>
          <a:xfrm>
            <a:off x="388064" y="1259250"/>
            <a:ext cx="10462816" cy="1938992"/>
          </a:xfrm>
          <a:prstGeom prst="rect">
            <a:avLst/>
          </a:prstGeom>
          <a:noFill/>
        </p:spPr>
        <p:txBody>
          <a:bodyPr wrap="square" rtlCol="0">
            <a:spAutoFit/>
          </a:bodyPr>
          <a:lstStyle/>
          <a:p>
            <a:pPr marL="285750" indent="-285750" algn="l">
              <a:spcBef>
                <a:spcPts val="1200"/>
              </a:spcBef>
              <a:buFont typeface="Wingdings" panose="05000000000000000000" pitchFamily="2" charset="2"/>
              <a:buChar char="ü"/>
            </a:pPr>
            <a:r>
              <a:rPr lang="fr-BE" b="1" dirty="0">
                <a:solidFill>
                  <a:srgbClr val="2E3A48"/>
                </a:solidFill>
              </a:rPr>
              <a:t>3.364 postes salariés</a:t>
            </a:r>
            <a:r>
              <a:rPr lang="fr-BE" dirty="0">
                <a:solidFill>
                  <a:srgbClr val="2E3A48"/>
                </a:solidFill>
              </a:rPr>
              <a:t>, soit </a:t>
            </a:r>
            <a:r>
              <a:rPr lang="fr-BE" b="1" dirty="0">
                <a:solidFill>
                  <a:srgbClr val="2E3A48"/>
                </a:solidFill>
              </a:rPr>
              <a:t>70 %</a:t>
            </a:r>
            <a:r>
              <a:rPr lang="fr-BE" dirty="0">
                <a:solidFill>
                  <a:srgbClr val="2E3A48"/>
                </a:solidFill>
              </a:rPr>
              <a:t> de l’emploi Belge</a:t>
            </a:r>
          </a:p>
          <a:p>
            <a:pPr marL="285750" indent="-285750" algn="l">
              <a:spcBef>
                <a:spcPts val="1200"/>
              </a:spcBef>
              <a:buFont typeface="Wingdings" panose="05000000000000000000" pitchFamily="2" charset="2"/>
              <a:buChar char="ü"/>
            </a:pPr>
            <a:r>
              <a:rPr lang="fr-BE" dirty="0">
                <a:solidFill>
                  <a:srgbClr val="2E3A48"/>
                </a:solidFill>
              </a:rPr>
              <a:t>Concentré dans les arrondissements de Liège et Charleroi qui regroupent 67 % des postes salariés</a:t>
            </a:r>
          </a:p>
          <a:p>
            <a:pPr marL="342900" indent="-342900" algn="l">
              <a:spcBef>
                <a:spcPts val="1200"/>
              </a:spcBef>
              <a:buFont typeface="Wingdings" panose="05000000000000000000" pitchFamily="2" charset="2"/>
              <a:buChar char="ü"/>
            </a:pPr>
            <a:r>
              <a:rPr lang="fr-BE" dirty="0">
                <a:solidFill>
                  <a:srgbClr val="2E3A48"/>
                </a:solidFill>
              </a:rPr>
              <a:t>- 13 % du nombre de postes entre 2019 et 2021 (- 12 % en Belgique)</a:t>
            </a:r>
          </a:p>
          <a:p>
            <a:pPr marL="285750" indent="-285750">
              <a:spcBef>
                <a:spcPts val="1200"/>
              </a:spcBef>
              <a:buFont typeface="Wingdings" panose="05000000000000000000" pitchFamily="2" charset="2"/>
              <a:buChar char="ü"/>
            </a:pPr>
            <a:r>
              <a:rPr lang="fr-BE" b="1" dirty="0">
                <a:solidFill>
                  <a:srgbClr val="2E3A48"/>
                </a:solidFill>
              </a:rPr>
              <a:t>16 établissements</a:t>
            </a:r>
            <a:r>
              <a:rPr lang="fr-BE" dirty="0">
                <a:solidFill>
                  <a:srgbClr val="2E3A48"/>
                </a:solidFill>
              </a:rPr>
              <a:t>, soit  52 % du pays (31 établissements), évolution stable par rapport à 2019</a:t>
            </a:r>
          </a:p>
        </p:txBody>
      </p:sp>
      <p:sp>
        <p:nvSpPr>
          <p:cNvPr id="7" name="ZoneTexte 6">
            <a:extLst>
              <a:ext uri="{FF2B5EF4-FFF2-40B4-BE49-F238E27FC236}">
                <a16:creationId xmlns:a16="http://schemas.microsoft.com/office/drawing/2014/main" id="{52F64683-35A0-F8B1-F1C7-0A96175CEEC2}"/>
              </a:ext>
            </a:extLst>
          </p:cNvPr>
          <p:cNvSpPr txBox="1"/>
          <p:nvPr/>
        </p:nvSpPr>
        <p:spPr>
          <a:xfrm>
            <a:off x="388064" y="3244616"/>
            <a:ext cx="11605152" cy="2901143"/>
          </a:xfrm>
          <a:prstGeom prst="rect">
            <a:avLst/>
          </a:prstGeom>
          <a:solidFill>
            <a:schemeClr val="bg1">
              <a:lumMod val="95000"/>
            </a:schemeClr>
          </a:solidFill>
        </p:spPr>
        <p:txBody>
          <a:bodyPr wrap="square">
            <a:spAutoFit/>
          </a:bodyPr>
          <a:lstStyle/>
          <a:p>
            <a:pPr marL="285750" indent="-285750">
              <a:spcAft>
                <a:spcPts val="600"/>
              </a:spcAft>
              <a:buFont typeface="Wingdings" panose="05000000000000000000" pitchFamily="2" charset="2"/>
              <a:buChar char="ü"/>
            </a:pPr>
            <a:r>
              <a:rPr lang="fr-BE" dirty="0"/>
              <a:t>Entreprises spécialisées dans l’aéronautique sont basées dans les arrondissements de Liège et de Charleroi : </a:t>
            </a:r>
          </a:p>
          <a:p>
            <a:pPr marL="1200150" lvl="2" indent="-285750">
              <a:spcAft>
                <a:spcPts val="600"/>
              </a:spcAft>
              <a:buFont typeface="Arial" panose="020B0604020202020204" pitchFamily="34" charset="0"/>
              <a:buChar char="•"/>
            </a:pPr>
            <a:r>
              <a:rPr lang="fr-BE" dirty="0"/>
              <a:t>La </a:t>
            </a:r>
            <a:r>
              <a:rPr lang="fr-BE" dirty="0" err="1"/>
              <a:t>Sonaca</a:t>
            </a:r>
            <a:r>
              <a:rPr lang="fr-BE" dirty="0"/>
              <a:t> : spécialisée dans les systèmes de bord d’attaque d’aile, </a:t>
            </a:r>
          </a:p>
          <a:p>
            <a:pPr marL="1200150" lvl="2" indent="-285750">
              <a:spcAft>
                <a:spcPts val="600"/>
              </a:spcAft>
              <a:buFont typeface="Arial" panose="020B0604020202020204" pitchFamily="34" charset="0"/>
              <a:buChar char="•"/>
            </a:pPr>
            <a:r>
              <a:rPr lang="fr-BE" dirty="0"/>
              <a:t>La SABCA : entretien et la remise à niveau d’équipements militaires, </a:t>
            </a:r>
          </a:p>
          <a:p>
            <a:pPr marL="1200150" lvl="2" indent="-285750">
              <a:spcAft>
                <a:spcPts val="600"/>
              </a:spcAft>
              <a:buFont typeface="Arial" panose="020B0604020202020204" pitchFamily="34" charset="0"/>
              <a:buChar char="•"/>
            </a:pPr>
            <a:r>
              <a:rPr lang="fr-BE" dirty="0"/>
              <a:t>Safran : compresseurs basse pression pour moteurs, </a:t>
            </a:r>
          </a:p>
          <a:p>
            <a:pPr marL="1200150" lvl="2" indent="-285750">
              <a:spcAft>
                <a:spcPts val="600"/>
              </a:spcAft>
              <a:buFont typeface="Arial" panose="020B0604020202020204" pitchFamily="34" charset="0"/>
              <a:buChar char="•"/>
            </a:pPr>
            <a:r>
              <a:rPr lang="fr-BE" dirty="0"/>
              <a:t>Siemens </a:t>
            </a:r>
            <a:r>
              <a:rPr lang="fr-BE" dirty="0" err="1"/>
              <a:t>Samtech</a:t>
            </a:r>
            <a:r>
              <a:rPr lang="fr-BE" dirty="0"/>
              <a:t> : simulations numériques, </a:t>
            </a:r>
          </a:p>
          <a:p>
            <a:pPr marL="1200150" lvl="2" indent="-285750">
              <a:spcAft>
                <a:spcPts val="600"/>
              </a:spcAft>
              <a:buFont typeface="Arial" panose="020B0604020202020204" pitchFamily="34" charset="0"/>
              <a:buChar char="•"/>
            </a:pPr>
            <a:r>
              <a:rPr lang="fr-BE" dirty="0"/>
              <a:t>Thalès et Euro </a:t>
            </a:r>
            <a:r>
              <a:rPr lang="fr-BE" dirty="0" err="1"/>
              <a:t>Heat</a:t>
            </a:r>
            <a:r>
              <a:rPr lang="fr-BE" dirty="0"/>
              <a:t> Pipes : systèmes de puissance pour satellites</a:t>
            </a:r>
          </a:p>
          <a:p>
            <a:pPr marL="1200150" lvl="2" indent="-285750">
              <a:spcAft>
                <a:spcPts val="600"/>
              </a:spcAft>
              <a:buFont typeface="Arial" panose="020B0604020202020204" pitchFamily="34" charset="0"/>
              <a:buChar char="•"/>
            </a:pPr>
            <a:r>
              <a:rPr lang="fr-BE" dirty="0"/>
              <a:t>Amos et le Centre spatial de Liège : systèmes optiques, </a:t>
            </a:r>
          </a:p>
          <a:p>
            <a:pPr marL="1200150" lvl="2" indent="-285750">
              <a:spcAft>
                <a:spcPts val="600"/>
              </a:spcAft>
              <a:buFont typeface="Arial" panose="020B0604020202020204" pitchFamily="34" charset="0"/>
              <a:buChar char="•"/>
            </a:pPr>
            <a:r>
              <a:rPr lang="fr-BE" dirty="0" err="1"/>
              <a:t>Spacebel</a:t>
            </a:r>
            <a:r>
              <a:rPr lang="fr-BE" dirty="0"/>
              <a:t> et </a:t>
            </a:r>
            <a:r>
              <a:rPr lang="fr-BE" dirty="0" err="1"/>
              <a:t>Deltatec</a:t>
            </a:r>
            <a:r>
              <a:rPr lang="fr-BE" dirty="0"/>
              <a:t> : softwares de gestion satellitaire</a:t>
            </a:r>
          </a:p>
        </p:txBody>
      </p:sp>
    </p:spTree>
    <p:extLst>
      <p:ext uri="{BB962C8B-B14F-4D97-AF65-F5344CB8AC3E}">
        <p14:creationId xmlns:p14="http://schemas.microsoft.com/office/powerpoint/2010/main" val="1753596102"/>
      </p:ext>
    </p:extLst>
  </p:cSld>
  <p:clrMapOvr>
    <a:masterClrMapping/>
  </p:clrMapOvr>
</p:sld>
</file>

<file path=ppt/theme/theme1.xml><?xml version="1.0" encoding="utf-8"?>
<a:theme xmlns:a="http://schemas.openxmlformats.org/drawingml/2006/main" name="Thème Le Forem">
  <a:themeElements>
    <a:clrScheme name="FOREM 2022">
      <a:dk1>
        <a:srgbClr val="000000"/>
      </a:dk1>
      <a:lt1>
        <a:srgbClr val="FFFFFF"/>
      </a:lt1>
      <a:dk2>
        <a:srgbClr val="2D3A48"/>
      </a:dk2>
      <a:lt2>
        <a:srgbClr val="E1E3E8"/>
      </a:lt2>
      <a:accent1>
        <a:srgbClr val="2E3A48"/>
      </a:accent1>
      <a:accent2>
        <a:srgbClr val="FFD8D8"/>
      </a:accent2>
      <a:accent3>
        <a:srgbClr val="FF5E6C"/>
      </a:accent3>
      <a:accent4>
        <a:srgbClr val="5C5EA7"/>
      </a:accent4>
      <a:accent5>
        <a:srgbClr val="FFCB20"/>
      </a:accent5>
      <a:accent6>
        <a:srgbClr val="00939B"/>
      </a:accent6>
      <a:hlink>
        <a:srgbClr val="FE5D6C"/>
      </a:hlink>
      <a:folHlink>
        <a:srgbClr val="5B5FA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spcBef>
            <a:spcPts val="500"/>
          </a:spcBef>
          <a:spcAft>
            <a:spcPts val="200"/>
          </a:spcAft>
          <a:defRPr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Bef>
            <a:spcPts val="1200"/>
          </a:spcBef>
          <a:defRPr sz="1600" dirty="0" err="1" smtClean="0">
            <a:solidFill>
              <a:schemeClr val="accent4"/>
            </a:solidFill>
          </a:defRPr>
        </a:defPPr>
      </a:lstStyle>
    </a:txDef>
  </a:objectDefaults>
  <a:extraClrSchemeLst/>
  <a:extLst>
    <a:ext uri="{05A4C25C-085E-4340-85A3-A5531E510DB2}">
      <thm15:themeFamily xmlns:thm15="http://schemas.microsoft.com/office/thememl/2012/main" name="FOREM 2021" id="{8BD1255A-B524-6C4D-8DBD-A3C4C12CDA05}" vid="{CB5FE08C-50FA-674E-9859-82E2A97B94B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3778</Words>
  <Application>Microsoft Office PowerPoint</Application>
  <PresentationFormat>Widescreen</PresentationFormat>
  <Paragraphs>346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Segoe UI</vt:lpstr>
      <vt:lpstr>System Font Regular</vt:lpstr>
      <vt:lpstr>Times New Roman</vt:lpstr>
      <vt:lpstr>Wingdings</vt:lpstr>
      <vt:lpstr>Thème Le Forem</vt:lpstr>
      <vt:lpstr>Partage de bonnes pratiques </vt:lpstr>
      <vt:lpstr>PowerPoint Presentation</vt:lpstr>
      <vt:lpstr>PowerPoint Presentation</vt:lpstr>
      <vt:lpstr>PowerPoint Presentation</vt:lpstr>
      <vt:lpstr>Le secteur de l’aéronautique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secteur de l’aéronautique</dc:title>
  <dc:creator>TUMSON Aurore</dc:creator>
  <cp:lastModifiedBy>Celia McClements</cp:lastModifiedBy>
  <cp:revision>6</cp:revision>
  <cp:lastPrinted>2023-06-21T09:18:47Z</cp:lastPrinted>
  <dcterms:created xsi:type="dcterms:W3CDTF">2023-06-19T10:44:30Z</dcterms:created>
  <dcterms:modified xsi:type="dcterms:W3CDTF">2023-07-04T04:45:37Z</dcterms:modified>
</cp:coreProperties>
</file>