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6" r:id="rId1"/>
  </p:sldMasterIdLst>
  <p:notesMasterIdLst>
    <p:notesMasterId r:id="rId2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Lst>
  <p:sldSz cx="9144000" cy="5143500" type="screen16x9"/>
  <p:notesSz cx="6858000" cy="9144000"/>
  <p:embeddedFontLst>
    <p:embeddedFont>
      <p:font typeface="Arial Black" panose="020B0A04020102020204" pitchFamily="34" charset="0"/>
      <p:regular r:id="rId26"/>
      <p:bold r:id="rId27"/>
    </p:embeddedFont>
    <p:embeddedFont>
      <p:font typeface="Lato" panose="020F0502020204030203" pitchFamily="34" charset="0"/>
      <p:regular r:id="rId28"/>
      <p:bold r:id="rId29"/>
      <p:italic r:id="rId30"/>
      <p:boldItalic r:id="rId31"/>
    </p:embeddedFont>
    <p:embeddedFont>
      <p:font typeface="Lato Black" panose="020F0502020204030203" pitchFamily="34" charset="0"/>
      <p:bold r:id="rId32"/>
      <p:boldItalic r:id="rId33"/>
    </p:embeddedFont>
    <p:embeddedFont>
      <p:font typeface="Permanent Marker" panose="020B0604020202020204" charset="0"/>
      <p:regular r:id="rId34"/>
    </p:embeddedFont>
    <p:embeddedFont>
      <p:font typeface="Play" panose="020B0604020202020204" charset="0"/>
      <p:regular r:id="rId35"/>
      <p:bold r:id="rId36"/>
    </p:embeddedFont>
    <p:embeddedFont>
      <p:font typeface="Source Sans Pro" panose="020B0503030403020204" pitchFamily="34" charset="0"/>
      <p:regular r:id="rId37"/>
      <p:bold r:id="rId38"/>
      <p:italic r:id="rId39"/>
      <p:boldItalic r:id="rId40"/>
    </p:embeddedFont>
    <p:embeddedFont>
      <p:font typeface="Source Sans Pro Black" panose="020B0803030403020204" pitchFamily="34" charset="0"/>
      <p:bold r:id="rId41"/>
      <p:boldItalic r:id="rId42"/>
    </p:embeddedFont>
    <p:embeddedFont>
      <p:font typeface="Ubuntu" panose="020B0504030602030204" pitchFamily="34" charset="0"/>
      <p:regular r:id="rId43"/>
    </p:embeddedFont>
    <p:embeddedFont>
      <p:font typeface="Varela Round" panose="00000500000000000000" pitchFamily="2" charset="-79"/>
      <p:regular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455">
          <p15:clr>
            <a:srgbClr val="9AA0A6"/>
          </p15:clr>
        </p15:guide>
        <p15:guide id="2" orient="horz" pos="2810">
          <p15:clr>
            <a:srgbClr val="9AA0A6"/>
          </p15:clr>
        </p15:guide>
        <p15:guide id="3" orient="horz" pos="714">
          <p15:clr>
            <a:srgbClr val="9AA0A6"/>
          </p15:clr>
        </p15:guide>
        <p15:guide id="4"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7C247B6-5F59-41E7-BD29-B2A062A98FD6}">
  <a:tblStyle styleId="{87C247B6-5F59-41E7-BD29-B2A062A98FD6}"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9" d="100"/>
          <a:sy n="139" d="100"/>
        </p:scale>
        <p:origin x="804" y="126"/>
      </p:cViewPr>
      <p:guideLst>
        <p:guide orient="horz" pos="2455"/>
        <p:guide orient="horz" pos="2810"/>
        <p:guide orient="horz" pos="714"/>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20.xml"/><Relationship Id="rId34" Type="http://schemas.openxmlformats.org/officeDocument/2006/relationships/font" Target="fonts/font9.fntdata"/><Relationship Id="rId42" Type="http://schemas.openxmlformats.org/officeDocument/2006/relationships/font" Target="fonts/font17.fntdata"/><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4" Type="http://schemas.openxmlformats.org/officeDocument/2006/relationships/font" Target="fonts/font1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font" Target="fonts/font18.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1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gc5f8f1bc59_0_20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2" name="Google Shape;652;gc5f8f1bc59_0_20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g22a8cb2844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3" name="Google Shape;743;g22a8cb2844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Google Shape;750;g22a8cb2844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1" name="Google Shape;751;g22a8cb2844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5"/>
        <p:cNvGrpSpPr/>
        <p:nvPr/>
      </p:nvGrpSpPr>
      <p:grpSpPr>
        <a:xfrm>
          <a:off x="0" y="0"/>
          <a:ext cx="0" cy="0"/>
          <a:chOff x="0" y="0"/>
          <a:chExt cx="0" cy="0"/>
        </a:xfrm>
      </p:grpSpPr>
      <p:sp>
        <p:nvSpPr>
          <p:cNvPr id="756" name="Google Shape;756;g22a8cb2844f_0_18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7" name="Google Shape;757;g22a8cb2844f_0_18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solidFill>
                  <a:schemeClr val="dk1"/>
                </a:solidFill>
              </a:rPr>
              <a:t>Battery-electric: lack of density</a:t>
            </a:r>
            <a:endParaRPr>
              <a:solidFill>
                <a:schemeClr val="dk1"/>
              </a:solidFill>
            </a:endParaRPr>
          </a:p>
          <a:p>
            <a:pPr marL="0" lvl="0" indent="0" algn="l" rtl="0">
              <a:spcBef>
                <a:spcPts val="0"/>
              </a:spcBef>
              <a:spcAft>
                <a:spcPts val="0"/>
              </a:spcAft>
              <a:buClr>
                <a:schemeClr val="dk1"/>
              </a:buClr>
              <a:buSzPts val="1100"/>
              <a:buFont typeface="Arial"/>
              <a:buNone/>
            </a:pPr>
            <a:r>
              <a:rPr lang="en-GB">
                <a:solidFill>
                  <a:schemeClr val="dk1"/>
                </a:solidFill>
              </a:rPr>
              <a:t>Hydrogen: explodes</a:t>
            </a:r>
            <a:endParaRPr>
              <a:solidFill>
                <a:schemeClr val="dk1"/>
              </a:solidFill>
            </a:endParaRPr>
          </a:p>
          <a:p>
            <a:pPr marL="0" lvl="0" indent="0" algn="l" rtl="0">
              <a:spcBef>
                <a:spcPts val="0"/>
              </a:spcBef>
              <a:spcAft>
                <a:spcPts val="0"/>
              </a:spcAft>
              <a:buClr>
                <a:schemeClr val="dk1"/>
              </a:buClr>
              <a:buSzPts val="1100"/>
              <a:buFont typeface="Arial"/>
              <a:buNone/>
            </a:pPr>
            <a:r>
              <a:rPr lang="en-GB">
                <a:solidFill>
                  <a:schemeClr val="dk1"/>
                </a:solidFill>
              </a:rPr>
              <a:t>Ammonia: toxic (but most transported molecule)</a:t>
            </a:r>
            <a:endParaRPr>
              <a:solidFill>
                <a:schemeClr val="dk1"/>
              </a:solidFill>
            </a:endParaRPr>
          </a:p>
          <a:p>
            <a:pPr marL="0" lvl="0" indent="0" algn="l" rtl="0">
              <a:spcBef>
                <a:spcPts val="0"/>
              </a:spcBef>
              <a:spcAft>
                <a:spcPts val="0"/>
              </a:spcAft>
              <a:buClr>
                <a:schemeClr val="dk1"/>
              </a:buClr>
              <a:buSzPts val="1100"/>
              <a:buFont typeface="Arial"/>
              <a:buNone/>
            </a:pPr>
            <a:r>
              <a:rPr lang="en-GB">
                <a:solidFill>
                  <a:schemeClr val="dk1"/>
                </a:solidFill>
              </a:rPr>
              <a:t>Methanol: currently very difficult, energy-intensive and expensive to source sustainable CO2. Lots moving to methanol but there is a question of herd mentality, applying with EEDI and intentions</a:t>
            </a:r>
            <a:endParaRPr>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r>
              <a:rPr lang="en-GB">
                <a:solidFill>
                  <a:schemeClr val="dk1"/>
                </a:solidFill>
              </a:rPr>
              <a:t>Key points:</a:t>
            </a:r>
            <a:endParaRPr>
              <a:solidFill>
                <a:schemeClr val="dk1"/>
              </a:solidFill>
            </a:endParaRPr>
          </a:p>
          <a:p>
            <a:pPr marL="457200" lvl="0" indent="-298450" algn="l" rtl="0">
              <a:spcBef>
                <a:spcPts val="0"/>
              </a:spcBef>
              <a:spcAft>
                <a:spcPts val="0"/>
              </a:spcAft>
              <a:buClr>
                <a:schemeClr val="dk1"/>
              </a:buClr>
              <a:buSzPts val="1100"/>
              <a:buAutoNum type="arabicPeriod"/>
            </a:pPr>
            <a:r>
              <a:rPr lang="en-GB">
                <a:solidFill>
                  <a:schemeClr val="dk1"/>
                </a:solidFill>
              </a:rPr>
              <a:t>The solutions that we are interested in are both sustainable and scalable in each shipping segment.</a:t>
            </a:r>
            <a:endParaRPr>
              <a:solidFill>
                <a:schemeClr val="dk1"/>
              </a:solidFill>
            </a:endParaRPr>
          </a:p>
          <a:p>
            <a:pPr marL="457200" lvl="0" indent="-298450" algn="l" rtl="0">
              <a:spcBef>
                <a:spcPts val="0"/>
              </a:spcBef>
              <a:spcAft>
                <a:spcPts val="0"/>
              </a:spcAft>
              <a:buClr>
                <a:schemeClr val="dk1"/>
              </a:buClr>
              <a:buSzPts val="1100"/>
              <a:buAutoNum type="arabicPeriod"/>
            </a:pPr>
            <a:r>
              <a:rPr lang="en-GB">
                <a:solidFill>
                  <a:schemeClr val="dk1"/>
                </a:solidFill>
              </a:rPr>
              <a:t>Small vessels (ferries) - battery electric more suitable - already happening</a:t>
            </a:r>
            <a:endParaRPr>
              <a:solidFill>
                <a:schemeClr val="dk1"/>
              </a:solidFill>
            </a:endParaRPr>
          </a:p>
          <a:p>
            <a:pPr marL="457200" lvl="0" indent="-298450" algn="l" rtl="0">
              <a:spcBef>
                <a:spcPts val="0"/>
              </a:spcBef>
              <a:spcAft>
                <a:spcPts val="0"/>
              </a:spcAft>
              <a:buClr>
                <a:schemeClr val="dk1"/>
              </a:buClr>
              <a:buSzPts val="1100"/>
              <a:buAutoNum type="arabicPeriod"/>
            </a:pPr>
            <a:r>
              <a:rPr lang="en-GB">
                <a:solidFill>
                  <a:schemeClr val="dk1"/>
                </a:solidFill>
              </a:rPr>
              <a:t>Mid-size and mid distance vessels - direct use of green hydrogen more suitable - DFDS ferry with 1500 km autonomy</a:t>
            </a:r>
            <a:endParaRPr>
              <a:solidFill>
                <a:schemeClr val="dk1"/>
              </a:solidFill>
            </a:endParaRPr>
          </a:p>
          <a:p>
            <a:pPr marL="457200" lvl="0" indent="-298450" algn="l" rtl="0">
              <a:spcBef>
                <a:spcPts val="0"/>
              </a:spcBef>
              <a:spcAft>
                <a:spcPts val="0"/>
              </a:spcAft>
              <a:buClr>
                <a:schemeClr val="dk1"/>
              </a:buClr>
              <a:buSzPts val="1100"/>
              <a:buAutoNum type="arabicPeriod"/>
            </a:pPr>
            <a:r>
              <a:rPr lang="en-GB">
                <a:solidFill>
                  <a:schemeClr val="dk1"/>
                </a:solidFill>
              </a:rPr>
              <a:t>Largest vessels - Ammonia produced from green hydrogen.</a:t>
            </a:r>
            <a:endParaRPr>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gefaeabae1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5" name="Google Shape;775;gefaeabae1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1"/>
        <p:cNvGrpSpPr/>
        <p:nvPr/>
      </p:nvGrpSpPr>
      <p:grpSpPr>
        <a:xfrm>
          <a:off x="0" y="0"/>
          <a:ext cx="0" cy="0"/>
          <a:chOff x="0" y="0"/>
          <a:chExt cx="0" cy="0"/>
        </a:xfrm>
      </p:grpSpPr>
      <p:sp>
        <p:nvSpPr>
          <p:cNvPr id="782" name="Google Shape;782;g230b07bf60b_0_20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3" name="Google Shape;783;g230b07bf60b_0_20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
        <p:cNvGrpSpPr/>
        <p:nvPr/>
      </p:nvGrpSpPr>
      <p:grpSpPr>
        <a:xfrm>
          <a:off x="0" y="0"/>
          <a:ext cx="0" cy="0"/>
          <a:chOff x="0" y="0"/>
          <a:chExt cx="0" cy="0"/>
        </a:xfrm>
      </p:grpSpPr>
      <p:sp>
        <p:nvSpPr>
          <p:cNvPr id="790" name="Google Shape;790;g230b07bf60b_0_29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 name="Google Shape;791;g230b07bf60b_0_29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g2329eaf1213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0" name="Google Shape;800;g2329eaf1213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7"/>
        <p:cNvGrpSpPr/>
        <p:nvPr/>
      </p:nvGrpSpPr>
      <p:grpSpPr>
        <a:xfrm>
          <a:off x="0" y="0"/>
          <a:ext cx="0" cy="0"/>
          <a:chOff x="0" y="0"/>
          <a:chExt cx="0" cy="0"/>
        </a:xfrm>
      </p:grpSpPr>
      <p:sp>
        <p:nvSpPr>
          <p:cNvPr id="808" name="Google Shape;808;g22ba8b97907_0_5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09" name="Google Shape;809;g22ba8b97907_0_5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just" rtl="0">
              <a:lnSpc>
                <a:spcPct val="115000"/>
              </a:lnSpc>
              <a:spcBef>
                <a:spcPts val="0"/>
              </a:spcBef>
              <a:spcAft>
                <a:spcPts val="0"/>
              </a:spcAft>
              <a:buClr>
                <a:schemeClr val="dk1"/>
              </a:buClr>
              <a:buSzPts val="1100"/>
              <a:buFont typeface="Source Sans Pro"/>
              <a:buChar char="-"/>
            </a:pPr>
            <a:r>
              <a:rPr lang="en-GB">
                <a:solidFill>
                  <a:schemeClr val="dk1"/>
                </a:solidFill>
                <a:latin typeface="Source Sans Pro"/>
                <a:ea typeface="Source Sans Pro"/>
                <a:cs typeface="Source Sans Pro"/>
                <a:sym typeface="Source Sans Pro"/>
              </a:rPr>
              <a:t>Trajectory doesn’t lead shipping to climate goals</a:t>
            </a:r>
            <a:endParaRPr>
              <a:solidFill>
                <a:schemeClr val="dk1"/>
              </a:solidFill>
              <a:latin typeface="Source Sans Pro"/>
              <a:ea typeface="Source Sans Pro"/>
              <a:cs typeface="Source Sans Pro"/>
              <a:sym typeface="Source Sans Pro"/>
            </a:endParaRPr>
          </a:p>
          <a:p>
            <a:pPr marL="0" lvl="0" indent="0" algn="just" rtl="0">
              <a:lnSpc>
                <a:spcPct val="115000"/>
              </a:lnSpc>
              <a:spcBef>
                <a:spcPts val="0"/>
              </a:spcBef>
              <a:spcAft>
                <a:spcPts val="0"/>
              </a:spcAft>
              <a:buSzPts val="1100"/>
              <a:buNone/>
            </a:pPr>
            <a:endParaRPr>
              <a:solidFill>
                <a:schemeClr val="dk1"/>
              </a:solidFill>
              <a:latin typeface="Source Sans Pro"/>
              <a:ea typeface="Source Sans Pro"/>
              <a:cs typeface="Source Sans Pro"/>
              <a:sym typeface="Source Sans Pro"/>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2"/>
        <p:cNvGrpSpPr/>
        <p:nvPr/>
      </p:nvGrpSpPr>
      <p:grpSpPr>
        <a:xfrm>
          <a:off x="0" y="0"/>
          <a:ext cx="0" cy="0"/>
          <a:chOff x="0" y="0"/>
          <a:chExt cx="0" cy="0"/>
        </a:xfrm>
      </p:grpSpPr>
      <p:sp>
        <p:nvSpPr>
          <p:cNvPr id="823" name="Google Shape;823;g230b07bf60b_0_39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4" name="Google Shape;824;g230b07bf60b_0_39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5"/>
        <p:cNvGrpSpPr/>
        <p:nvPr/>
      </p:nvGrpSpPr>
      <p:grpSpPr>
        <a:xfrm>
          <a:off x="0" y="0"/>
          <a:ext cx="0" cy="0"/>
          <a:chOff x="0" y="0"/>
          <a:chExt cx="0" cy="0"/>
        </a:xfrm>
      </p:grpSpPr>
      <p:sp>
        <p:nvSpPr>
          <p:cNvPr id="836" name="Google Shape;836;g230b07bf60b_0_35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7" name="Google Shape;837;g230b07bf60b_0_35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Google Shape;659;g22a8cb2844f_0_12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0" name="Google Shape;660;g22a8cb2844f_0_12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Time for slide: 2 seconds</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3"/>
        <p:cNvGrpSpPr/>
        <p:nvPr/>
      </p:nvGrpSpPr>
      <p:grpSpPr>
        <a:xfrm>
          <a:off x="0" y="0"/>
          <a:ext cx="0" cy="0"/>
          <a:chOff x="0" y="0"/>
          <a:chExt cx="0" cy="0"/>
        </a:xfrm>
      </p:grpSpPr>
      <p:sp>
        <p:nvSpPr>
          <p:cNvPr id="844" name="Google Shape;844;g22a8cb2844f_0_10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5" name="Google Shape;845;g22a8cb2844f_0_10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2"/>
        <p:cNvGrpSpPr/>
        <p:nvPr/>
      </p:nvGrpSpPr>
      <p:grpSpPr>
        <a:xfrm>
          <a:off x="0" y="0"/>
          <a:ext cx="0" cy="0"/>
          <a:chOff x="0" y="0"/>
          <a:chExt cx="0" cy="0"/>
        </a:xfrm>
      </p:grpSpPr>
      <p:sp>
        <p:nvSpPr>
          <p:cNvPr id="853" name="Google Shape;853;g230b07bf60b_0_20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4" name="Google Shape;854;g230b07bf60b_0_20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0"/>
        <p:cNvGrpSpPr/>
        <p:nvPr/>
      </p:nvGrpSpPr>
      <p:grpSpPr>
        <a:xfrm>
          <a:off x="0" y="0"/>
          <a:ext cx="0" cy="0"/>
          <a:chOff x="0" y="0"/>
          <a:chExt cx="0" cy="0"/>
        </a:xfrm>
      </p:grpSpPr>
      <p:sp>
        <p:nvSpPr>
          <p:cNvPr id="861" name="Google Shape;861;g230b07bf60b_0_45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2" name="Google Shape;862;g230b07bf60b_0_45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7"/>
        <p:cNvGrpSpPr/>
        <p:nvPr/>
      </p:nvGrpSpPr>
      <p:grpSpPr>
        <a:xfrm>
          <a:off x="0" y="0"/>
          <a:ext cx="0" cy="0"/>
          <a:chOff x="0" y="0"/>
          <a:chExt cx="0" cy="0"/>
        </a:xfrm>
      </p:grpSpPr>
      <p:sp>
        <p:nvSpPr>
          <p:cNvPr id="868" name="Google Shape;868;ge347476439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9" name="Google Shape;869;ge347476439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g22a8cb2844f_0_12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7" name="Google Shape;667;g22a8cb2844f_0_12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solidFill>
                  <a:schemeClr val="dk1"/>
                </a:solidFill>
              </a:rPr>
              <a:t>Time for slide: 15 seconds</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g230b07bf60b_0_13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6" name="Google Shape;676;g230b07bf60b_0_13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ge12fcc21c1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3" name="Google Shape;683;ge12fcc21c1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Google Shape;694;g230b07bf60b_0_6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5" name="Google Shape;695;g230b07bf60b_0_6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Key messages:</a:t>
            </a:r>
            <a:endParaRPr/>
          </a:p>
          <a:p>
            <a:pPr marL="457200" lvl="0" indent="-298450" algn="l" rtl="0">
              <a:spcBef>
                <a:spcPts val="0"/>
              </a:spcBef>
              <a:spcAft>
                <a:spcPts val="0"/>
              </a:spcAft>
              <a:buClr>
                <a:schemeClr val="dk1"/>
              </a:buClr>
              <a:buSzPts val="1100"/>
              <a:buChar char="-"/>
            </a:pPr>
            <a:r>
              <a:rPr lang="en-GB">
                <a:solidFill>
                  <a:schemeClr val="dk1"/>
                </a:solidFill>
              </a:rPr>
              <a:t>EU shipping can decarbonise by 2050.</a:t>
            </a:r>
            <a:endParaRPr>
              <a:solidFill>
                <a:schemeClr val="dk1"/>
              </a:solidFill>
            </a:endParaRPr>
          </a:p>
          <a:p>
            <a:pPr marL="457200" lvl="0" indent="-298450" algn="l" rtl="0">
              <a:spcBef>
                <a:spcPts val="0"/>
              </a:spcBef>
              <a:spcAft>
                <a:spcPts val="0"/>
              </a:spcAft>
              <a:buClr>
                <a:schemeClr val="dk1"/>
              </a:buClr>
              <a:buSzPts val="1100"/>
              <a:buChar char="-"/>
            </a:pPr>
            <a:r>
              <a:rPr lang="en-GB">
                <a:solidFill>
                  <a:schemeClr val="dk1"/>
                </a:solidFill>
              </a:rPr>
              <a:t>Energy efficiency plays an important role - speed reduction, wind-assist technologies can deliver ⅓ emissions cuts.</a:t>
            </a:r>
            <a:endParaRPr>
              <a:solidFill>
                <a:schemeClr val="dk1"/>
              </a:solidFill>
            </a:endParaRPr>
          </a:p>
          <a:p>
            <a:pPr marL="457200" lvl="0" indent="-298450" algn="l" rtl="0">
              <a:spcBef>
                <a:spcPts val="0"/>
              </a:spcBef>
              <a:spcAft>
                <a:spcPts val="0"/>
              </a:spcAft>
              <a:buClr>
                <a:schemeClr val="dk1"/>
              </a:buClr>
              <a:buSzPts val="1100"/>
              <a:buChar char="-"/>
            </a:pPr>
            <a:r>
              <a:rPr lang="en-GB">
                <a:solidFill>
                  <a:schemeClr val="dk1"/>
                </a:solidFill>
              </a:rPr>
              <a:t>But to reach net-zero GHG emissions, need to switch to green fuels. E-fuels uptake possible, but need to kick-start in this decade. T&amp;E study calculated that </a:t>
            </a:r>
            <a:r>
              <a:rPr lang="en-GB" b="1">
                <a:solidFill>
                  <a:schemeClr val="dk1"/>
                </a:solidFill>
              </a:rPr>
              <a:t>e-fuels can reach up to 7%</a:t>
            </a:r>
            <a:r>
              <a:rPr lang="en-GB">
                <a:solidFill>
                  <a:schemeClr val="dk1"/>
                </a:solidFill>
              </a:rPr>
              <a:t> of 2030 shipping demand, with efficiency measures. This corresponds to a sustainable amount of e-ammonia that can be produced in Europe by 2030: 85 PJ</a:t>
            </a:r>
            <a:r>
              <a:rPr lang="en-GB" b="1">
                <a:solidFill>
                  <a:schemeClr val="dk1"/>
                </a:solidFill>
              </a:rPr>
              <a:t> (4.6Mt)</a:t>
            </a:r>
            <a:r>
              <a:rPr lang="en-GB">
                <a:solidFill>
                  <a:schemeClr val="dk1"/>
                </a:solidFill>
              </a:rPr>
              <a:t>. This means </a:t>
            </a:r>
            <a:r>
              <a:rPr lang="en-GB">
                <a:solidFill>
                  <a:schemeClr val="dk1"/>
                </a:solidFill>
                <a:latin typeface="Lato"/>
                <a:ea typeface="Lato"/>
                <a:cs typeface="Lato"/>
                <a:sym typeface="Lato"/>
              </a:rPr>
              <a:t>shipping needs just </a:t>
            </a:r>
            <a:r>
              <a:rPr lang="en-GB" b="1">
                <a:solidFill>
                  <a:schemeClr val="dk1"/>
                </a:solidFill>
                <a:latin typeface="Lato"/>
                <a:ea typeface="Lato"/>
                <a:cs typeface="Lato"/>
                <a:sym typeface="Lato"/>
              </a:rPr>
              <a:t>7.5Gw electrolyser capacity. That sounds realistic compared to the 40GW electrolysers in Europe targeted by the EU Hydrogen Strategy by 2030.</a:t>
            </a:r>
            <a:endParaRPr>
              <a:solidFill>
                <a:schemeClr val="dk1"/>
              </a:solidFill>
            </a:endParaRPr>
          </a:p>
          <a:p>
            <a:pPr marL="457200" marR="279400" lvl="0" indent="-298450" algn="just" rtl="0">
              <a:lnSpc>
                <a:spcPct val="115000"/>
              </a:lnSpc>
              <a:spcBef>
                <a:spcPts val="0"/>
              </a:spcBef>
              <a:spcAft>
                <a:spcPts val="0"/>
              </a:spcAft>
              <a:buClr>
                <a:schemeClr val="dk1"/>
              </a:buClr>
              <a:buSzPts val="1100"/>
              <a:buFont typeface="Source Sans Pro"/>
              <a:buChar char="●"/>
            </a:pPr>
            <a:r>
              <a:rPr lang="en-GB">
                <a:solidFill>
                  <a:schemeClr val="dk1"/>
                </a:solidFill>
                <a:latin typeface="Source Sans Pro"/>
                <a:ea typeface="Source Sans Pro"/>
                <a:cs typeface="Source Sans Pro"/>
                <a:sym typeface="Source Sans Pro"/>
              </a:rPr>
              <a:t>In terms of power needs, it would require about 14.6 GW additional renewable electricity capacity; this compares to 14.7 GW of total wind capacity installed in Europe in 2020 and 220 GW total installed capacity by 2020</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Google Shape;709;g230b07bf60b_0_13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0" name="Google Shape;710;g230b07bf60b_0_13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Key messages:</a:t>
            </a:r>
            <a:endParaRPr/>
          </a:p>
          <a:p>
            <a:pPr marL="457200" lvl="0" indent="-298450" algn="l" rtl="0">
              <a:spcBef>
                <a:spcPts val="0"/>
              </a:spcBef>
              <a:spcAft>
                <a:spcPts val="0"/>
              </a:spcAft>
              <a:buClr>
                <a:schemeClr val="dk1"/>
              </a:buClr>
              <a:buSzPts val="1100"/>
              <a:buChar char="-"/>
            </a:pPr>
            <a:r>
              <a:rPr lang="en-GB">
                <a:solidFill>
                  <a:schemeClr val="dk1"/>
                </a:solidFill>
              </a:rPr>
              <a:t>EU shipping can decarbonise by 2050.</a:t>
            </a:r>
            <a:endParaRPr>
              <a:solidFill>
                <a:schemeClr val="dk1"/>
              </a:solidFill>
            </a:endParaRPr>
          </a:p>
          <a:p>
            <a:pPr marL="457200" lvl="0" indent="-298450" algn="l" rtl="0">
              <a:spcBef>
                <a:spcPts val="0"/>
              </a:spcBef>
              <a:spcAft>
                <a:spcPts val="0"/>
              </a:spcAft>
              <a:buClr>
                <a:schemeClr val="dk1"/>
              </a:buClr>
              <a:buSzPts val="1100"/>
              <a:buChar char="-"/>
            </a:pPr>
            <a:r>
              <a:rPr lang="en-GB">
                <a:solidFill>
                  <a:schemeClr val="dk1"/>
                </a:solidFill>
              </a:rPr>
              <a:t>Energy efficiency plays an important role - speed reduction, wind-assist technologies can deliver ⅓ emissions cuts.</a:t>
            </a:r>
            <a:endParaRPr>
              <a:solidFill>
                <a:schemeClr val="dk1"/>
              </a:solidFill>
            </a:endParaRPr>
          </a:p>
          <a:p>
            <a:pPr marL="457200" lvl="0" indent="-298450" algn="l" rtl="0">
              <a:spcBef>
                <a:spcPts val="0"/>
              </a:spcBef>
              <a:spcAft>
                <a:spcPts val="0"/>
              </a:spcAft>
              <a:buClr>
                <a:schemeClr val="dk1"/>
              </a:buClr>
              <a:buSzPts val="1100"/>
              <a:buChar char="-"/>
            </a:pPr>
            <a:r>
              <a:rPr lang="en-GB">
                <a:solidFill>
                  <a:schemeClr val="dk1"/>
                </a:solidFill>
              </a:rPr>
              <a:t>But to reach net-zero GHG emissions, need to switch to green fuels. E-fuels uptake possible, but need to kick-start in this decade. T&amp;E study calculated that </a:t>
            </a:r>
            <a:r>
              <a:rPr lang="en-GB" b="1">
                <a:solidFill>
                  <a:schemeClr val="dk1"/>
                </a:solidFill>
              </a:rPr>
              <a:t>e-fuels can reach up to 7%</a:t>
            </a:r>
            <a:r>
              <a:rPr lang="en-GB">
                <a:solidFill>
                  <a:schemeClr val="dk1"/>
                </a:solidFill>
              </a:rPr>
              <a:t> of 2030 shipping demand, with efficiency measures. This corresponds to a sustainable amount of e-ammonia that can be produced in Europe by 2030: 85 PJ</a:t>
            </a:r>
            <a:r>
              <a:rPr lang="en-GB" b="1">
                <a:solidFill>
                  <a:schemeClr val="dk1"/>
                </a:solidFill>
              </a:rPr>
              <a:t> (4.6Mt)</a:t>
            </a:r>
            <a:r>
              <a:rPr lang="en-GB">
                <a:solidFill>
                  <a:schemeClr val="dk1"/>
                </a:solidFill>
              </a:rPr>
              <a:t>. This means </a:t>
            </a:r>
            <a:r>
              <a:rPr lang="en-GB">
                <a:solidFill>
                  <a:schemeClr val="dk1"/>
                </a:solidFill>
                <a:latin typeface="Lato"/>
                <a:ea typeface="Lato"/>
                <a:cs typeface="Lato"/>
                <a:sym typeface="Lato"/>
              </a:rPr>
              <a:t>shipping needs just </a:t>
            </a:r>
            <a:r>
              <a:rPr lang="en-GB" b="1">
                <a:solidFill>
                  <a:schemeClr val="dk1"/>
                </a:solidFill>
                <a:latin typeface="Lato"/>
                <a:ea typeface="Lato"/>
                <a:cs typeface="Lato"/>
                <a:sym typeface="Lato"/>
              </a:rPr>
              <a:t>7.5Gw electrolyser capacity. That sounds realistic compared to the 40GW electrolysers in Europe targeted by the EU Hydrogen Strategy by 2030.</a:t>
            </a:r>
            <a:endParaRPr>
              <a:solidFill>
                <a:schemeClr val="dk1"/>
              </a:solidFill>
            </a:endParaRPr>
          </a:p>
          <a:p>
            <a:pPr marL="457200" marR="279400" lvl="0" indent="-298450" algn="just" rtl="0">
              <a:lnSpc>
                <a:spcPct val="115000"/>
              </a:lnSpc>
              <a:spcBef>
                <a:spcPts val="0"/>
              </a:spcBef>
              <a:spcAft>
                <a:spcPts val="0"/>
              </a:spcAft>
              <a:buClr>
                <a:schemeClr val="dk1"/>
              </a:buClr>
              <a:buSzPts val="1100"/>
              <a:buFont typeface="Source Sans Pro"/>
              <a:buChar char="●"/>
            </a:pPr>
            <a:r>
              <a:rPr lang="en-GB">
                <a:solidFill>
                  <a:schemeClr val="dk1"/>
                </a:solidFill>
                <a:latin typeface="Source Sans Pro"/>
                <a:ea typeface="Source Sans Pro"/>
                <a:cs typeface="Source Sans Pro"/>
                <a:sym typeface="Source Sans Pro"/>
              </a:rPr>
              <a:t>In terms of power needs, it would require about 14.6 GW additional renewable electricity capacity; this compares to 14.7 GW of total wind capacity installed in Europe in 2020 and 220 GW total installed capacity by 2020</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3"/>
        <p:cNvGrpSpPr/>
        <p:nvPr/>
      </p:nvGrpSpPr>
      <p:grpSpPr>
        <a:xfrm>
          <a:off x="0" y="0"/>
          <a:ext cx="0" cy="0"/>
          <a:chOff x="0" y="0"/>
          <a:chExt cx="0" cy="0"/>
        </a:xfrm>
      </p:grpSpPr>
      <p:sp>
        <p:nvSpPr>
          <p:cNvPr id="724" name="Google Shape;724;g230b07bf60b_0_20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5" name="Google Shape;725;g230b07bf60b_0_20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g22a8cb2844f_0_9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3" name="Google Shape;733;g22a8cb2844f_0_9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Instructions" type="title">
  <p:cSld name="TITLE">
    <p:spTree>
      <p:nvGrpSpPr>
        <p:cNvPr id="1" name="Shape 8"/>
        <p:cNvGrpSpPr/>
        <p:nvPr/>
      </p:nvGrpSpPr>
      <p:grpSpPr>
        <a:xfrm>
          <a:off x="0" y="0"/>
          <a:ext cx="0" cy="0"/>
          <a:chOff x="0" y="0"/>
          <a:chExt cx="0" cy="0"/>
        </a:xfrm>
      </p:grpSpPr>
      <p:grpSp>
        <p:nvGrpSpPr>
          <p:cNvPr id="9" name="Google Shape;9;p2"/>
          <p:cNvGrpSpPr/>
          <p:nvPr/>
        </p:nvGrpSpPr>
        <p:grpSpPr>
          <a:xfrm>
            <a:off x="227153" y="282834"/>
            <a:ext cx="510546" cy="459178"/>
            <a:chOff x="515873" y="2377674"/>
            <a:chExt cx="725105" cy="721070"/>
          </a:xfrm>
        </p:grpSpPr>
        <p:grpSp>
          <p:nvGrpSpPr>
            <p:cNvPr id="10" name="Google Shape;10;p2"/>
            <p:cNvGrpSpPr/>
            <p:nvPr/>
          </p:nvGrpSpPr>
          <p:grpSpPr>
            <a:xfrm rot="5400000">
              <a:off x="276626" y="2623722"/>
              <a:ext cx="714270" cy="235775"/>
              <a:chOff x="5845800" y="-1041575"/>
              <a:chExt cx="3198700" cy="513000"/>
            </a:xfrm>
          </p:grpSpPr>
          <p:sp>
            <p:nvSpPr>
              <p:cNvPr id="11" name="Google Shape;11;p2"/>
              <p:cNvSpPr/>
              <p:nvPr/>
            </p:nvSpPr>
            <p:spPr>
              <a:xfrm>
                <a:off x="6021700" y="-1041575"/>
                <a:ext cx="2781000" cy="513000"/>
              </a:xfrm>
              <a:prstGeom prst="roundRect">
                <a:avLst>
                  <a:gd name="adj" fmla="val 16667"/>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58458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84961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4;p2"/>
            <p:cNvGrpSpPr/>
            <p:nvPr/>
          </p:nvGrpSpPr>
          <p:grpSpPr>
            <a:xfrm>
              <a:off x="516153" y="2377674"/>
              <a:ext cx="724825" cy="235775"/>
              <a:chOff x="5845800" y="-1041575"/>
              <a:chExt cx="3198700" cy="513000"/>
            </a:xfrm>
          </p:grpSpPr>
          <p:sp>
            <p:nvSpPr>
              <p:cNvPr id="15" name="Google Shape;15;p2"/>
              <p:cNvSpPr/>
              <p:nvPr/>
            </p:nvSpPr>
            <p:spPr>
              <a:xfrm>
                <a:off x="6021700" y="-1041575"/>
                <a:ext cx="2781000" cy="513000"/>
              </a:xfrm>
              <a:prstGeom prst="roundRect">
                <a:avLst>
                  <a:gd name="adj" fmla="val 16667"/>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58458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84961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8" name="Google Shape;18;p2"/>
          <p:cNvGrpSpPr/>
          <p:nvPr/>
        </p:nvGrpSpPr>
        <p:grpSpPr>
          <a:xfrm rot="10800000">
            <a:off x="8436951" y="4409949"/>
            <a:ext cx="510546" cy="459178"/>
            <a:chOff x="515873" y="2377674"/>
            <a:chExt cx="725105" cy="721070"/>
          </a:xfrm>
        </p:grpSpPr>
        <p:grpSp>
          <p:nvGrpSpPr>
            <p:cNvPr id="19" name="Google Shape;19;p2"/>
            <p:cNvGrpSpPr/>
            <p:nvPr/>
          </p:nvGrpSpPr>
          <p:grpSpPr>
            <a:xfrm rot="5400000">
              <a:off x="276626" y="2623722"/>
              <a:ext cx="714270" cy="235775"/>
              <a:chOff x="5845800" y="-1041575"/>
              <a:chExt cx="3198700" cy="513000"/>
            </a:xfrm>
          </p:grpSpPr>
          <p:sp>
            <p:nvSpPr>
              <p:cNvPr id="20" name="Google Shape;20;p2"/>
              <p:cNvSpPr/>
              <p:nvPr/>
            </p:nvSpPr>
            <p:spPr>
              <a:xfrm>
                <a:off x="6021700" y="-1041575"/>
                <a:ext cx="2781000" cy="513000"/>
              </a:xfrm>
              <a:prstGeom prst="roundRect">
                <a:avLst>
                  <a:gd name="adj" fmla="val 16667"/>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58458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84961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3;p2"/>
            <p:cNvGrpSpPr/>
            <p:nvPr/>
          </p:nvGrpSpPr>
          <p:grpSpPr>
            <a:xfrm>
              <a:off x="516153" y="2377674"/>
              <a:ext cx="724825" cy="235775"/>
              <a:chOff x="5845800" y="-1041575"/>
              <a:chExt cx="3198700" cy="513000"/>
            </a:xfrm>
          </p:grpSpPr>
          <p:sp>
            <p:nvSpPr>
              <p:cNvPr id="24" name="Google Shape;24;p2"/>
              <p:cNvSpPr/>
              <p:nvPr/>
            </p:nvSpPr>
            <p:spPr>
              <a:xfrm>
                <a:off x="6021700" y="-1041575"/>
                <a:ext cx="2781000" cy="513000"/>
              </a:xfrm>
              <a:prstGeom prst="roundRect">
                <a:avLst>
                  <a:gd name="adj" fmla="val 16667"/>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58458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84961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7" name="Google Shape;27;p2"/>
          <p:cNvSpPr txBox="1">
            <a:spLocks noGrp="1"/>
          </p:cNvSpPr>
          <p:nvPr>
            <p:ph type="sldNum" idx="12"/>
          </p:nvPr>
        </p:nvSpPr>
        <p:spPr>
          <a:xfrm>
            <a:off x="6180300" y="144075"/>
            <a:ext cx="2841000" cy="350400"/>
          </a:xfrm>
          <a:prstGeom prst="rect">
            <a:avLst/>
          </a:prstGeom>
        </p:spPr>
        <p:txBody>
          <a:bodyPr spcFirstLastPara="1" wrap="square" lIns="91425" tIns="91425" rIns="91425" bIns="91425" anchor="ctr" anchorCtr="0">
            <a:noAutofit/>
          </a:bodyPr>
          <a:lstStyle>
            <a:lvl1pPr lvl="0" rtl="0">
              <a:buNone/>
              <a:defRPr>
                <a:solidFill>
                  <a:srgbClr val="000000"/>
                </a:solidFill>
                <a:latin typeface="Lato"/>
                <a:ea typeface="Lato"/>
                <a:cs typeface="Lato"/>
                <a:sym typeface="Lato"/>
              </a:defRPr>
            </a:lvl1pPr>
            <a:lvl2pPr lvl="1" rtl="0">
              <a:buNone/>
              <a:defRPr>
                <a:solidFill>
                  <a:srgbClr val="000000"/>
                </a:solidFill>
                <a:latin typeface="Lato"/>
                <a:ea typeface="Lato"/>
                <a:cs typeface="Lato"/>
                <a:sym typeface="Lato"/>
              </a:defRPr>
            </a:lvl2pPr>
            <a:lvl3pPr lvl="2" rtl="0">
              <a:buNone/>
              <a:defRPr>
                <a:solidFill>
                  <a:srgbClr val="000000"/>
                </a:solidFill>
                <a:latin typeface="Lato"/>
                <a:ea typeface="Lato"/>
                <a:cs typeface="Lato"/>
                <a:sym typeface="Lato"/>
              </a:defRPr>
            </a:lvl3pPr>
            <a:lvl4pPr lvl="3" rtl="0">
              <a:buNone/>
              <a:defRPr>
                <a:solidFill>
                  <a:srgbClr val="000000"/>
                </a:solidFill>
                <a:latin typeface="Lato"/>
                <a:ea typeface="Lato"/>
                <a:cs typeface="Lato"/>
                <a:sym typeface="Lato"/>
              </a:defRPr>
            </a:lvl4pPr>
            <a:lvl5pPr lvl="4" rtl="0">
              <a:buNone/>
              <a:defRPr>
                <a:solidFill>
                  <a:srgbClr val="000000"/>
                </a:solidFill>
                <a:latin typeface="Lato"/>
                <a:ea typeface="Lato"/>
                <a:cs typeface="Lato"/>
                <a:sym typeface="Lato"/>
              </a:defRPr>
            </a:lvl5pPr>
            <a:lvl6pPr lvl="5" rtl="0">
              <a:buNone/>
              <a:defRPr>
                <a:solidFill>
                  <a:srgbClr val="000000"/>
                </a:solidFill>
                <a:latin typeface="Lato"/>
                <a:ea typeface="Lato"/>
                <a:cs typeface="Lato"/>
                <a:sym typeface="Lato"/>
              </a:defRPr>
            </a:lvl6pPr>
            <a:lvl7pPr lvl="6" rtl="0">
              <a:buNone/>
              <a:defRPr>
                <a:solidFill>
                  <a:srgbClr val="000000"/>
                </a:solidFill>
                <a:latin typeface="Lato"/>
                <a:ea typeface="Lato"/>
                <a:cs typeface="Lato"/>
                <a:sym typeface="Lato"/>
              </a:defRPr>
            </a:lvl7pPr>
            <a:lvl8pPr lvl="7" rtl="0">
              <a:buNone/>
              <a:defRPr>
                <a:solidFill>
                  <a:srgbClr val="000000"/>
                </a:solidFill>
                <a:latin typeface="Lato"/>
                <a:ea typeface="Lato"/>
                <a:cs typeface="Lato"/>
                <a:sym typeface="Lato"/>
              </a:defRPr>
            </a:lvl8pPr>
            <a:lvl9pPr lvl="8" rtl="0">
              <a:buNone/>
              <a:defRPr>
                <a:solidFill>
                  <a:srgbClr val="000000"/>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GB"/>
              <a:t>‹#›</a:t>
            </a:fld>
            <a:endParaRPr/>
          </a:p>
        </p:txBody>
      </p:sp>
      <p:pic>
        <p:nvPicPr>
          <p:cNvPr id="28" name="Google Shape;28;p2"/>
          <p:cNvPicPr preferRelativeResize="0"/>
          <p:nvPr/>
        </p:nvPicPr>
        <p:blipFill rotWithShape="1">
          <a:blip r:embed="rId2">
            <a:alphaModFix/>
          </a:blip>
          <a:srcRect r="75475"/>
          <a:stretch/>
        </p:blipFill>
        <p:spPr>
          <a:xfrm>
            <a:off x="8544227" y="204700"/>
            <a:ext cx="193824" cy="157517"/>
          </a:xfrm>
          <a:prstGeom prst="rect">
            <a:avLst/>
          </a:prstGeom>
          <a:noFill/>
          <a:ln>
            <a:noFill/>
          </a:ln>
        </p:spPr>
      </p:pic>
      <p:sp>
        <p:nvSpPr>
          <p:cNvPr id="29" name="Google Shape;29;p2"/>
          <p:cNvSpPr txBox="1">
            <a:spLocks noGrp="1"/>
          </p:cNvSpPr>
          <p:nvPr>
            <p:ph type="title"/>
          </p:nvPr>
        </p:nvSpPr>
        <p:spPr>
          <a:xfrm>
            <a:off x="6706725" y="144075"/>
            <a:ext cx="1837500" cy="350400"/>
          </a:xfrm>
          <a:prstGeom prst="rect">
            <a:avLst/>
          </a:prstGeom>
        </p:spPr>
        <p:txBody>
          <a:bodyPr spcFirstLastPara="1" wrap="square" lIns="91425" tIns="91425" rIns="91425" bIns="91425" anchor="t" anchorCtr="0">
            <a:noAutofit/>
          </a:bodyPr>
          <a:lstStyle>
            <a:lvl1pPr lvl="0" algn="r" rtl="0">
              <a:spcBef>
                <a:spcPts val="0"/>
              </a:spcBef>
              <a:spcAft>
                <a:spcPts val="0"/>
              </a:spcAft>
              <a:buClr>
                <a:srgbClr val="000000"/>
              </a:buClr>
              <a:buSzPts val="1000"/>
              <a:buFont typeface="Lato"/>
              <a:buNone/>
              <a:defRPr sz="1000">
                <a:solidFill>
                  <a:srgbClr val="000000"/>
                </a:solidFill>
                <a:latin typeface="Lato"/>
                <a:ea typeface="Lato"/>
                <a:cs typeface="Lato"/>
                <a:sym typeface="Lato"/>
              </a:defRPr>
            </a:lvl1pPr>
            <a:lvl2pPr lvl="1" algn="r" rtl="0">
              <a:spcBef>
                <a:spcPts val="0"/>
              </a:spcBef>
              <a:spcAft>
                <a:spcPts val="0"/>
              </a:spcAft>
              <a:buClr>
                <a:srgbClr val="000000"/>
              </a:buClr>
              <a:buSzPts val="1000"/>
              <a:buFont typeface="Lato"/>
              <a:buNone/>
              <a:defRPr sz="1000">
                <a:solidFill>
                  <a:srgbClr val="000000"/>
                </a:solidFill>
                <a:latin typeface="Lato"/>
                <a:ea typeface="Lato"/>
                <a:cs typeface="Lato"/>
                <a:sym typeface="Lato"/>
              </a:defRPr>
            </a:lvl2pPr>
            <a:lvl3pPr lvl="2" algn="r" rtl="0">
              <a:spcBef>
                <a:spcPts val="0"/>
              </a:spcBef>
              <a:spcAft>
                <a:spcPts val="0"/>
              </a:spcAft>
              <a:buClr>
                <a:srgbClr val="000000"/>
              </a:buClr>
              <a:buSzPts val="1000"/>
              <a:buFont typeface="Lato"/>
              <a:buNone/>
              <a:defRPr sz="1000">
                <a:solidFill>
                  <a:srgbClr val="000000"/>
                </a:solidFill>
                <a:latin typeface="Lato"/>
                <a:ea typeface="Lato"/>
                <a:cs typeface="Lato"/>
                <a:sym typeface="Lato"/>
              </a:defRPr>
            </a:lvl3pPr>
            <a:lvl4pPr lvl="3" algn="r" rtl="0">
              <a:spcBef>
                <a:spcPts val="0"/>
              </a:spcBef>
              <a:spcAft>
                <a:spcPts val="0"/>
              </a:spcAft>
              <a:buClr>
                <a:srgbClr val="000000"/>
              </a:buClr>
              <a:buSzPts val="1000"/>
              <a:buFont typeface="Lato"/>
              <a:buNone/>
              <a:defRPr sz="1000">
                <a:solidFill>
                  <a:srgbClr val="000000"/>
                </a:solidFill>
                <a:latin typeface="Lato"/>
                <a:ea typeface="Lato"/>
                <a:cs typeface="Lato"/>
                <a:sym typeface="Lato"/>
              </a:defRPr>
            </a:lvl4pPr>
            <a:lvl5pPr lvl="4" algn="r" rtl="0">
              <a:spcBef>
                <a:spcPts val="0"/>
              </a:spcBef>
              <a:spcAft>
                <a:spcPts val="0"/>
              </a:spcAft>
              <a:buClr>
                <a:srgbClr val="000000"/>
              </a:buClr>
              <a:buSzPts val="1000"/>
              <a:buFont typeface="Lato"/>
              <a:buNone/>
              <a:defRPr sz="1000">
                <a:solidFill>
                  <a:srgbClr val="000000"/>
                </a:solidFill>
                <a:latin typeface="Lato"/>
                <a:ea typeface="Lato"/>
                <a:cs typeface="Lato"/>
                <a:sym typeface="Lato"/>
              </a:defRPr>
            </a:lvl5pPr>
            <a:lvl6pPr lvl="5" algn="r" rtl="0">
              <a:spcBef>
                <a:spcPts val="0"/>
              </a:spcBef>
              <a:spcAft>
                <a:spcPts val="0"/>
              </a:spcAft>
              <a:buClr>
                <a:srgbClr val="000000"/>
              </a:buClr>
              <a:buSzPts val="1000"/>
              <a:buFont typeface="Lato"/>
              <a:buNone/>
              <a:defRPr sz="1000">
                <a:solidFill>
                  <a:srgbClr val="000000"/>
                </a:solidFill>
                <a:latin typeface="Lato"/>
                <a:ea typeface="Lato"/>
                <a:cs typeface="Lato"/>
                <a:sym typeface="Lato"/>
              </a:defRPr>
            </a:lvl6pPr>
            <a:lvl7pPr lvl="6" algn="r" rtl="0">
              <a:spcBef>
                <a:spcPts val="0"/>
              </a:spcBef>
              <a:spcAft>
                <a:spcPts val="0"/>
              </a:spcAft>
              <a:buClr>
                <a:srgbClr val="000000"/>
              </a:buClr>
              <a:buSzPts val="1000"/>
              <a:buFont typeface="Lato"/>
              <a:buNone/>
              <a:defRPr sz="1000">
                <a:solidFill>
                  <a:srgbClr val="000000"/>
                </a:solidFill>
                <a:latin typeface="Lato"/>
                <a:ea typeface="Lato"/>
                <a:cs typeface="Lato"/>
                <a:sym typeface="Lato"/>
              </a:defRPr>
            </a:lvl7pPr>
            <a:lvl8pPr lvl="7" algn="r" rtl="0">
              <a:spcBef>
                <a:spcPts val="0"/>
              </a:spcBef>
              <a:spcAft>
                <a:spcPts val="0"/>
              </a:spcAft>
              <a:buClr>
                <a:srgbClr val="000000"/>
              </a:buClr>
              <a:buSzPts val="1000"/>
              <a:buFont typeface="Lato"/>
              <a:buNone/>
              <a:defRPr sz="1000">
                <a:solidFill>
                  <a:srgbClr val="000000"/>
                </a:solidFill>
                <a:latin typeface="Lato"/>
                <a:ea typeface="Lato"/>
                <a:cs typeface="Lato"/>
                <a:sym typeface="Lato"/>
              </a:defRPr>
            </a:lvl8pPr>
            <a:lvl9pPr lvl="8" algn="r" rtl="0">
              <a:spcBef>
                <a:spcPts val="0"/>
              </a:spcBef>
              <a:spcAft>
                <a:spcPts val="0"/>
              </a:spcAft>
              <a:buClr>
                <a:srgbClr val="000000"/>
              </a:buClr>
              <a:buSzPts val="1000"/>
              <a:buFont typeface="Lato"/>
              <a:buNone/>
              <a:defRPr sz="1000">
                <a:solidFill>
                  <a:srgbClr val="000000"/>
                </a:solidFill>
                <a:latin typeface="Lato"/>
                <a:ea typeface="Lato"/>
                <a:cs typeface="Lato"/>
                <a:sym typeface="Lato"/>
              </a:defRPr>
            </a:lvl9pPr>
          </a:lstStyle>
          <a:p>
            <a:endParaRPr/>
          </a:p>
        </p:txBody>
      </p:sp>
      <p:sp>
        <p:nvSpPr>
          <p:cNvPr id="30" name="Google Shape;30;p2"/>
          <p:cNvSpPr txBox="1"/>
          <p:nvPr/>
        </p:nvSpPr>
        <p:spPr>
          <a:xfrm>
            <a:off x="3895575" y="3265350"/>
            <a:ext cx="2100000" cy="974100"/>
          </a:xfrm>
          <a:prstGeom prst="rect">
            <a:avLst/>
          </a:prstGeom>
          <a:noFill/>
          <a:ln w="19050" cap="flat" cmpd="sng">
            <a:solidFill>
              <a:srgbClr val="00AEEF"/>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1000"/>
              </a:spcAft>
              <a:buClr>
                <a:srgbClr val="000000"/>
              </a:buClr>
              <a:buSzPts val="1000"/>
              <a:buFont typeface="Arial"/>
              <a:buNone/>
            </a:pPr>
            <a:r>
              <a:rPr lang="en-GB" sz="1000">
                <a:solidFill>
                  <a:srgbClr val="00AEEF"/>
                </a:solidFill>
                <a:latin typeface="Lato Black"/>
                <a:ea typeface="Lato Black"/>
                <a:cs typeface="Lato Black"/>
                <a:sym typeface="Lato Black"/>
              </a:rPr>
              <a:t>Tip: </a:t>
            </a:r>
            <a:r>
              <a:rPr lang="en-GB" sz="1000" b="0" i="0" u="none" strike="noStrike" cap="none">
                <a:solidFill>
                  <a:srgbClr val="000000"/>
                </a:solidFill>
                <a:latin typeface="Lato Black"/>
                <a:ea typeface="Lato Black"/>
                <a:cs typeface="Lato Black"/>
                <a:sym typeface="Lato Black"/>
              </a:rPr>
              <a:t>To make sure a line is straight, you can click on the line, hold down Shift and then click on the blue dot at the end of the line and drag it to the right. </a:t>
            </a:r>
            <a:endParaRPr sz="1000" b="0" i="0" u="none" strike="noStrike" cap="none">
              <a:solidFill>
                <a:srgbClr val="000000"/>
              </a:solidFill>
              <a:latin typeface="Lato Black"/>
              <a:ea typeface="Lato Black"/>
              <a:cs typeface="Lato Black"/>
              <a:sym typeface="Lato Black"/>
            </a:endParaRPr>
          </a:p>
        </p:txBody>
      </p:sp>
      <p:cxnSp>
        <p:nvCxnSpPr>
          <p:cNvPr id="31" name="Google Shape;31;p2"/>
          <p:cNvCxnSpPr/>
          <p:nvPr/>
        </p:nvCxnSpPr>
        <p:spPr>
          <a:xfrm>
            <a:off x="737702" y="-25800"/>
            <a:ext cx="12900" cy="5195100"/>
          </a:xfrm>
          <a:prstGeom prst="straightConnector1">
            <a:avLst/>
          </a:prstGeom>
          <a:noFill/>
          <a:ln w="9525" cap="flat" cmpd="sng">
            <a:solidFill>
              <a:srgbClr val="FF0000"/>
            </a:solidFill>
            <a:prstDash val="dash"/>
            <a:round/>
            <a:headEnd type="none" w="sm" len="sm"/>
            <a:tailEnd type="none" w="sm" len="sm"/>
          </a:ln>
        </p:spPr>
      </p:cxnSp>
      <p:sp>
        <p:nvSpPr>
          <p:cNvPr id="32" name="Google Shape;32;p2"/>
          <p:cNvSpPr txBox="1"/>
          <p:nvPr/>
        </p:nvSpPr>
        <p:spPr>
          <a:xfrm>
            <a:off x="1556800" y="3158450"/>
            <a:ext cx="1326600" cy="7371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1000"/>
              </a:spcAft>
              <a:buClr>
                <a:srgbClr val="000000"/>
              </a:buClr>
              <a:buSzPts val="1000"/>
              <a:buFont typeface="Arial"/>
              <a:buNone/>
            </a:pPr>
            <a:r>
              <a:rPr lang="en-GB" sz="1000" b="0" i="0" u="none" strike="noStrike" cap="none">
                <a:solidFill>
                  <a:srgbClr val="000000"/>
                </a:solidFill>
                <a:latin typeface="Lato Black"/>
                <a:ea typeface="Lato Black"/>
                <a:cs typeface="Lato Black"/>
                <a:sym typeface="Lato Black"/>
              </a:rPr>
              <a:t>Make sure text and </a:t>
            </a:r>
            <a:r>
              <a:rPr lang="en-GB" sz="1000">
                <a:latin typeface="Lato Black"/>
                <a:ea typeface="Lato Black"/>
                <a:cs typeface="Lato Black"/>
                <a:sym typeface="Lato Black"/>
              </a:rPr>
              <a:t>graphics</a:t>
            </a:r>
            <a:r>
              <a:rPr lang="en-GB" sz="1000" b="0" i="0" u="none" strike="noStrike" cap="none">
                <a:solidFill>
                  <a:srgbClr val="000000"/>
                </a:solidFill>
                <a:latin typeface="Lato Black"/>
                <a:ea typeface="Lato Black"/>
                <a:cs typeface="Lato Black"/>
                <a:sym typeface="Lato Black"/>
              </a:rPr>
              <a:t> do not extend past these  margins.</a:t>
            </a:r>
            <a:endParaRPr sz="1000" b="0" i="0" u="none" strike="noStrike" cap="none">
              <a:solidFill>
                <a:srgbClr val="000000"/>
              </a:solidFill>
              <a:latin typeface="Lato Black"/>
              <a:ea typeface="Lato Black"/>
              <a:cs typeface="Lato Black"/>
              <a:sym typeface="Lato Black"/>
            </a:endParaRPr>
          </a:p>
        </p:txBody>
      </p:sp>
      <p:cxnSp>
        <p:nvCxnSpPr>
          <p:cNvPr id="33" name="Google Shape;33;p2"/>
          <p:cNvCxnSpPr/>
          <p:nvPr/>
        </p:nvCxnSpPr>
        <p:spPr>
          <a:xfrm rot="10800000">
            <a:off x="750600" y="3524450"/>
            <a:ext cx="805800" cy="5100"/>
          </a:xfrm>
          <a:prstGeom prst="straightConnector1">
            <a:avLst/>
          </a:prstGeom>
          <a:noFill/>
          <a:ln w="9525" cap="flat" cmpd="sng">
            <a:solidFill>
              <a:srgbClr val="595959"/>
            </a:solidFill>
            <a:prstDash val="solid"/>
            <a:round/>
            <a:headEnd type="none" w="sm" len="sm"/>
            <a:tailEnd type="triangle" w="med" len="med"/>
          </a:ln>
        </p:spPr>
      </p:cxnSp>
      <p:sp>
        <p:nvSpPr>
          <p:cNvPr id="34" name="Google Shape;34;p2"/>
          <p:cNvSpPr txBox="1"/>
          <p:nvPr/>
        </p:nvSpPr>
        <p:spPr>
          <a:xfrm>
            <a:off x="6413300" y="1157150"/>
            <a:ext cx="1444500" cy="1144500"/>
          </a:xfrm>
          <a:prstGeom prst="rect">
            <a:avLst/>
          </a:prstGeom>
          <a:noFill/>
          <a:ln w="19050" cap="flat" cmpd="sng">
            <a:solidFill>
              <a:srgbClr val="00AEEF"/>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1000"/>
              </a:spcAft>
              <a:buClr>
                <a:srgbClr val="000000"/>
              </a:buClr>
              <a:buSzPts val="1000"/>
              <a:buFont typeface="Arial"/>
              <a:buNone/>
            </a:pPr>
            <a:r>
              <a:rPr lang="en-GB" sz="1000" b="0" i="0" u="none" strike="noStrike" cap="none">
                <a:solidFill>
                  <a:srgbClr val="000000"/>
                </a:solidFill>
                <a:latin typeface="Lato Black"/>
                <a:ea typeface="Lato Black"/>
                <a:cs typeface="Lato Black"/>
                <a:sym typeface="Lato Black"/>
              </a:rPr>
              <a:t>Make sure the content on the page does not go above this margin. You can use the top of the title as a guide. </a:t>
            </a:r>
            <a:endParaRPr sz="1000" b="0" i="0" u="none" strike="noStrike" cap="none">
              <a:solidFill>
                <a:srgbClr val="000000"/>
              </a:solidFill>
              <a:latin typeface="Lato Black"/>
              <a:ea typeface="Lato Black"/>
              <a:cs typeface="Lato Black"/>
              <a:sym typeface="Lato Black"/>
            </a:endParaRPr>
          </a:p>
        </p:txBody>
      </p:sp>
      <p:cxnSp>
        <p:nvCxnSpPr>
          <p:cNvPr id="35" name="Google Shape;35;p2"/>
          <p:cNvCxnSpPr/>
          <p:nvPr/>
        </p:nvCxnSpPr>
        <p:spPr>
          <a:xfrm rot="10800000">
            <a:off x="7082193" y="730253"/>
            <a:ext cx="2100" cy="440700"/>
          </a:xfrm>
          <a:prstGeom prst="straightConnector1">
            <a:avLst/>
          </a:prstGeom>
          <a:noFill/>
          <a:ln w="9525" cap="flat" cmpd="sng">
            <a:solidFill>
              <a:srgbClr val="595959"/>
            </a:solidFill>
            <a:prstDash val="solid"/>
            <a:round/>
            <a:headEnd type="none" w="sm" len="sm"/>
            <a:tailEnd type="triangle" w="med" len="med"/>
          </a:ln>
        </p:spPr>
      </p:cxnSp>
      <p:sp>
        <p:nvSpPr>
          <p:cNvPr id="36" name="Google Shape;36;p2"/>
          <p:cNvSpPr txBox="1"/>
          <p:nvPr/>
        </p:nvSpPr>
        <p:spPr>
          <a:xfrm>
            <a:off x="1188550" y="1461950"/>
            <a:ext cx="2706900" cy="974100"/>
          </a:xfrm>
          <a:prstGeom prst="rect">
            <a:avLst/>
          </a:prstGeom>
          <a:noFill/>
          <a:ln w="19050" cap="flat" cmpd="sng">
            <a:solidFill>
              <a:srgbClr val="00AEEF"/>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1000"/>
              </a:spcAft>
              <a:buClr>
                <a:srgbClr val="000000"/>
              </a:buClr>
              <a:buSzPts val="1000"/>
              <a:buFont typeface="Arial"/>
              <a:buNone/>
            </a:pPr>
            <a:r>
              <a:rPr lang="en-GB" sz="1000" b="0" i="0" u="none" strike="noStrike" cap="none">
                <a:solidFill>
                  <a:srgbClr val="000000"/>
                </a:solidFill>
                <a:latin typeface="Lato Black"/>
                <a:ea typeface="Lato Black"/>
                <a:cs typeface="Lato Black"/>
                <a:sym typeface="Lato Black"/>
              </a:rPr>
              <a:t>Make sure the title of the slide is in the same location on each page.  You can use the</a:t>
            </a:r>
            <a:r>
              <a:rPr lang="en-GB" sz="1000">
                <a:latin typeface="Lato Black"/>
                <a:ea typeface="Lato Black"/>
                <a:cs typeface="Lato Black"/>
                <a:sym typeface="Lato Black"/>
              </a:rPr>
              <a:t> layout ‘Slide title’ or y</a:t>
            </a:r>
            <a:r>
              <a:rPr lang="en-GB" sz="1000" b="0" i="0" u="none" strike="noStrike" cap="none">
                <a:solidFill>
                  <a:srgbClr val="000000"/>
                </a:solidFill>
                <a:latin typeface="Lato Black"/>
                <a:ea typeface="Lato Black"/>
                <a:cs typeface="Lato Black"/>
                <a:sym typeface="Lato Black"/>
              </a:rPr>
              <a:t>ou can copy and paste this title on each slide and adjust the name of the slide after you copy it. </a:t>
            </a:r>
            <a:endParaRPr sz="1000" b="0" i="0" u="none" strike="noStrike" cap="none">
              <a:solidFill>
                <a:srgbClr val="000000"/>
              </a:solidFill>
              <a:latin typeface="Lato Black"/>
              <a:ea typeface="Lato Black"/>
              <a:cs typeface="Lato Black"/>
              <a:sym typeface="Lato Black"/>
            </a:endParaRPr>
          </a:p>
        </p:txBody>
      </p:sp>
      <p:cxnSp>
        <p:nvCxnSpPr>
          <p:cNvPr id="37" name="Google Shape;37;p2"/>
          <p:cNvCxnSpPr/>
          <p:nvPr/>
        </p:nvCxnSpPr>
        <p:spPr>
          <a:xfrm rot="10800000">
            <a:off x="2357793" y="1035053"/>
            <a:ext cx="2100" cy="440700"/>
          </a:xfrm>
          <a:prstGeom prst="straightConnector1">
            <a:avLst/>
          </a:prstGeom>
          <a:noFill/>
          <a:ln w="9525" cap="flat" cmpd="sng">
            <a:solidFill>
              <a:srgbClr val="595959"/>
            </a:solidFill>
            <a:prstDash val="solid"/>
            <a:round/>
            <a:headEnd type="none" w="sm" len="sm"/>
            <a:tailEnd type="triangle" w="med" len="med"/>
          </a:ln>
        </p:spPr>
      </p:cxnSp>
      <p:cxnSp>
        <p:nvCxnSpPr>
          <p:cNvPr id="38" name="Google Shape;38;p2"/>
          <p:cNvCxnSpPr/>
          <p:nvPr/>
        </p:nvCxnSpPr>
        <p:spPr>
          <a:xfrm>
            <a:off x="5948325" y="321200"/>
            <a:ext cx="758400" cy="0"/>
          </a:xfrm>
          <a:prstGeom prst="straightConnector1">
            <a:avLst/>
          </a:prstGeom>
          <a:noFill/>
          <a:ln w="9525" cap="flat" cmpd="sng">
            <a:solidFill>
              <a:srgbClr val="595959"/>
            </a:solidFill>
            <a:prstDash val="solid"/>
            <a:round/>
            <a:headEnd type="none" w="sm" len="sm"/>
            <a:tailEnd type="triangle" w="med" len="med"/>
          </a:ln>
        </p:spPr>
      </p:cxnSp>
      <p:cxnSp>
        <p:nvCxnSpPr>
          <p:cNvPr id="39" name="Google Shape;39;p2"/>
          <p:cNvCxnSpPr>
            <a:stCxn id="32" idx="2"/>
          </p:cNvCxnSpPr>
          <p:nvPr/>
        </p:nvCxnSpPr>
        <p:spPr>
          <a:xfrm flipH="1">
            <a:off x="2214400" y="3895550"/>
            <a:ext cx="5700" cy="843000"/>
          </a:xfrm>
          <a:prstGeom prst="straightConnector1">
            <a:avLst/>
          </a:prstGeom>
          <a:noFill/>
          <a:ln w="9525" cap="flat" cmpd="sng">
            <a:solidFill>
              <a:srgbClr val="595959"/>
            </a:solidFill>
            <a:prstDash val="solid"/>
            <a:round/>
            <a:headEnd type="none" w="sm" len="sm"/>
            <a:tailEnd type="triangle" w="med" len="med"/>
          </a:ln>
        </p:spPr>
      </p:cxnSp>
      <p:cxnSp>
        <p:nvCxnSpPr>
          <p:cNvPr id="40" name="Google Shape;40;p2"/>
          <p:cNvCxnSpPr/>
          <p:nvPr/>
        </p:nvCxnSpPr>
        <p:spPr>
          <a:xfrm>
            <a:off x="0" y="4715738"/>
            <a:ext cx="9214500" cy="0"/>
          </a:xfrm>
          <a:prstGeom prst="straightConnector1">
            <a:avLst/>
          </a:prstGeom>
          <a:noFill/>
          <a:ln w="9525" cap="flat" cmpd="sng">
            <a:solidFill>
              <a:srgbClr val="FF0000"/>
            </a:solidFill>
            <a:prstDash val="dash"/>
            <a:round/>
            <a:headEnd type="none" w="sm" len="sm"/>
            <a:tailEnd type="none" w="sm" len="sm"/>
          </a:ln>
        </p:spPr>
      </p:cxnSp>
      <p:cxnSp>
        <p:nvCxnSpPr>
          <p:cNvPr id="41" name="Google Shape;41;p2"/>
          <p:cNvCxnSpPr/>
          <p:nvPr/>
        </p:nvCxnSpPr>
        <p:spPr>
          <a:xfrm>
            <a:off x="8432302" y="-25800"/>
            <a:ext cx="12900" cy="5195100"/>
          </a:xfrm>
          <a:prstGeom prst="straightConnector1">
            <a:avLst/>
          </a:prstGeom>
          <a:noFill/>
          <a:ln w="9525" cap="flat" cmpd="sng">
            <a:solidFill>
              <a:srgbClr val="FF0000"/>
            </a:solidFill>
            <a:prstDash val="dash"/>
            <a:round/>
            <a:headEnd type="none" w="sm" len="sm"/>
            <a:tailEnd type="none" w="sm" len="sm"/>
          </a:ln>
        </p:spPr>
      </p:cxnSp>
      <p:sp>
        <p:nvSpPr>
          <p:cNvPr id="42" name="Google Shape;42;p2"/>
          <p:cNvSpPr txBox="1"/>
          <p:nvPr/>
        </p:nvSpPr>
        <p:spPr>
          <a:xfrm>
            <a:off x="6347300" y="3151550"/>
            <a:ext cx="1326600" cy="7371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000"/>
              <a:buFont typeface="Arial"/>
              <a:buNone/>
            </a:pPr>
            <a:r>
              <a:rPr lang="en-GB" sz="1000">
                <a:solidFill>
                  <a:schemeClr val="dk1"/>
                </a:solidFill>
                <a:latin typeface="Lato Black"/>
                <a:ea typeface="Lato Black"/>
                <a:cs typeface="Lato Black"/>
                <a:sym typeface="Lato Black"/>
              </a:rPr>
              <a:t>Make sure text and graphics do not extend past this  margin.</a:t>
            </a:r>
            <a:endParaRPr sz="1000">
              <a:solidFill>
                <a:schemeClr val="dk1"/>
              </a:solidFill>
              <a:latin typeface="Lato Black"/>
              <a:ea typeface="Lato Black"/>
              <a:cs typeface="Lato Black"/>
              <a:sym typeface="Lato Black"/>
            </a:endParaRPr>
          </a:p>
          <a:p>
            <a:pPr marL="0" marR="0" lvl="0" indent="0" algn="l" rtl="0">
              <a:lnSpc>
                <a:spcPct val="100000"/>
              </a:lnSpc>
              <a:spcBef>
                <a:spcPts val="1000"/>
              </a:spcBef>
              <a:spcAft>
                <a:spcPts val="1000"/>
              </a:spcAft>
              <a:buClr>
                <a:srgbClr val="000000"/>
              </a:buClr>
              <a:buSzPts val="1000"/>
              <a:buFont typeface="Arial"/>
              <a:buNone/>
            </a:pPr>
            <a:endParaRPr sz="1000">
              <a:latin typeface="Lato Black"/>
              <a:ea typeface="Lato Black"/>
              <a:cs typeface="Lato Black"/>
              <a:sym typeface="Lato Black"/>
            </a:endParaRPr>
          </a:p>
        </p:txBody>
      </p:sp>
      <p:cxnSp>
        <p:nvCxnSpPr>
          <p:cNvPr id="43" name="Google Shape;43;p2"/>
          <p:cNvCxnSpPr/>
          <p:nvPr/>
        </p:nvCxnSpPr>
        <p:spPr>
          <a:xfrm>
            <a:off x="7673900" y="3527000"/>
            <a:ext cx="758400" cy="0"/>
          </a:xfrm>
          <a:prstGeom prst="straightConnector1">
            <a:avLst/>
          </a:prstGeom>
          <a:noFill/>
          <a:ln w="9525" cap="flat" cmpd="sng">
            <a:solidFill>
              <a:srgbClr val="595959"/>
            </a:solidFill>
            <a:prstDash val="solid"/>
            <a:round/>
            <a:headEnd type="none" w="sm" len="sm"/>
            <a:tailEnd type="triangle" w="med" len="med"/>
          </a:ln>
        </p:spPr>
      </p:cxnSp>
      <p:cxnSp>
        <p:nvCxnSpPr>
          <p:cNvPr id="44" name="Google Shape;44;p2"/>
          <p:cNvCxnSpPr/>
          <p:nvPr/>
        </p:nvCxnSpPr>
        <p:spPr>
          <a:xfrm>
            <a:off x="0" y="1130288"/>
            <a:ext cx="9214500" cy="0"/>
          </a:xfrm>
          <a:prstGeom prst="straightConnector1">
            <a:avLst/>
          </a:prstGeom>
          <a:noFill/>
          <a:ln w="9525" cap="flat" cmpd="sng">
            <a:solidFill>
              <a:srgbClr val="FF0000"/>
            </a:solidFill>
            <a:prstDash val="dash"/>
            <a:round/>
            <a:headEnd type="none" w="sm" len="sm"/>
            <a:tailEnd type="none" w="sm" len="sm"/>
          </a:ln>
        </p:spPr>
      </p:cxnSp>
      <p:sp>
        <p:nvSpPr>
          <p:cNvPr id="45" name="Google Shape;45;p2"/>
          <p:cNvSpPr txBox="1">
            <a:spLocks noGrp="1"/>
          </p:cNvSpPr>
          <p:nvPr>
            <p:ph type="title" idx="2"/>
          </p:nvPr>
        </p:nvSpPr>
        <p:spPr>
          <a:xfrm>
            <a:off x="311700" y="569800"/>
            <a:ext cx="8520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Font typeface="Lato"/>
              <a:buNone/>
              <a:defRPr b="1">
                <a:latin typeface="Lato"/>
                <a:ea typeface="Lato"/>
                <a:cs typeface="Lato"/>
                <a:sym typeface="Lato"/>
              </a:defRPr>
            </a:lvl1pPr>
            <a:lvl2pPr lvl="1" algn="ctr" rtl="0">
              <a:spcBef>
                <a:spcPts val="0"/>
              </a:spcBef>
              <a:spcAft>
                <a:spcPts val="0"/>
              </a:spcAft>
              <a:buSzPts val="2800"/>
              <a:buFont typeface="Lato"/>
              <a:buNone/>
              <a:defRPr b="1">
                <a:latin typeface="Lato"/>
                <a:ea typeface="Lato"/>
                <a:cs typeface="Lato"/>
                <a:sym typeface="Lato"/>
              </a:defRPr>
            </a:lvl2pPr>
            <a:lvl3pPr lvl="2" algn="ctr" rtl="0">
              <a:spcBef>
                <a:spcPts val="0"/>
              </a:spcBef>
              <a:spcAft>
                <a:spcPts val="0"/>
              </a:spcAft>
              <a:buSzPts val="2800"/>
              <a:buFont typeface="Lato"/>
              <a:buNone/>
              <a:defRPr b="1">
                <a:latin typeface="Lato"/>
                <a:ea typeface="Lato"/>
                <a:cs typeface="Lato"/>
                <a:sym typeface="Lato"/>
              </a:defRPr>
            </a:lvl3pPr>
            <a:lvl4pPr lvl="3" algn="ctr" rtl="0">
              <a:spcBef>
                <a:spcPts val="0"/>
              </a:spcBef>
              <a:spcAft>
                <a:spcPts val="0"/>
              </a:spcAft>
              <a:buSzPts val="2800"/>
              <a:buFont typeface="Lato"/>
              <a:buNone/>
              <a:defRPr b="1">
                <a:latin typeface="Lato"/>
                <a:ea typeface="Lato"/>
                <a:cs typeface="Lato"/>
                <a:sym typeface="Lato"/>
              </a:defRPr>
            </a:lvl4pPr>
            <a:lvl5pPr lvl="4" algn="ctr" rtl="0">
              <a:spcBef>
                <a:spcPts val="0"/>
              </a:spcBef>
              <a:spcAft>
                <a:spcPts val="0"/>
              </a:spcAft>
              <a:buSzPts val="2800"/>
              <a:buFont typeface="Lato"/>
              <a:buNone/>
              <a:defRPr b="1">
                <a:latin typeface="Lato"/>
                <a:ea typeface="Lato"/>
                <a:cs typeface="Lato"/>
                <a:sym typeface="Lato"/>
              </a:defRPr>
            </a:lvl5pPr>
            <a:lvl6pPr lvl="5" algn="ctr" rtl="0">
              <a:spcBef>
                <a:spcPts val="0"/>
              </a:spcBef>
              <a:spcAft>
                <a:spcPts val="0"/>
              </a:spcAft>
              <a:buSzPts val="2800"/>
              <a:buFont typeface="Lato"/>
              <a:buNone/>
              <a:defRPr b="1">
                <a:latin typeface="Lato"/>
                <a:ea typeface="Lato"/>
                <a:cs typeface="Lato"/>
                <a:sym typeface="Lato"/>
              </a:defRPr>
            </a:lvl6pPr>
            <a:lvl7pPr lvl="6" algn="ctr" rtl="0">
              <a:spcBef>
                <a:spcPts val="0"/>
              </a:spcBef>
              <a:spcAft>
                <a:spcPts val="0"/>
              </a:spcAft>
              <a:buSzPts val="2800"/>
              <a:buFont typeface="Lato"/>
              <a:buNone/>
              <a:defRPr b="1">
                <a:latin typeface="Lato"/>
                <a:ea typeface="Lato"/>
                <a:cs typeface="Lato"/>
                <a:sym typeface="Lato"/>
              </a:defRPr>
            </a:lvl7pPr>
            <a:lvl8pPr lvl="7" algn="ctr" rtl="0">
              <a:spcBef>
                <a:spcPts val="0"/>
              </a:spcBef>
              <a:spcAft>
                <a:spcPts val="0"/>
              </a:spcAft>
              <a:buSzPts val="2800"/>
              <a:buFont typeface="Lato"/>
              <a:buNone/>
              <a:defRPr b="1">
                <a:latin typeface="Lato"/>
                <a:ea typeface="Lato"/>
                <a:cs typeface="Lato"/>
                <a:sym typeface="Lato"/>
              </a:defRPr>
            </a:lvl8pPr>
            <a:lvl9pPr lvl="8" algn="ctr" rtl="0">
              <a:spcBef>
                <a:spcPts val="0"/>
              </a:spcBef>
              <a:spcAft>
                <a:spcPts val="0"/>
              </a:spcAft>
              <a:buSzPts val="2800"/>
              <a:buFont typeface="Lato"/>
              <a:buNone/>
              <a:defRPr b="1">
                <a:latin typeface="Lato"/>
                <a:ea typeface="Lato"/>
                <a:cs typeface="Lato"/>
                <a:sym typeface="Lato"/>
              </a:defRPr>
            </a:lvl9pPr>
          </a:lstStyle>
          <a:p>
            <a:endParaRPr/>
          </a:p>
        </p:txBody>
      </p:sp>
      <p:sp>
        <p:nvSpPr>
          <p:cNvPr id="46" name="Google Shape;46;p2"/>
          <p:cNvSpPr txBox="1"/>
          <p:nvPr/>
        </p:nvSpPr>
        <p:spPr>
          <a:xfrm>
            <a:off x="3856100" y="40450"/>
            <a:ext cx="2100000" cy="619800"/>
          </a:xfrm>
          <a:prstGeom prst="rect">
            <a:avLst/>
          </a:prstGeom>
          <a:noFill/>
          <a:ln w="19050" cap="flat" cmpd="sng">
            <a:solidFill>
              <a:srgbClr val="00AEEF"/>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1000"/>
              </a:spcAft>
              <a:buClr>
                <a:srgbClr val="000000"/>
              </a:buClr>
              <a:buSzPts val="1000"/>
              <a:buFont typeface="Arial"/>
              <a:buNone/>
            </a:pPr>
            <a:r>
              <a:rPr lang="en-GB" sz="1000">
                <a:solidFill>
                  <a:srgbClr val="00AEEF"/>
                </a:solidFill>
                <a:latin typeface="Lato Black"/>
                <a:ea typeface="Lato Black"/>
                <a:cs typeface="Lato Black"/>
                <a:sym typeface="Lato Black"/>
              </a:rPr>
              <a:t>Tip: </a:t>
            </a:r>
            <a:r>
              <a:rPr lang="en-GB" sz="1000">
                <a:latin typeface="Lato Black"/>
                <a:ea typeface="Lato Black"/>
                <a:cs typeface="Lato Black"/>
                <a:sym typeface="Lato Black"/>
              </a:rPr>
              <a:t>Insert your presentation name in the master slide(s) you are using</a:t>
            </a:r>
            <a:endParaRPr sz="1000" b="0" i="0" u="none" strike="noStrike" cap="none">
              <a:solidFill>
                <a:srgbClr val="000000"/>
              </a:solidFill>
              <a:latin typeface="Lato Black"/>
              <a:ea typeface="Lato Black"/>
              <a:cs typeface="Lato Black"/>
              <a:sym typeface="Lato Black"/>
            </a:endParaRPr>
          </a:p>
        </p:txBody>
      </p:sp>
      <p:cxnSp>
        <p:nvCxnSpPr>
          <p:cNvPr id="47" name="Google Shape;47;p2"/>
          <p:cNvCxnSpPr/>
          <p:nvPr/>
        </p:nvCxnSpPr>
        <p:spPr>
          <a:xfrm flipH="1">
            <a:off x="7007750" y="3895550"/>
            <a:ext cx="5700" cy="843000"/>
          </a:xfrm>
          <a:prstGeom prst="straightConnector1">
            <a:avLst/>
          </a:prstGeom>
          <a:noFill/>
          <a:ln w="9525" cap="flat" cmpd="sng">
            <a:solidFill>
              <a:srgbClr val="595959"/>
            </a:solidFill>
            <a:prstDash val="solid"/>
            <a:round/>
            <a:headEnd type="none" w="sm" len="sm"/>
            <a:tailEnd type="triangle" w="med" len="med"/>
          </a:ln>
        </p:spPr>
      </p:cxnSp>
      <p:sp>
        <p:nvSpPr>
          <p:cNvPr id="48" name="Google Shape;48;p2"/>
          <p:cNvSpPr txBox="1"/>
          <p:nvPr/>
        </p:nvSpPr>
        <p:spPr>
          <a:xfrm>
            <a:off x="3895575" y="2200950"/>
            <a:ext cx="2100000" cy="974100"/>
          </a:xfrm>
          <a:prstGeom prst="rect">
            <a:avLst/>
          </a:prstGeom>
          <a:noFill/>
          <a:ln w="19050" cap="flat" cmpd="sng">
            <a:solidFill>
              <a:srgbClr val="00AEEF"/>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1000"/>
              </a:spcAft>
              <a:buClr>
                <a:srgbClr val="000000"/>
              </a:buClr>
              <a:buSzPts val="1000"/>
              <a:buFont typeface="Arial"/>
              <a:buNone/>
            </a:pPr>
            <a:r>
              <a:rPr lang="en-GB" sz="1000">
                <a:solidFill>
                  <a:srgbClr val="00AEEF"/>
                </a:solidFill>
                <a:latin typeface="Lato Black"/>
                <a:ea typeface="Lato Black"/>
                <a:cs typeface="Lato Black"/>
                <a:sym typeface="Lato Black"/>
              </a:rPr>
              <a:t>Tip: </a:t>
            </a:r>
            <a:r>
              <a:rPr lang="en-GB" sz="1000" b="0" i="0" u="none" strike="noStrike" cap="none">
                <a:solidFill>
                  <a:srgbClr val="000000"/>
                </a:solidFill>
                <a:latin typeface="Lato Black"/>
                <a:ea typeface="Lato Black"/>
                <a:cs typeface="Lato Black"/>
                <a:sym typeface="Lato Black"/>
              </a:rPr>
              <a:t>To make sure a line is straight, you can click on the line, hold down Shift and then click on the blue dot at the end of the line and drag it to the right. </a:t>
            </a:r>
            <a:endParaRPr sz="1000" b="0" i="0" u="none" strike="noStrike" cap="none">
              <a:solidFill>
                <a:srgbClr val="000000"/>
              </a:solidFill>
              <a:latin typeface="Lato Black"/>
              <a:ea typeface="Lato Black"/>
              <a:cs typeface="Lato Black"/>
              <a:sym typeface="Lato Black"/>
            </a:endParaRPr>
          </a:p>
        </p:txBody>
      </p:sp>
    </p:spTree>
  </p:cSld>
  <p:clrMapOvr>
    <a:masterClrMapping/>
  </p:clrMapOvr>
  <mc:AlternateContent xmlns:mc="http://schemas.openxmlformats.org/markup-compatibility/2006" xmlns:p14="http://schemas.microsoft.com/office/powerpoint/2010/main">
    <mc:Choice Requires="p14">
      <p:transition p14:dur="240">
        <p:fade/>
      </p:transition>
    </mc:Choice>
    <mc:Fallback xmlns="">
      <p:transition>
        <p:fade/>
      </p:transition>
    </mc:Fallback>
  </mc:AlternateContent>
  <p:extLst>
    <p:ext uri="{DCECCB84-F9BA-43D5-87BE-67443E8EF086}">
      <p15:sldGuideLst xmlns:p15="http://schemas.microsoft.com/office/powerpoint/2012/main">
        <p15:guide id="1" orient="horz" pos="467">
          <p15:clr>
            <a:srgbClr val="FA7B17"/>
          </p15:clr>
        </p15:guide>
        <p15:guide id="2" orient="horz" pos="460">
          <p15:clr>
            <a:srgbClr val="FA7B17"/>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Our work">
  <p:cSld name="TITLE_AND_BODY_1_1_1_1">
    <p:spTree>
      <p:nvGrpSpPr>
        <p:cNvPr id="1" name="Shape 204"/>
        <p:cNvGrpSpPr/>
        <p:nvPr/>
      </p:nvGrpSpPr>
      <p:grpSpPr>
        <a:xfrm>
          <a:off x="0" y="0"/>
          <a:ext cx="0" cy="0"/>
          <a:chOff x="0" y="0"/>
          <a:chExt cx="0" cy="0"/>
        </a:xfrm>
      </p:grpSpPr>
      <p:sp>
        <p:nvSpPr>
          <p:cNvPr id="205" name="Google Shape;205;p11"/>
          <p:cNvSpPr txBox="1">
            <a:spLocks noGrp="1"/>
          </p:cNvSpPr>
          <p:nvPr>
            <p:ph type="sldNum" idx="12"/>
          </p:nvPr>
        </p:nvSpPr>
        <p:spPr>
          <a:xfrm>
            <a:off x="6180300" y="144075"/>
            <a:ext cx="2841000" cy="350400"/>
          </a:xfrm>
          <a:prstGeom prst="rect">
            <a:avLst/>
          </a:prstGeom>
        </p:spPr>
        <p:txBody>
          <a:bodyPr spcFirstLastPara="1" wrap="square" lIns="91425" tIns="91425" rIns="91425" bIns="91425" anchor="ctr" anchorCtr="0">
            <a:noAutofit/>
          </a:bodyPr>
          <a:lstStyle>
            <a:lvl1pPr lvl="0" rtl="0">
              <a:buNone/>
              <a:defRPr>
                <a:solidFill>
                  <a:srgbClr val="000000"/>
                </a:solidFill>
                <a:latin typeface="Lato"/>
                <a:ea typeface="Lato"/>
                <a:cs typeface="Lato"/>
                <a:sym typeface="Lato"/>
              </a:defRPr>
            </a:lvl1pPr>
            <a:lvl2pPr lvl="1" rtl="0">
              <a:buNone/>
              <a:defRPr>
                <a:solidFill>
                  <a:srgbClr val="000000"/>
                </a:solidFill>
                <a:latin typeface="Lato"/>
                <a:ea typeface="Lato"/>
                <a:cs typeface="Lato"/>
                <a:sym typeface="Lato"/>
              </a:defRPr>
            </a:lvl2pPr>
            <a:lvl3pPr lvl="2" rtl="0">
              <a:buNone/>
              <a:defRPr>
                <a:solidFill>
                  <a:srgbClr val="000000"/>
                </a:solidFill>
                <a:latin typeface="Lato"/>
                <a:ea typeface="Lato"/>
                <a:cs typeface="Lato"/>
                <a:sym typeface="Lato"/>
              </a:defRPr>
            </a:lvl3pPr>
            <a:lvl4pPr lvl="3" rtl="0">
              <a:buNone/>
              <a:defRPr>
                <a:solidFill>
                  <a:srgbClr val="000000"/>
                </a:solidFill>
                <a:latin typeface="Lato"/>
                <a:ea typeface="Lato"/>
                <a:cs typeface="Lato"/>
                <a:sym typeface="Lato"/>
              </a:defRPr>
            </a:lvl4pPr>
            <a:lvl5pPr lvl="4" rtl="0">
              <a:buNone/>
              <a:defRPr>
                <a:solidFill>
                  <a:srgbClr val="000000"/>
                </a:solidFill>
                <a:latin typeface="Lato"/>
                <a:ea typeface="Lato"/>
                <a:cs typeface="Lato"/>
                <a:sym typeface="Lato"/>
              </a:defRPr>
            </a:lvl5pPr>
            <a:lvl6pPr lvl="5" rtl="0">
              <a:buNone/>
              <a:defRPr>
                <a:solidFill>
                  <a:srgbClr val="000000"/>
                </a:solidFill>
                <a:latin typeface="Lato"/>
                <a:ea typeface="Lato"/>
                <a:cs typeface="Lato"/>
                <a:sym typeface="Lato"/>
              </a:defRPr>
            </a:lvl6pPr>
            <a:lvl7pPr lvl="6" rtl="0">
              <a:buNone/>
              <a:defRPr>
                <a:solidFill>
                  <a:srgbClr val="000000"/>
                </a:solidFill>
                <a:latin typeface="Lato"/>
                <a:ea typeface="Lato"/>
                <a:cs typeface="Lato"/>
                <a:sym typeface="Lato"/>
              </a:defRPr>
            </a:lvl7pPr>
            <a:lvl8pPr lvl="7" rtl="0">
              <a:buNone/>
              <a:defRPr>
                <a:solidFill>
                  <a:srgbClr val="000000"/>
                </a:solidFill>
                <a:latin typeface="Lato"/>
                <a:ea typeface="Lato"/>
                <a:cs typeface="Lato"/>
                <a:sym typeface="Lato"/>
              </a:defRPr>
            </a:lvl8pPr>
            <a:lvl9pPr lvl="8" rtl="0">
              <a:buNone/>
              <a:defRPr>
                <a:solidFill>
                  <a:srgbClr val="000000"/>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GB"/>
              <a:t>‹#›</a:t>
            </a:fld>
            <a:endParaRPr/>
          </a:p>
        </p:txBody>
      </p:sp>
      <p:grpSp>
        <p:nvGrpSpPr>
          <p:cNvPr id="206" name="Google Shape;206;p11"/>
          <p:cNvGrpSpPr/>
          <p:nvPr/>
        </p:nvGrpSpPr>
        <p:grpSpPr>
          <a:xfrm rot="10800000">
            <a:off x="8414676" y="4435224"/>
            <a:ext cx="510546" cy="459178"/>
            <a:chOff x="515873" y="2377674"/>
            <a:chExt cx="725105" cy="721070"/>
          </a:xfrm>
        </p:grpSpPr>
        <p:grpSp>
          <p:nvGrpSpPr>
            <p:cNvPr id="207" name="Google Shape;207;p11"/>
            <p:cNvGrpSpPr/>
            <p:nvPr/>
          </p:nvGrpSpPr>
          <p:grpSpPr>
            <a:xfrm rot="5400000">
              <a:off x="276626" y="2623722"/>
              <a:ext cx="714270" cy="235775"/>
              <a:chOff x="5845800" y="-1041575"/>
              <a:chExt cx="3198700" cy="513000"/>
            </a:xfrm>
          </p:grpSpPr>
          <p:sp>
            <p:nvSpPr>
              <p:cNvPr id="208" name="Google Shape;208;p11"/>
              <p:cNvSpPr/>
              <p:nvPr/>
            </p:nvSpPr>
            <p:spPr>
              <a:xfrm>
                <a:off x="6021700" y="-1041575"/>
                <a:ext cx="2781000" cy="513000"/>
              </a:xfrm>
              <a:prstGeom prst="roundRect">
                <a:avLst>
                  <a:gd name="adj" fmla="val 16667"/>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11"/>
              <p:cNvSpPr/>
              <p:nvPr/>
            </p:nvSpPr>
            <p:spPr>
              <a:xfrm>
                <a:off x="58458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11"/>
              <p:cNvSpPr/>
              <p:nvPr/>
            </p:nvSpPr>
            <p:spPr>
              <a:xfrm>
                <a:off x="84961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1" name="Google Shape;211;p11"/>
            <p:cNvGrpSpPr/>
            <p:nvPr/>
          </p:nvGrpSpPr>
          <p:grpSpPr>
            <a:xfrm>
              <a:off x="516153" y="2377674"/>
              <a:ext cx="724825" cy="235775"/>
              <a:chOff x="5845800" y="-1041575"/>
              <a:chExt cx="3198700" cy="513000"/>
            </a:xfrm>
          </p:grpSpPr>
          <p:sp>
            <p:nvSpPr>
              <p:cNvPr id="212" name="Google Shape;212;p11"/>
              <p:cNvSpPr/>
              <p:nvPr/>
            </p:nvSpPr>
            <p:spPr>
              <a:xfrm>
                <a:off x="6021700" y="-1041575"/>
                <a:ext cx="2781000" cy="513000"/>
              </a:xfrm>
              <a:prstGeom prst="roundRect">
                <a:avLst>
                  <a:gd name="adj" fmla="val 16667"/>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11"/>
              <p:cNvSpPr/>
              <p:nvPr/>
            </p:nvSpPr>
            <p:spPr>
              <a:xfrm>
                <a:off x="58458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11"/>
              <p:cNvSpPr/>
              <p:nvPr/>
            </p:nvSpPr>
            <p:spPr>
              <a:xfrm>
                <a:off x="84961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215" name="Google Shape;215;p11"/>
          <p:cNvPicPr preferRelativeResize="0"/>
          <p:nvPr/>
        </p:nvPicPr>
        <p:blipFill rotWithShape="1">
          <a:blip r:embed="rId2">
            <a:alphaModFix/>
          </a:blip>
          <a:srcRect r="75475"/>
          <a:stretch/>
        </p:blipFill>
        <p:spPr>
          <a:xfrm>
            <a:off x="8544227" y="204700"/>
            <a:ext cx="193824" cy="157517"/>
          </a:xfrm>
          <a:prstGeom prst="rect">
            <a:avLst/>
          </a:prstGeom>
          <a:noFill/>
          <a:ln>
            <a:noFill/>
          </a:ln>
        </p:spPr>
      </p:pic>
      <p:sp>
        <p:nvSpPr>
          <p:cNvPr id="216" name="Google Shape;216;p11"/>
          <p:cNvSpPr txBox="1">
            <a:spLocks noGrp="1"/>
          </p:cNvSpPr>
          <p:nvPr>
            <p:ph type="title"/>
          </p:nvPr>
        </p:nvSpPr>
        <p:spPr>
          <a:xfrm>
            <a:off x="6706725" y="144075"/>
            <a:ext cx="1837500" cy="350400"/>
          </a:xfrm>
          <a:prstGeom prst="rect">
            <a:avLst/>
          </a:prstGeom>
        </p:spPr>
        <p:txBody>
          <a:bodyPr spcFirstLastPara="1" wrap="square" lIns="91425" tIns="91425" rIns="91425" bIns="91425" anchor="t" anchorCtr="0">
            <a:noAutofit/>
          </a:bodyPr>
          <a:lstStyle>
            <a:lvl1pPr lvl="0" algn="r" rtl="0">
              <a:spcBef>
                <a:spcPts val="0"/>
              </a:spcBef>
              <a:spcAft>
                <a:spcPts val="0"/>
              </a:spcAft>
              <a:buClr>
                <a:srgbClr val="000000"/>
              </a:buClr>
              <a:buSzPts val="1000"/>
              <a:buFont typeface="Lato"/>
              <a:buNone/>
              <a:defRPr sz="1000">
                <a:solidFill>
                  <a:srgbClr val="000000"/>
                </a:solidFill>
                <a:latin typeface="Lato"/>
                <a:ea typeface="Lato"/>
                <a:cs typeface="Lato"/>
                <a:sym typeface="Lato"/>
              </a:defRPr>
            </a:lvl1pPr>
            <a:lvl2pPr lvl="1" algn="r" rtl="0">
              <a:spcBef>
                <a:spcPts val="0"/>
              </a:spcBef>
              <a:spcAft>
                <a:spcPts val="0"/>
              </a:spcAft>
              <a:buClr>
                <a:srgbClr val="000000"/>
              </a:buClr>
              <a:buSzPts val="1000"/>
              <a:buFont typeface="Lato"/>
              <a:buNone/>
              <a:defRPr sz="1000">
                <a:solidFill>
                  <a:srgbClr val="000000"/>
                </a:solidFill>
                <a:latin typeface="Lato"/>
                <a:ea typeface="Lato"/>
                <a:cs typeface="Lato"/>
                <a:sym typeface="Lato"/>
              </a:defRPr>
            </a:lvl2pPr>
            <a:lvl3pPr lvl="2" algn="r" rtl="0">
              <a:spcBef>
                <a:spcPts val="0"/>
              </a:spcBef>
              <a:spcAft>
                <a:spcPts val="0"/>
              </a:spcAft>
              <a:buClr>
                <a:srgbClr val="000000"/>
              </a:buClr>
              <a:buSzPts val="1000"/>
              <a:buFont typeface="Lato"/>
              <a:buNone/>
              <a:defRPr sz="1000">
                <a:solidFill>
                  <a:srgbClr val="000000"/>
                </a:solidFill>
                <a:latin typeface="Lato"/>
                <a:ea typeface="Lato"/>
                <a:cs typeface="Lato"/>
                <a:sym typeface="Lato"/>
              </a:defRPr>
            </a:lvl3pPr>
            <a:lvl4pPr lvl="3" algn="r" rtl="0">
              <a:spcBef>
                <a:spcPts val="0"/>
              </a:spcBef>
              <a:spcAft>
                <a:spcPts val="0"/>
              </a:spcAft>
              <a:buClr>
                <a:srgbClr val="000000"/>
              </a:buClr>
              <a:buSzPts val="1000"/>
              <a:buFont typeface="Lato"/>
              <a:buNone/>
              <a:defRPr sz="1000">
                <a:solidFill>
                  <a:srgbClr val="000000"/>
                </a:solidFill>
                <a:latin typeface="Lato"/>
                <a:ea typeface="Lato"/>
                <a:cs typeface="Lato"/>
                <a:sym typeface="Lato"/>
              </a:defRPr>
            </a:lvl4pPr>
            <a:lvl5pPr lvl="4" algn="r" rtl="0">
              <a:spcBef>
                <a:spcPts val="0"/>
              </a:spcBef>
              <a:spcAft>
                <a:spcPts val="0"/>
              </a:spcAft>
              <a:buClr>
                <a:srgbClr val="000000"/>
              </a:buClr>
              <a:buSzPts val="1000"/>
              <a:buFont typeface="Lato"/>
              <a:buNone/>
              <a:defRPr sz="1000">
                <a:solidFill>
                  <a:srgbClr val="000000"/>
                </a:solidFill>
                <a:latin typeface="Lato"/>
                <a:ea typeface="Lato"/>
                <a:cs typeface="Lato"/>
                <a:sym typeface="Lato"/>
              </a:defRPr>
            </a:lvl5pPr>
            <a:lvl6pPr lvl="5" algn="r" rtl="0">
              <a:spcBef>
                <a:spcPts val="0"/>
              </a:spcBef>
              <a:spcAft>
                <a:spcPts val="0"/>
              </a:spcAft>
              <a:buClr>
                <a:srgbClr val="000000"/>
              </a:buClr>
              <a:buSzPts val="1000"/>
              <a:buFont typeface="Lato"/>
              <a:buNone/>
              <a:defRPr sz="1000">
                <a:solidFill>
                  <a:srgbClr val="000000"/>
                </a:solidFill>
                <a:latin typeface="Lato"/>
                <a:ea typeface="Lato"/>
                <a:cs typeface="Lato"/>
                <a:sym typeface="Lato"/>
              </a:defRPr>
            </a:lvl6pPr>
            <a:lvl7pPr lvl="6" algn="r" rtl="0">
              <a:spcBef>
                <a:spcPts val="0"/>
              </a:spcBef>
              <a:spcAft>
                <a:spcPts val="0"/>
              </a:spcAft>
              <a:buClr>
                <a:srgbClr val="000000"/>
              </a:buClr>
              <a:buSzPts val="1000"/>
              <a:buFont typeface="Lato"/>
              <a:buNone/>
              <a:defRPr sz="1000">
                <a:solidFill>
                  <a:srgbClr val="000000"/>
                </a:solidFill>
                <a:latin typeface="Lato"/>
                <a:ea typeface="Lato"/>
                <a:cs typeface="Lato"/>
                <a:sym typeface="Lato"/>
              </a:defRPr>
            </a:lvl7pPr>
            <a:lvl8pPr lvl="7" algn="r" rtl="0">
              <a:spcBef>
                <a:spcPts val="0"/>
              </a:spcBef>
              <a:spcAft>
                <a:spcPts val="0"/>
              </a:spcAft>
              <a:buClr>
                <a:srgbClr val="000000"/>
              </a:buClr>
              <a:buSzPts val="1000"/>
              <a:buFont typeface="Lato"/>
              <a:buNone/>
              <a:defRPr sz="1000">
                <a:solidFill>
                  <a:srgbClr val="000000"/>
                </a:solidFill>
                <a:latin typeface="Lato"/>
                <a:ea typeface="Lato"/>
                <a:cs typeface="Lato"/>
                <a:sym typeface="Lato"/>
              </a:defRPr>
            </a:lvl8pPr>
            <a:lvl9pPr lvl="8" algn="r" rtl="0">
              <a:spcBef>
                <a:spcPts val="0"/>
              </a:spcBef>
              <a:spcAft>
                <a:spcPts val="0"/>
              </a:spcAft>
              <a:buClr>
                <a:srgbClr val="000000"/>
              </a:buClr>
              <a:buSzPts val="1000"/>
              <a:buFont typeface="Lato"/>
              <a:buNone/>
              <a:defRPr sz="1000">
                <a:solidFill>
                  <a:srgbClr val="000000"/>
                </a:solidFill>
                <a:latin typeface="Lato"/>
                <a:ea typeface="Lato"/>
                <a:cs typeface="Lato"/>
                <a:sym typeface="Lato"/>
              </a:defRPr>
            </a:lvl9pPr>
          </a:lstStyle>
          <a:p>
            <a:endParaRPr/>
          </a:p>
        </p:txBody>
      </p:sp>
      <p:sp>
        <p:nvSpPr>
          <p:cNvPr id="217" name="Google Shape;217;p11"/>
          <p:cNvSpPr txBox="1">
            <a:spLocks noGrp="1"/>
          </p:cNvSpPr>
          <p:nvPr>
            <p:ph type="sldNum" idx="2"/>
          </p:nvPr>
        </p:nvSpPr>
        <p:spPr>
          <a:xfrm>
            <a:off x="6180300" y="144075"/>
            <a:ext cx="2841000" cy="3504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grpSp>
        <p:nvGrpSpPr>
          <p:cNvPr id="218" name="Google Shape;218;p11"/>
          <p:cNvGrpSpPr/>
          <p:nvPr/>
        </p:nvGrpSpPr>
        <p:grpSpPr>
          <a:xfrm>
            <a:off x="227153" y="269999"/>
            <a:ext cx="510546" cy="459178"/>
            <a:chOff x="515873" y="2377674"/>
            <a:chExt cx="725105" cy="721070"/>
          </a:xfrm>
        </p:grpSpPr>
        <p:grpSp>
          <p:nvGrpSpPr>
            <p:cNvPr id="219" name="Google Shape;219;p11"/>
            <p:cNvGrpSpPr/>
            <p:nvPr/>
          </p:nvGrpSpPr>
          <p:grpSpPr>
            <a:xfrm rot="5400000">
              <a:off x="276626" y="2623722"/>
              <a:ext cx="714270" cy="235775"/>
              <a:chOff x="5845800" y="-1041575"/>
              <a:chExt cx="3198700" cy="513000"/>
            </a:xfrm>
          </p:grpSpPr>
          <p:sp>
            <p:nvSpPr>
              <p:cNvPr id="220" name="Google Shape;220;p11"/>
              <p:cNvSpPr/>
              <p:nvPr/>
            </p:nvSpPr>
            <p:spPr>
              <a:xfrm>
                <a:off x="6021700" y="-1041575"/>
                <a:ext cx="2781000" cy="513000"/>
              </a:xfrm>
              <a:prstGeom prst="roundRect">
                <a:avLst>
                  <a:gd name="adj" fmla="val 16667"/>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11"/>
              <p:cNvSpPr/>
              <p:nvPr/>
            </p:nvSpPr>
            <p:spPr>
              <a:xfrm>
                <a:off x="58458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11"/>
              <p:cNvSpPr/>
              <p:nvPr/>
            </p:nvSpPr>
            <p:spPr>
              <a:xfrm>
                <a:off x="84961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 name="Google Shape;223;p11"/>
            <p:cNvGrpSpPr/>
            <p:nvPr/>
          </p:nvGrpSpPr>
          <p:grpSpPr>
            <a:xfrm>
              <a:off x="516153" y="2377674"/>
              <a:ext cx="724825" cy="235775"/>
              <a:chOff x="5845800" y="-1041575"/>
              <a:chExt cx="3198700" cy="513000"/>
            </a:xfrm>
          </p:grpSpPr>
          <p:sp>
            <p:nvSpPr>
              <p:cNvPr id="224" name="Google Shape;224;p11"/>
              <p:cNvSpPr/>
              <p:nvPr/>
            </p:nvSpPr>
            <p:spPr>
              <a:xfrm>
                <a:off x="6021700" y="-1041575"/>
                <a:ext cx="2781000" cy="513000"/>
              </a:xfrm>
              <a:prstGeom prst="roundRect">
                <a:avLst>
                  <a:gd name="adj" fmla="val 16667"/>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11"/>
              <p:cNvSpPr/>
              <p:nvPr/>
            </p:nvSpPr>
            <p:spPr>
              <a:xfrm>
                <a:off x="58458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11"/>
              <p:cNvSpPr/>
              <p:nvPr/>
            </p:nvSpPr>
            <p:spPr>
              <a:xfrm>
                <a:off x="84961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227" name="Google Shape;227;p11"/>
          <p:cNvPicPr preferRelativeResize="0"/>
          <p:nvPr/>
        </p:nvPicPr>
        <p:blipFill rotWithShape="1">
          <a:blip r:embed="rId3">
            <a:alphaModFix/>
          </a:blip>
          <a:srcRect/>
          <a:stretch/>
        </p:blipFill>
        <p:spPr>
          <a:xfrm>
            <a:off x="86700" y="1797925"/>
            <a:ext cx="4659902" cy="3421776"/>
          </a:xfrm>
          <a:prstGeom prst="rect">
            <a:avLst/>
          </a:prstGeom>
          <a:noFill/>
          <a:ln>
            <a:noFill/>
          </a:ln>
        </p:spPr>
      </p:pic>
      <p:sp>
        <p:nvSpPr>
          <p:cNvPr id="228" name="Google Shape;228;p11"/>
          <p:cNvSpPr txBox="1"/>
          <p:nvPr/>
        </p:nvSpPr>
        <p:spPr>
          <a:xfrm>
            <a:off x="5032188" y="766950"/>
            <a:ext cx="3334500" cy="181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4800">
                <a:latin typeface="Lato Black"/>
                <a:ea typeface="Lato Black"/>
                <a:cs typeface="Lato Black"/>
                <a:sym typeface="Lato Black"/>
              </a:rPr>
              <a:t>OUR </a:t>
            </a:r>
            <a:endParaRPr sz="4800">
              <a:latin typeface="Lato Black"/>
              <a:ea typeface="Lato Black"/>
              <a:cs typeface="Lato Black"/>
              <a:sym typeface="Lato Black"/>
            </a:endParaRPr>
          </a:p>
          <a:p>
            <a:pPr marL="0" lvl="0" indent="0" algn="l" rtl="0">
              <a:spcBef>
                <a:spcPts val="0"/>
              </a:spcBef>
              <a:spcAft>
                <a:spcPts val="0"/>
              </a:spcAft>
              <a:buNone/>
            </a:pPr>
            <a:r>
              <a:rPr lang="en-GB" sz="4800">
                <a:latin typeface="Lato Black"/>
                <a:ea typeface="Lato Black"/>
                <a:cs typeface="Lato Black"/>
                <a:sym typeface="Lato Black"/>
              </a:rPr>
              <a:t>WORK</a:t>
            </a:r>
            <a:endParaRPr sz="4800">
              <a:latin typeface="Lato Black"/>
              <a:ea typeface="Lato Black"/>
              <a:cs typeface="Lato Black"/>
              <a:sym typeface="Lato Black"/>
            </a:endParaRPr>
          </a:p>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p14:dur="240">
        <p:fade/>
      </p:transition>
    </mc:Choice>
    <mc:Fallback xmlns="">
      <p:transition>
        <p:fade/>
      </p:transition>
    </mc:Fallback>
  </mc:AlternateContent>
  <p:extLst>
    <p:ext uri="{DCECCB84-F9BA-43D5-87BE-67443E8EF086}">
      <p15:sldGuideLst xmlns:p15="http://schemas.microsoft.com/office/powerpoint/2012/main">
        <p15:guide id="1" orient="horz" pos="228">
          <p15:clr>
            <a:srgbClr val="FA7B17"/>
          </p15:clr>
        </p15:guide>
        <p15:guide id="2" orient="horz" pos="170">
          <p15:clr>
            <a:srgbClr val="FA7B17"/>
          </p15:clr>
        </p15:guide>
        <p15:guide id="3" orient="horz" pos="624">
          <p15:clr>
            <a:srgbClr val="FA7B17"/>
          </p15:clr>
        </p15:guide>
        <p15:guide id="4" pos="3231">
          <p15:clr>
            <a:srgbClr val="FA7B17"/>
          </p15:clr>
        </p15:guide>
        <p15:guide id="5" orient="horz" pos="3012">
          <p15:clr>
            <a:srgbClr val="FA7B17"/>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Recap">
  <p:cSld name="TITLE_AND_BODY_1_1_1_1_2">
    <p:spTree>
      <p:nvGrpSpPr>
        <p:cNvPr id="1" name="Shape 229"/>
        <p:cNvGrpSpPr/>
        <p:nvPr/>
      </p:nvGrpSpPr>
      <p:grpSpPr>
        <a:xfrm>
          <a:off x="0" y="0"/>
          <a:ext cx="0" cy="0"/>
          <a:chOff x="0" y="0"/>
          <a:chExt cx="0" cy="0"/>
        </a:xfrm>
      </p:grpSpPr>
      <p:sp>
        <p:nvSpPr>
          <p:cNvPr id="230" name="Google Shape;230;p12"/>
          <p:cNvSpPr txBox="1">
            <a:spLocks noGrp="1"/>
          </p:cNvSpPr>
          <p:nvPr>
            <p:ph type="sldNum" idx="12"/>
          </p:nvPr>
        </p:nvSpPr>
        <p:spPr>
          <a:xfrm>
            <a:off x="6180300" y="144075"/>
            <a:ext cx="2841000" cy="350400"/>
          </a:xfrm>
          <a:prstGeom prst="rect">
            <a:avLst/>
          </a:prstGeom>
        </p:spPr>
        <p:txBody>
          <a:bodyPr spcFirstLastPara="1" wrap="square" lIns="91425" tIns="91425" rIns="91425" bIns="91425" anchor="ctr" anchorCtr="0">
            <a:noAutofit/>
          </a:bodyPr>
          <a:lstStyle>
            <a:lvl1pPr lvl="0" rtl="0">
              <a:buNone/>
              <a:defRPr>
                <a:solidFill>
                  <a:srgbClr val="000000"/>
                </a:solidFill>
                <a:latin typeface="Lato"/>
                <a:ea typeface="Lato"/>
                <a:cs typeface="Lato"/>
                <a:sym typeface="Lato"/>
              </a:defRPr>
            </a:lvl1pPr>
            <a:lvl2pPr lvl="1" rtl="0">
              <a:buNone/>
              <a:defRPr>
                <a:solidFill>
                  <a:srgbClr val="000000"/>
                </a:solidFill>
                <a:latin typeface="Lato"/>
                <a:ea typeface="Lato"/>
                <a:cs typeface="Lato"/>
                <a:sym typeface="Lato"/>
              </a:defRPr>
            </a:lvl2pPr>
            <a:lvl3pPr lvl="2" rtl="0">
              <a:buNone/>
              <a:defRPr>
                <a:solidFill>
                  <a:srgbClr val="000000"/>
                </a:solidFill>
                <a:latin typeface="Lato"/>
                <a:ea typeface="Lato"/>
                <a:cs typeface="Lato"/>
                <a:sym typeface="Lato"/>
              </a:defRPr>
            </a:lvl3pPr>
            <a:lvl4pPr lvl="3" rtl="0">
              <a:buNone/>
              <a:defRPr>
                <a:solidFill>
                  <a:srgbClr val="000000"/>
                </a:solidFill>
                <a:latin typeface="Lato"/>
                <a:ea typeface="Lato"/>
                <a:cs typeface="Lato"/>
                <a:sym typeface="Lato"/>
              </a:defRPr>
            </a:lvl4pPr>
            <a:lvl5pPr lvl="4" rtl="0">
              <a:buNone/>
              <a:defRPr>
                <a:solidFill>
                  <a:srgbClr val="000000"/>
                </a:solidFill>
                <a:latin typeface="Lato"/>
                <a:ea typeface="Lato"/>
                <a:cs typeface="Lato"/>
                <a:sym typeface="Lato"/>
              </a:defRPr>
            </a:lvl5pPr>
            <a:lvl6pPr lvl="5" rtl="0">
              <a:buNone/>
              <a:defRPr>
                <a:solidFill>
                  <a:srgbClr val="000000"/>
                </a:solidFill>
                <a:latin typeface="Lato"/>
                <a:ea typeface="Lato"/>
                <a:cs typeface="Lato"/>
                <a:sym typeface="Lato"/>
              </a:defRPr>
            </a:lvl6pPr>
            <a:lvl7pPr lvl="6" rtl="0">
              <a:buNone/>
              <a:defRPr>
                <a:solidFill>
                  <a:srgbClr val="000000"/>
                </a:solidFill>
                <a:latin typeface="Lato"/>
                <a:ea typeface="Lato"/>
                <a:cs typeface="Lato"/>
                <a:sym typeface="Lato"/>
              </a:defRPr>
            </a:lvl7pPr>
            <a:lvl8pPr lvl="7" rtl="0">
              <a:buNone/>
              <a:defRPr>
                <a:solidFill>
                  <a:srgbClr val="000000"/>
                </a:solidFill>
                <a:latin typeface="Lato"/>
                <a:ea typeface="Lato"/>
                <a:cs typeface="Lato"/>
                <a:sym typeface="Lato"/>
              </a:defRPr>
            </a:lvl8pPr>
            <a:lvl9pPr lvl="8" rtl="0">
              <a:buNone/>
              <a:defRPr>
                <a:solidFill>
                  <a:srgbClr val="000000"/>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GB"/>
              <a:t>‹#›</a:t>
            </a:fld>
            <a:endParaRPr/>
          </a:p>
        </p:txBody>
      </p:sp>
      <p:grpSp>
        <p:nvGrpSpPr>
          <p:cNvPr id="231" name="Google Shape;231;p12"/>
          <p:cNvGrpSpPr/>
          <p:nvPr/>
        </p:nvGrpSpPr>
        <p:grpSpPr>
          <a:xfrm rot="10800000">
            <a:off x="8414676" y="4435224"/>
            <a:ext cx="510546" cy="459178"/>
            <a:chOff x="515873" y="2377674"/>
            <a:chExt cx="725105" cy="721070"/>
          </a:xfrm>
        </p:grpSpPr>
        <p:grpSp>
          <p:nvGrpSpPr>
            <p:cNvPr id="232" name="Google Shape;232;p12"/>
            <p:cNvGrpSpPr/>
            <p:nvPr/>
          </p:nvGrpSpPr>
          <p:grpSpPr>
            <a:xfrm rot="5400000">
              <a:off x="276626" y="2623722"/>
              <a:ext cx="714270" cy="235775"/>
              <a:chOff x="5845800" y="-1041575"/>
              <a:chExt cx="3198700" cy="513000"/>
            </a:xfrm>
          </p:grpSpPr>
          <p:sp>
            <p:nvSpPr>
              <p:cNvPr id="233" name="Google Shape;233;p12"/>
              <p:cNvSpPr/>
              <p:nvPr/>
            </p:nvSpPr>
            <p:spPr>
              <a:xfrm>
                <a:off x="6021700" y="-1041575"/>
                <a:ext cx="2781000" cy="513000"/>
              </a:xfrm>
              <a:prstGeom prst="roundRect">
                <a:avLst>
                  <a:gd name="adj" fmla="val 16667"/>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12"/>
              <p:cNvSpPr/>
              <p:nvPr/>
            </p:nvSpPr>
            <p:spPr>
              <a:xfrm>
                <a:off x="58458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12"/>
              <p:cNvSpPr/>
              <p:nvPr/>
            </p:nvSpPr>
            <p:spPr>
              <a:xfrm>
                <a:off x="84961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6" name="Google Shape;236;p12"/>
            <p:cNvGrpSpPr/>
            <p:nvPr/>
          </p:nvGrpSpPr>
          <p:grpSpPr>
            <a:xfrm>
              <a:off x="516153" y="2377674"/>
              <a:ext cx="724825" cy="235775"/>
              <a:chOff x="5845800" y="-1041575"/>
              <a:chExt cx="3198700" cy="513000"/>
            </a:xfrm>
          </p:grpSpPr>
          <p:sp>
            <p:nvSpPr>
              <p:cNvPr id="237" name="Google Shape;237;p12"/>
              <p:cNvSpPr/>
              <p:nvPr/>
            </p:nvSpPr>
            <p:spPr>
              <a:xfrm>
                <a:off x="6021700" y="-1041575"/>
                <a:ext cx="2781000" cy="513000"/>
              </a:xfrm>
              <a:prstGeom prst="roundRect">
                <a:avLst>
                  <a:gd name="adj" fmla="val 16667"/>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12"/>
              <p:cNvSpPr/>
              <p:nvPr/>
            </p:nvSpPr>
            <p:spPr>
              <a:xfrm>
                <a:off x="58458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12"/>
              <p:cNvSpPr/>
              <p:nvPr/>
            </p:nvSpPr>
            <p:spPr>
              <a:xfrm>
                <a:off x="84961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240" name="Google Shape;240;p12"/>
          <p:cNvPicPr preferRelativeResize="0"/>
          <p:nvPr/>
        </p:nvPicPr>
        <p:blipFill rotWithShape="1">
          <a:blip r:embed="rId2">
            <a:alphaModFix/>
          </a:blip>
          <a:srcRect r="75475"/>
          <a:stretch/>
        </p:blipFill>
        <p:spPr>
          <a:xfrm>
            <a:off x="8544227" y="204700"/>
            <a:ext cx="193824" cy="157517"/>
          </a:xfrm>
          <a:prstGeom prst="rect">
            <a:avLst/>
          </a:prstGeom>
          <a:noFill/>
          <a:ln>
            <a:noFill/>
          </a:ln>
        </p:spPr>
      </p:pic>
      <p:sp>
        <p:nvSpPr>
          <p:cNvPr id="241" name="Google Shape;241;p12"/>
          <p:cNvSpPr txBox="1">
            <a:spLocks noGrp="1"/>
          </p:cNvSpPr>
          <p:nvPr>
            <p:ph type="title"/>
          </p:nvPr>
        </p:nvSpPr>
        <p:spPr>
          <a:xfrm>
            <a:off x="6706725" y="144075"/>
            <a:ext cx="1837500" cy="350400"/>
          </a:xfrm>
          <a:prstGeom prst="rect">
            <a:avLst/>
          </a:prstGeom>
        </p:spPr>
        <p:txBody>
          <a:bodyPr spcFirstLastPara="1" wrap="square" lIns="91425" tIns="91425" rIns="91425" bIns="91425" anchor="t" anchorCtr="0">
            <a:noAutofit/>
          </a:bodyPr>
          <a:lstStyle>
            <a:lvl1pPr lvl="0" algn="r" rtl="0">
              <a:spcBef>
                <a:spcPts val="0"/>
              </a:spcBef>
              <a:spcAft>
                <a:spcPts val="0"/>
              </a:spcAft>
              <a:buClr>
                <a:srgbClr val="000000"/>
              </a:buClr>
              <a:buSzPts val="1000"/>
              <a:buFont typeface="Lato"/>
              <a:buNone/>
              <a:defRPr sz="1000">
                <a:solidFill>
                  <a:srgbClr val="000000"/>
                </a:solidFill>
                <a:latin typeface="Lato"/>
                <a:ea typeface="Lato"/>
                <a:cs typeface="Lato"/>
                <a:sym typeface="Lato"/>
              </a:defRPr>
            </a:lvl1pPr>
            <a:lvl2pPr lvl="1" algn="r" rtl="0">
              <a:spcBef>
                <a:spcPts val="0"/>
              </a:spcBef>
              <a:spcAft>
                <a:spcPts val="0"/>
              </a:spcAft>
              <a:buClr>
                <a:srgbClr val="000000"/>
              </a:buClr>
              <a:buSzPts val="1000"/>
              <a:buFont typeface="Lato"/>
              <a:buNone/>
              <a:defRPr sz="1000">
                <a:solidFill>
                  <a:srgbClr val="000000"/>
                </a:solidFill>
                <a:latin typeface="Lato"/>
                <a:ea typeface="Lato"/>
                <a:cs typeface="Lato"/>
                <a:sym typeface="Lato"/>
              </a:defRPr>
            </a:lvl2pPr>
            <a:lvl3pPr lvl="2" algn="r" rtl="0">
              <a:spcBef>
                <a:spcPts val="0"/>
              </a:spcBef>
              <a:spcAft>
                <a:spcPts val="0"/>
              </a:spcAft>
              <a:buClr>
                <a:srgbClr val="000000"/>
              </a:buClr>
              <a:buSzPts val="1000"/>
              <a:buFont typeface="Lato"/>
              <a:buNone/>
              <a:defRPr sz="1000">
                <a:solidFill>
                  <a:srgbClr val="000000"/>
                </a:solidFill>
                <a:latin typeface="Lato"/>
                <a:ea typeface="Lato"/>
                <a:cs typeface="Lato"/>
                <a:sym typeface="Lato"/>
              </a:defRPr>
            </a:lvl3pPr>
            <a:lvl4pPr lvl="3" algn="r" rtl="0">
              <a:spcBef>
                <a:spcPts val="0"/>
              </a:spcBef>
              <a:spcAft>
                <a:spcPts val="0"/>
              </a:spcAft>
              <a:buClr>
                <a:srgbClr val="000000"/>
              </a:buClr>
              <a:buSzPts val="1000"/>
              <a:buFont typeface="Lato"/>
              <a:buNone/>
              <a:defRPr sz="1000">
                <a:solidFill>
                  <a:srgbClr val="000000"/>
                </a:solidFill>
                <a:latin typeface="Lato"/>
                <a:ea typeface="Lato"/>
                <a:cs typeface="Lato"/>
                <a:sym typeface="Lato"/>
              </a:defRPr>
            </a:lvl4pPr>
            <a:lvl5pPr lvl="4" algn="r" rtl="0">
              <a:spcBef>
                <a:spcPts val="0"/>
              </a:spcBef>
              <a:spcAft>
                <a:spcPts val="0"/>
              </a:spcAft>
              <a:buClr>
                <a:srgbClr val="000000"/>
              </a:buClr>
              <a:buSzPts val="1000"/>
              <a:buFont typeface="Lato"/>
              <a:buNone/>
              <a:defRPr sz="1000">
                <a:solidFill>
                  <a:srgbClr val="000000"/>
                </a:solidFill>
                <a:latin typeface="Lato"/>
                <a:ea typeface="Lato"/>
                <a:cs typeface="Lato"/>
                <a:sym typeface="Lato"/>
              </a:defRPr>
            </a:lvl5pPr>
            <a:lvl6pPr lvl="5" algn="r" rtl="0">
              <a:spcBef>
                <a:spcPts val="0"/>
              </a:spcBef>
              <a:spcAft>
                <a:spcPts val="0"/>
              </a:spcAft>
              <a:buClr>
                <a:srgbClr val="000000"/>
              </a:buClr>
              <a:buSzPts val="1000"/>
              <a:buFont typeface="Lato"/>
              <a:buNone/>
              <a:defRPr sz="1000">
                <a:solidFill>
                  <a:srgbClr val="000000"/>
                </a:solidFill>
                <a:latin typeface="Lato"/>
                <a:ea typeface="Lato"/>
                <a:cs typeface="Lato"/>
                <a:sym typeface="Lato"/>
              </a:defRPr>
            </a:lvl6pPr>
            <a:lvl7pPr lvl="6" algn="r" rtl="0">
              <a:spcBef>
                <a:spcPts val="0"/>
              </a:spcBef>
              <a:spcAft>
                <a:spcPts val="0"/>
              </a:spcAft>
              <a:buClr>
                <a:srgbClr val="000000"/>
              </a:buClr>
              <a:buSzPts val="1000"/>
              <a:buFont typeface="Lato"/>
              <a:buNone/>
              <a:defRPr sz="1000">
                <a:solidFill>
                  <a:srgbClr val="000000"/>
                </a:solidFill>
                <a:latin typeface="Lato"/>
                <a:ea typeface="Lato"/>
                <a:cs typeface="Lato"/>
                <a:sym typeface="Lato"/>
              </a:defRPr>
            </a:lvl7pPr>
            <a:lvl8pPr lvl="7" algn="r" rtl="0">
              <a:spcBef>
                <a:spcPts val="0"/>
              </a:spcBef>
              <a:spcAft>
                <a:spcPts val="0"/>
              </a:spcAft>
              <a:buClr>
                <a:srgbClr val="000000"/>
              </a:buClr>
              <a:buSzPts val="1000"/>
              <a:buFont typeface="Lato"/>
              <a:buNone/>
              <a:defRPr sz="1000">
                <a:solidFill>
                  <a:srgbClr val="000000"/>
                </a:solidFill>
                <a:latin typeface="Lato"/>
                <a:ea typeface="Lato"/>
                <a:cs typeface="Lato"/>
                <a:sym typeface="Lato"/>
              </a:defRPr>
            </a:lvl8pPr>
            <a:lvl9pPr lvl="8" algn="r" rtl="0">
              <a:spcBef>
                <a:spcPts val="0"/>
              </a:spcBef>
              <a:spcAft>
                <a:spcPts val="0"/>
              </a:spcAft>
              <a:buClr>
                <a:srgbClr val="000000"/>
              </a:buClr>
              <a:buSzPts val="1000"/>
              <a:buFont typeface="Lato"/>
              <a:buNone/>
              <a:defRPr sz="1000">
                <a:solidFill>
                  <a:srgbClr val="000000"/>
                </a:solidFill>
                <a:latin typeface="Lato"/>
                <a:ea typeface="Lato"/>
                <a:cs typeface="Lato"/>
                <a:sym typeface="Lato"/>
              </a:defRPr>
            </a:lvl9pPr>
          </a:lstStyle>
          <a:p>
            <a:endParaRPr/>
          </a:p>
        </p:txBody>
      </p:sp>
      <p:sp>
        <p:nvSpPr>
          <p:cNvPr id="242" name="Google Shape;242;p12"/>
          <p:cNvSpPr txBox="1">
            <a:spLocks noGrp="1"/>
          </p:cNvSpPr>
          <p:nvPr>
            <p:ph type="sldNum" idx="2"/>
          </p:nvPr>
        </p:nvSpPr>
        <p:spPr>
          <a:xfrm>
            <a:off x="6180300" y="144075"/>
            <a:ext cx="2841000" cy="3504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grpSp>
        <p:nvGrpSpPr>
          <p:cNvPr id="243" name="Google Shape;243;p12"/>
          <p:cNvGrpSpPr/>
          <p:nvPr/>
        </p:nvGrpSpPr>
        <p:grpSpPr>
          <a:xfrm>
            <a:off x="227153" y="269999"/>
            <a:ext cx="510546" cy="459178"/>
            <a:chOff x="515873" y="2377674"/>
            <a:chExt cx="725105" cy="721070"/>
          </a:xfrm>
        </p:grpSpPr>
        <p:grpSp>
          <p:nvGrpSpPr>
            <p:cNvPr id="244" name="Google Shape;244;p12"/>
            <p:cNvGrpSpPr/>
            <p:nvPr/>
          </p:nvGrpSpPr>
          <p:grpSpPr>
            <a:xfrm rot="5400000">
              <a:off x="276626" y="2623722"/>
              <a:ext cx="714270" cy="235775"/>
              <a:chOff x="5845800" y="-1041575"/>
              <a:chExt cx="3198700" cy="513000"/>
            </a:xfrm>
          </p:grpSpPr>
          <p:sp>
            <p:nvSpPr>
              <p:cNvPr id="245" name="Google Shape;245;p12"/>
              <p:cNvSpPr/>
              <p:nvPr/>
            </p:nvSpPr>
            <p:spPr>
              <a:xfrm>
                <a:off x="6021700" y="-1041575"/>
                <a:ext cx="2781000" cy="513000"/>
              </a:xfrm>
              <a:prstGeom prst="roundRect">
                <a:avLst>
                  <a:gd name="adj" fmla="val 16667"/>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12"/>
              <p:cNvSpPr/>
              <p:nvPr/>
            </p:nvSpPr>
            <p:spPr>
              <a:xfrm>
                <a:off x="58458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2"/>
              <p:cNvSpPr/>
              <p:nvPr/>
            </p:nvSpPr>
            <p:spPr>
              <a:xfrm>
                <a:off x="84961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8" name="Google Shape;248;p12"/>
            <p:cNvGrpSpPr/>
            <p:nvPr/>
          </p:nvGrpSpPr>
          <p:grpSpPr>
            <a:xfrm>
              <a:off x="516153" y="2377674"/>
              <a:ext cx="724825" cy="235775"/>
              <a:chOff x="5845800" y="-1041575"/>
              <a:chExt cx="3198700" cy="513000"/>
            </a:xfrm>
          </p:grpSpPr>
          <p:sp>
            <p:nvSpPr>
              <p:cNvPr id="249" name="Google Shape;249;p12"/>
              <p:cNvSpPr/>
              <p:nvPr/>
            </p:nvSpPr>
            <p:spPr>
              <a:xfrm>
                <a:off x="6021700" y="-1041575"/>
                <a:ext cx="2781000" cy="513000"/>
              </a:xfrm>
              <a:prstGeom prst="roundRect">
                <a:avLst>
                  <a:gd name="adj" fmla="val 16667"/>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12"/>
              <p:cNvSpPr/>
              <p:nvPr/>
            </p:nvSpPr>
            <p:spPr>
              <a:xfrm>
                <a:off x="58458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12"/>
              <p:cNvSpPr/>
              <p:nvPr/>
            </p:nvSpPr>
            <p:spPr>
              <a:xfrm>
                <a:off x="84961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252" name="Google Shape;252;p12"/>
          <p:cNvPicPr preferRelativeResize="0"/>
          <p:nvPr/>
        </p:nvPicPr>
        <p:blipFill>
          <a:blip r:embed="rId3">
            <a:alphaModFix/>
          </a:blip>
          <a:stretch>
            <a:fillRect/>
          </a:stretch>
        </p:blipFill>
        <p:spPr>
          <a:xfrm>
            <a:off x="-152400" y="881575"/>
            <a:ext cx="9895448" cy="4947724"/>
          </a:xfrm>
          <a:prstGeom prst="rect">
            <a:avLst/>
          </a:prstGeom>
          <a:noFill/>
          <a:ln>
            <a:noFill/>
          </a:ln>
        </p:spPr>
      </p:pic>
      <p:grpSp>
        <p:nvGrpSpPr>
          <p:cNvPr id="253" name="Google Shape;253;p12"/>
          <p:cNvGrpSpPr/>
          <p:nvPr/>
        </p:nvGrpSpPr>
        <p:grpSpPr>
          <a:xfrm rot="10800000">
            <a:off x="8414691" y="4482449"/>
            <a:ext cx="510546" cy="459178"/>
            <a:chOff x="515873" y="2377674"/>
            <a:chExt cx="725105" cy="721070"/>
          </a:xfrm>
        </p:grpSpPr>
        <p:grpSp>
          <p:nvGrpSpPr>
            <p:cNvPr id="254" name="Google Shape;254;p12"/>
            <p:cNvGrpSpPr/>
            <p:nvPr/>
          </p:nvGrpSpPr>
          <p:grpSpPr>
            <a:xfrm rot="5400000">
              <a:off x="276626" y="2623722"/>
              <a:ext cx="714270" cy="235775"/>
              <a:chOff x="5845800" y="-1041575"/>
              <a:chExt cx="3198700" cy="513000"/>
            </a:xfrm>
          </p:grpSpPr>
          <p:sp>
            <p:nvSpPr>
              <p:cNvPr id="255" name="Google Shape;255;p12"/>
              <p:cNvSpPr/>
              <p:nvPr/>
            </p:nvSpPr>
            <p:spPr>
              <a:xfrm>
                <a:off x="6021700" y="-1041575"/>
                <a:ext cx="2781000" cy="513000"/>
              </a:xfrm>
              <a:prstGeom prst="roundRect">
                <a:avLst>
                  <a:gd name="adj" fmla="val 16667"/>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2"/>
              <p:cNvSpPr/>
              <p:nvPr/>
            </p:nvSpPr>
            <p:spPr>
              <a:xfrm>
                <a:off x="58458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2"/>
              <p:cNvSpPr/>
              <p:nvPr/>
            </p:nvSpPr>
            <p:spPr>
              <a:xfrm>
                <a:off x="84961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8" name="Google Shape;258;p12"/>
            <p:cNvGrpSpPr/>
            <p:nvPr/>
          </p:nvGrpSpPr>
          <p:grpSpPr>
            <a:xfrm>
              <a:off x="516153" y="2377674"/>
              <a:ext cx="724825" cy="235775"/>
              <a:chOff x="5845800" y="-1041575"/>
              <a:chExt cx="3198700" cy="513000"/>
            </a:xfrm>
          </p:grpSpPr>
          <p:sp>
            <p:nvSpPr>
              <p:cNvPr id="259" name="Google Shape;259;p12"/>
              <p:cNvSpPr/>
              <p:nvPr/>
            </p:nvSpPr>
            <p:spPr>
              <a:xfrm>
                <a:off x="6021700" y="-1041575"/>
                <a:ext cx="2781000" cy="513000"/>
              </a:xfrm>
              <a:prstGeom prst="roundRect">
                <a:avLst>
                  <a:gd name="adj" fmla="val 16667"/>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2"/>
              <p:cNvSpPr/>
              <p:nvPr/>
            </p:nvSpPr>
            <p:spPr>
              <a:xfrm>
                <a:off x="58458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2"/>
              <p:cNvSpPr/>
              <p:nvPr/>
            </p:nvSpPr>
            <p:spPr>
              <a:xfrm>
                <a:off x="84961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62" name="Google Shape;262;p12"/>
          <p:cNvSpPr txBox="1"/>
          <p:nvPr/>
        </p:nvSpPr>
        <p:spPr>
          <a:xfrm>
            <a:off x="5004229" y="766931"/>
            <a:ext cx="2584800" cy="1374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4800">
                <a:solidFill>
                  <a:schemeClr val="dk1"/>
                </a:solidFill>
                <a:latin typeface="Lato Black"/>
                <a:ea typeface="Lato Black"/>
                <a:cs typeface="Lato Black"/>
                <a:sym typeface="Lato Black"/>
              </a:rPr>
              <a:t>RECAP</a:t>
            </a:r>
            <a:endParaRPr/>
          </a:p>
        </p:txBody>
      </p:sp>
    </p:spTree>
  </p:cSld>
  <p:clrMapOvr>
    <a:masterClrMapping/>
  </p:clrMapOvr>
  <mc:AlternateContent xmlns:mc="http://schemas.openxmlformats.org/markup-compatibility/2006" xmlns:p14="http://schemas.microsoft.com/office/powerpoint/2010/main">
    <mc:Choice Requires="p14">
      <p:transition p14:dur="240">
        <p:fade/>
      </p:transition>
    </mc:Choice>
    <mc:Fallback xmlns="">
      <p:transition>
        <p:fade/>
      </p:transition>
    </mc:Fallback>
  </mc:AlternateContent>
  <p:extLst>
    <p:ext uri="{DCECCB84-F9BA-43D5-87BE-67443E8EF086}">
      <p15:sldGuideLst xmlns:p15="http://schemas.microsoft.com/office/powerpoint/2012/main">
        <p15:guide id="1" orient="horz" pos="228">
          <p15:clr>
            <a:srgbClr val="FA7B17"/>
          </p15:clr>
        </p15:guide>
        <p15:guide id="2" orient="horz" pos="170">
          <p15:clr>
            <a:srgbClr val="FA7B17"/>
          </p15:clr>
        </p15:guide>
        <p15:guide id="3" orient="horz" pos="624">
          <p15:clr>
            <a:srgbClr val="FA7B17"/>
          </p15:clr>
        </p15:guide>
        <p15:guide id="4" pos="3231">
          <p15:clr>
            <a:srgbClr val="FA7B17"/>
          </p15:clr>
        </p15:guide>
        <p15:guide id="5" orient="horz" pos="3012">
          <p15:clr>
            <a:srgbClr val="FA7B17"/>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ission">
  <p:cSld name="TITLE_AND_BODY_1_1_1_1_2_1">
    <p:spTree>
      <p:nvGrpSpPr>
        <p:cNvPr id="1" name="Shape 263"/>
        <p:cNvGrpSpPr/>
        <p:nvPr/>
      </p:nvGrpSpPr>
      <p:grpSpPr>
        <a:xfrm>
          <a:off x="0" y="0"/>
          <a:ext cx="0" cy="0"/>
          <a:chOff x="0" y="0"/>
          <a:chExt cx="0" cy="0"/>
        </a:xfrm>
      </p:grpSpPr>
      <p:grpSp>
        <p:nvGrpSpPr>
          <p:cNvPr id="264" name="Google Shape;264;p13"/>
          <p:cNvGrpSpPr/>
          <p:nvPr/>
        </p:nvGrpSpPr>
        <p:grpSpPr>
          <a:xfrm rot="10800000">
            <a:off x="8414691" y="4482449"/>
            <a:ext cx="510546" cy="459178"/>
            <a:chOff x="515873" y="2377674"/>
            <a:chExt cx="725105" cy="721070"/>
          </a:xfrm>
        </p:grpSpPr>
        <p:grpSp>
          <p:nvGrpSpPr>
            <p:cNvPr id="265" name="Google Shape;265;p13"/>
            <p:cNvGrpSpPr/>
            <p:nvPr/>
          </p:nvGrpSpPr>
          <p:grpSpPr>
            <a:xfrm rot="5400000">
              <a:off x="276626" y="2623722"/>
              <a:ext cx="714270" cy="235775"/>
              <a:chOff x="5845800" y="-1041575"/>
              <a:chExt cx="3198700" cy="513000"/>
            </a:xfrm>
          </p:grpSpPr>
          <p:sp>
            <p:nvSpPr>
              <p:cNvPr id="266" name="Google Shape;266;p13"/>
              <p:cNvSpPr/>
              <p:nvPr/>
            </p:nvSpPr>
            <p:spPr>
              <a:xfrm>
                <a:off x="6021700" y="-1041575"/>
                <a:ext cx="2781000" cy="513000"/>
              </a:xfrm>
              <a:prstGeom prst="roundRect">
                <a:avLst>
                  <a:gd name="adj" fmla="val 16667"/>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3"/>
              <p:cNvSpPr/>
              <p:nvPr/>
            </p:nvSpPr>
            <p:spPr>
              <a:xfrm>
                <a:off x="58458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3"/>
              <p:cNvSpPr/>
              <p:nvPr/>
            </p:nvSpPr>
            <p:spPr>
              <a:xfrm>
                <a:off x="84961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9" name="Google Shape;269;p13"/>
            <p:cNvGrpSpPr/>
            <p:nvPr/>
          </p:nvGrpSpPr>
          <p:grpSpPr>
            <a:xfrm>
              <a:off x="516153" y="2377674"/>
              <a:ext cx="724825" cy="235775"/>
              <a:chOff x="5845800" y="-1041575"/>
              <a:chExt cx="3198700" cy="513000"/>
            </a:xfrm>
          </p:grpSpPr>
          <p:sp>
            <p:nvSpPr>
              <p:cNvPr id="270" name="Google Shape;270;p13"/>
              <p:cNvSpPr/>
              <p:nvPr/>
            </p:nvSpPr>
            <p:spPr>
              <a:xfrm>
                <a:off x="6021700" y="-1041575"/>
                <a:ext cx="2781000" cy="513000"/>
              </a:xfrm>
              <a:prstGeom prst="roundRect">
                <a:avLst>
                  <a:gd name="adj" fmla="val 16667"/>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3"/>
              <p:cNvSpPr/>
              <p:nvPr/>
            </p:nvSpPr>
            <p:spPr>
              <a:xfrm>
                <a:off x="58458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13"/>
              <p:cNvSpPr/>
              <p:nvPr/>
            </p:nvSpPr>
            <p:spPr>
              <a:xfrm>
                <a:off x="84961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73" name="Google Shape;273;p13"/>
          <p:cNvSpPr txBox="1">
            <a:spLocks noGrp="1"/>
          </p:cNvSpPr>
          <p:nvPr>
            <p:ph type="sldNum" idx="12"/>
          </p:nvPr>
        </p:nvSpPr>
        <p:spPr>
          <a:xfrm>
            <a:off x="6180300" y="144075"/>
            <a:ext cx="2841000" cy="350400"/>
          </a:xfrm>
          <a:prstGeom prst="rect">
            <a:avLst/>
          </a:prstGeom>
        </p:spPr>
        <p:txBody>
          <a:bodyPr spcFirstLastPara="1" wrap="square" lIns="91425" tIns="91425" rIns="91425" bIns="91425" anchor="ctr" anchorCtr="0">
            <a:noAutofit/>
          </a:bodyPr>
          <a:lstStyle>
            <a:lvl1pPr lvl="0" rtl="0">
              <a:buNone/>
              <a:defRPr>
                <a:solidFill>
                  <a:srgbClr val="000000"/>
                </a:solidFill>
                <a:latin typeface="Lato"/>
                <a:ea typeface="Lato"/>
                <a:cs typeface="Lato"/>
                <a:sym typeface="Lato"/>
              </a:defRPr>
            </a:lvl1pPr>
            <a:lvl2pPr lvl="1" rtl="0">
              <a:buNone/>
              <a:defRPr>
                <a:solidFill>
                  <a:srgbClr val="000000"/>
                </a:solidFill>
                <a:latin typeface="Lato"/>
                <a:ea typeface="Lato"/>
                <a:cs typeface="Lato"/>
                <a:sym typeface="Lato"/>
              </a:defRPr>
            </a:lvl2pPr>
            <a:lvl3pPr lvl="2" rtl="0">
              <a:buNone/>
              <a:defRPr>
                <a:solidFill>
                  <a:srgbClr val="000000"/>
                </a:solidFill>
                <a:latin typeface="Lato"/>
                <a:ea typeface="Lato"/>
                <a:cs typeface="Lato"/>
                <a:sym typeface="Lato"/>
              </a:defRPr>
            </a:lvl3pPr>
            <a:lvl4pPr lvl="3" rtl="0">
              <a:buNone/>
              <a:defRPr>
                <a:solidFill>
                  <a:srgbClr val="000000"/>
                </a:solidFill>
                <a:latin typeface="Lato"/>
                <a:ea typeface="Lato"/>
                <a:cs typeface="Lato"/>
                <a:sym typeface="Lato"/>
              </a:defRPr>
            </a:lvl4pPr>
            <a:lvl5pPr lvl="4" rtl="0">
              <a:buNone/>
              <a:defRPr>
                <a:solidFill>
                  <a:srgbClr val="000000"/>
                </a:solidFill>
                <a:latin typeface="Lato"/>
                <a:ea typeface="Lato"/>
                <a:cs typeface="Lato"/>
                <a:sym typeface="Lato"/>
              </a:defRPr>
            </a:lvl5pPr>
            <a:lvl6pPr lvl="5" rtl="0">
              <a:buNone/>
              <a:defRPr>
                <a:solidFill>
                  <a:srgbClr val="000000"/>
                </a:solidFill>
                <a:latin typeface="Lato"/>
                <a:ea typeface="Lato"/>
                <a:cs typeface="Lato"/>
                <a:sym typeface="Lato"/>
              </a:defRPr>
            </a:lvl6pPr>
            <a:lvl7pPr lvl="6" rtl="0">
              <a:buNone/>
              <a:defRPr>
                <a:solidFill>
                  <a:srgbClr val="000000"/>
                </a:solidFill>
                <a:latin typeface="Lato"/>
                <a:ea typeface="Lato"/>
                <a:cs typeface="Lato"/>
                <a:sym typeface="Lato"/>
              </a:defRPr>
            </a:lvl7pPr>
            <a:lvl8pPr lvl="7" rtl="0">
              <a:buNone/>
              <a:defRPr>
                <a:solidFill>
                  <a:srgbClr val="000000"/>
                </a:solidFill>
                <a:latin typeface="Lato"/>
                <a:ea typeface="Lato"/>
                <a:cs typeface="Lato"/>
                <a:sym typeface="Lato"/>
              </a:defRPr>
            </a:lvl8pPr>
            <a:lvl9pPr lvl="8" rtl="0">
              <a:buNone/>
              <a:defRPr>
                <a:solidFill>
                  <a:srgbClr val="000000"/>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GB"/>
              <a:t>‹#›</a:t>
            </a:fld>
            <a:endParaRPr/>
          </a:p>
        </p:txBody>
      </p:sp>
      <p:pic>
        <p:nvPicPr>
          <p:cNvPr id="274" name="Google Shape;274;p13"/>
          <p:cNvPicPr preferRelativeResize="0"/>
          <p:nvPr/>
        </p:nvPicPr>
        <p:blipFill rotWithShape="1">
          <a:blip r:embed="rId2">
            <a:alphaModFix/>
          </a:blip>
          <a:srcRect r="75475"/>
          <a:stretch/>
        </p:blipFill>
        <p:spPr>
          <a:xfrm>
            <a:off x="8544227" y="204700"/>
            <a:ext cx="193824" cy="157517"/>
          </a:xfrm>
          <a:prstGeom prst="rect">
            <a:avLst/>
          </a:prstGeom>
          <a:noFill/>
          <a:ln>
            <a:noFill/>
          </a:ln>
        </p:spPr>
      </p:pic>
      <p:sp>
        <p:nvSpPr>
          <p:cNvPr id="275" name="Google Shape;275;p13"/>
          <p:cNvSpPr txBox="1">
            <a:spLocks noGrp="1"/>
          </p:cNvSpPr>
          <p:nvPr>
            <p:ph type="title"/>
          </p:nvPr>
        </p:nvSpPr>
        <p:spPr>
          <a:xfrm>
            <a:off x="6706725" y="144075"/>
            <a:ext cx="1837500" cy="350400"/>
          </a:xfrm>
          <a:prstGeom prst="rect">
            <a:avLst/>
          </a:prstGeom>
        </p:spPr>
        <p:txBody>
          <a:bodyPr spcFirstLastPara="1" wrap="square" lIns="91425" tIns="91425" rIns="91425" bIns="91425" anchor="t" anchorCtr="0">
            <a:noAutofit/>
          </a:bodyPr>
          <a:lstStyle>
            <a:lvl1pPr lvl="0" algn="r" rtl="0">
              <a:spcBef>
                <a:spcPts val="0"/>
              </a:spcBef>
              <a:spcAft>
                <a:spcPts val="0"/>
              </a:spcAft>
              <a:buClr>
                <a:srgbClr val="000000"/>
              </a:buClr>
              <a:buSzPts val="1000"/>
              <a:buFont typeface="Lato"/>
              <a:buNone/>
              <a:defRPr sz="1000">
                <a:solidFill>
                  <a:srgbClr val="000000"/>
                </a:solidFill>
                <a:latin typeface="Lato"/>
                <a:ea typeface="Lato"/>
                <a:cs typeface="Lato"/>
                <a:sym typeface="Lato"/>
              </a:defRPr>
            </a:lvl1pPr>
            <a:lvl2pPr lvl="1" algn="r" rtl="0">
              <a:spcBef>
                <a:spcPts val="0"/>
              </a:spcBef>
              <a:spcAft>
                <a:spcPts val="0"/>
              </a:spcAft>
              <a:buClr>
                <a:srgbClr val="000000"/>
              </a:buClr>
              <a:buSzPts val="1000"/>
              <a:buFont typeface="Lato"/>
              <a:buNone/>
              <a:defRPr sz="1000">
                <a:solidFill>
                  <a:srgbClr val="000000"/>
                </a:solidFill>
                <a:latin typeface="Lato"/>
                <a:ea typeface="Lato"/>
                <a:cs typeface="Lato"/>
                <a:sym typeface="Lato"/>
              </a:defRPr>
            </a:lvl2pPr>
            <a:lvl3pPr lvl="2" algn="r" rtl="0">
              <a:spcBef>
                <a:spcPts val="0"/>
              </a:spcBef>
              <a:spcAft>
                <a:spcPts val="0"/>
              </a:spcAft>
              <a:buClr>
                <a:srgbClr val="000000"/>
              </a:buClr>
              <a:buSzPts val="1000"/>
              <a:buFont typeface="Lato"/>
              <a:buNone/>
              <a:defRPr sz="1000">
                <a:solidFill>
                  <a:srgbClr val="000000"/>
                </a:solidFill>
                <a:latin typeface="Lato"/>
                <a:ea typeface="Lato"/>
                <a:cs typeface="Lato"/>
                <a:sym typeface="Lato"/>
              </a:defRPr>
            </a:lvl3pPr>
            <a:lvl4pPr lvl="3" algn="r" rtl="0">
              <a:spcBef>
                <a:spcPts val="0"/>
              </a:spcBef>
              <a:spcAft>
                <a:spcPts val="0"/>
              </a:spcAft>
              <a:buClr>
                <a:srgbClr val="000000"/>
              </a:buClr>
              <a:buSzPts val="1000"/>
              <a:buFont typeface="Lato"/>
              <a:buNone/>
              <a:defRPr sz="1000">
                <a:solidFill>
                  <a:srgbClr val="000000"/>
                </a:solidFill>
                <a:latin typeface="Lato"/>
                <a:ea typeface="Lato"/>
                <a:cs typeface="Lato"/>
                <a:sym typeface="Lato"/>
              </a:defRPr>
            </a:lvl4pPr>
            <a:lvl5pPr lvl="4" algn="r" rtl="0">
              <a:spcBef>
                <a:spcPts val="0"/>
              </a:spcBef>
              <a:spcAft>
                <a:spcPts val="0"/>
              </a:spcAft>
              <a:buClr>
                <a:srgbClr val="000000"/>
              </a:buClr>
              <a:buSzPts val="1000"/>
              <a:buFont typeface="Lato"/>
              <a:buNone/>
              <a:defRPr sz="1000">
                <a:solidFill>
                  <a:srgbClr val="000000"/>
                </a:solidFill>
                <a:latin typeface="Lato"/>
                <a:ea typeface="Lato"/>
                <a:cs typeface="Lato"/>
                <a:sym typeface="Lato"/>
              </a:defRPr>
            </a:lvl5pPr>
            <a:lvl6pPr lvl="5" algn="r" rtl="0">
              <a:spcBef>
                <a:spcPts val="0"/>
              </a:spcBef>
              <a:spcAft>
                <a:spcPts val="0"/>
              </a:spcAft>
              <a:buClr>
                <a:srgbClr val="000000"/>
              </a:buClr>
              <a:buSzPts val="1000"/>
              <a:buFont typeface="Lato"/>
              <a:buNone/>
              <a:defRPr sz="1000">
                <a:solidFill>
                  <a:srgbClr val="000000"/>
                </a:solidFill>
                <a:latin typeface="Lato"/>
                <a:ea typeface="Lato"/>
                <a:cs typeface="Lato"/>
                <a:sym typeface="Lato"/>
              </a:defRPr>
            </a:lvl6pPr>
            <a:lvl7pPr lvl="6" algn="r" rtl="0">
              <a:spcBef>
                <a:spcPts val="0"/>
              </a:spcBef>
              <a:spcAft>
                <a:spcPts val="0"/>
              </a:spcAft>
              <a:buClr>
                <a:srgbClr val="000000"/>
              </a:buClr>
              <a:buSzPts val="1000"/>
              <a:buFont typeface="Lato"/>
              <a:buNone/>
              <a:defRPr sz="1000">
                <a:solidFill>
                  <a:srgbClr val="000000"/>
                </a:solidFill>
                <a:latin typeface="Lato"/>
                <a:ea typeface="Lato"/>
                <a:cs typeface="Lato"/>
                <a:sym typeface="Lato"/>
              </a:defRPr>
            </a:lvl7pPr>
            <a:lvl8pPr lvl="7" algn="r" rtl="0">
              <a:spcBef>
                <a:spcPts val="0"/>
              </a:spcBef>
              <a:spcAft>
                <a:spcPts val="0"/>
              </a:spcAft>
              <a:buClr>
                <a:srgbClr val="000000"/>
              </a:buClr>
              <a:buSzPts val="1000"/>
              <a:buFont typeface="Lato"/>
              <a:buNone/>
              <a:defRPr sz="1000">
                <a:solidFill>
                  <a:srgbClr val="000000"/>
                </a:solidFill>
                <a:latin typeface="Lato"/>
                <a:ea typeface="Lato"/>
                <a:cs typeface="Lato"/>
                <a:sym typeface="Lato"/>
              </a:defRPr>
            </a:lvl8pPr>
            <a:lvl9pPr lvl="8" algn="r" rtl="0">
              <a:spcBef>
                <a:spcPts val="0"/>
              </a:spcBef>
              <a:spcAft>
                <a:spcPts val="0"/>
              </a:spcAft>
              <a:buClr>
                <a:srgbClr val="000000"/>
              </a:buClr>
              <a:buSzPts val="1000"/>
              <a:buFont typeface="Lato"/>
              <a:buNone/>
              <a:defRPr sz="1000">
                <a:solidFill>
                  <a:srgbClr val="000000"/>
                </a:solidFill>
                <a:latin typeface="Lato"/>
                <a:ea typeface="Lato"/>
                <a:cs typeface="Lato"/>
                <a:sym typeface="Lato"/>
              </a:defRPr>
            </a:lvl9pPr>
          </a:lstStyle>
          <a:p>
            <a:endParaRPr/>
          </a:p>
        </p:txBody>
      </p:sp>
      <p:sp>
        <p:nvSpPr>
          <p:cNvPr id="276" name="Google Shape;276;p13"/>
          <p:cNvSpPr txBox="1">
            <a:spLocks noGrp="1"/>
          </p:cNvSpPr>
          <p:nvPr>
            <p:ph type="sldNum" idx="2"/>
          </p:nvPr>
        </p:nvSpPr>
        <p:spPr>
          <a:xfrm>
            <a:off x="6180300" y="144075"/>
            <a:ext cx="2841000" cy="3504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grpSp>
        <p:nvGrpSpPr>
          <p:cNvPr id="277" name="Google Shape;277;p13"/>
          <p:cNvGrpSpPr/>
          <p:nvPr/>
        </p:nvGrpSpPr>
        <p:grpSpPr>
          <a:xfrm>
            <a:off x="227153" y="269999"/>
            <a:ext cx="510546" cy="459178"/>
            <a:chOff x="515873" y="2377674"/>
            <a:chExt cx="725105" cy="721070"/>
          </a:xfrm>
        </p:grpSpPr>
        <p:grpSp>
          <p:nvGrpSpPr>
            <p:cNvPr id="278" name="Google Shape;278;p13"/>
            <p:cNvGrpSpPr/>
            <p:nvPr/>
          </p:nvGrpSpPr>
          <p:grpSpPr>
            <a:xfrm rot="5400000">
              <a:off x="276626" y="2623722"/>
              <a:ext cx="714270" cy="235775"/>
              <a:chOff x="5845800" y="-1041575"/>
              <a:chExt cx="3198700" cy="513000"/>
            </a:xfrm>
          </p:grpSpPr>
          <p:sp>
            <p:nvSpPr>
              <p:cNvPr id="279" name="Google Shape;279;p13"/>
              <p:cNvSpPr/>
              <p:nvPr/>
            </p:nvSpPr>
            <p:spPr>
              <a:xfrm>
                <a:off x="6021700" y="-1041575"/>
                <a:ext cx="2781000" cy="513000"/>
              </a:xfrm>
              <a:prstGeom prst="roundRect">
                <a:avLst>
                  <a:gd name="adj" fmla="val 16667"/>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13"/>
              <p:cNvSpPr/>
              <p:nvPr/>
            </p:nvSpPr>
            <p:spPr>
              <a:xfrm>
                <a:off x="58458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13"/>
              <p:cNvSpPr/>
              <p:nvPr/>
            </p:nvSpPr>
            <p:spPr>
              <a:xfrm>
                <a:off x="84961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2" name="Google Shape;282;p13"/>
            <p:cNvGrpSpPr/>
            <p:nvPr/>
          </p:nvGrpSpPr>
          <p:grpSpPr>
            <a:xfrm>
              <a:off x="516153" y="2377674"/>
              <a:ext cx="724825" cy="235775"/>
              <a:chOff x="5845800" y="-1041575"/>
              <a:chExt cx="3198700" cy="513000"/>
            </a:xfrm>
          </p:grpSpPr>
          <p:sp>
            <p:nvSpPr>
              <p:cNvPr id="283" name="Google Shape;283;p13"/>
              <p:cNvSpPr/>
              <p:nvPr/>
            </p:nvSpPr>
            <p:spPr>
              <a:xfrm>
                <a:off x="6021700" y="-1041575"/>
                <a:ext cx="2781000" cy="513000"/>
              </a:xfrm>
              <a:prstGeom prst="roundRect">
                <a:avLst>
                  <a:gd name="adj" fmla="val 16667"/>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3"/>
              <p:cNvSpPr/>
              <p:nvPr/>
            </p:nvSpPr>
            <p:spPr>
              <a:xfrm>
                <a:off x="58458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3"/>
              <p:cNvSpPr/>
              <p:nvPr/>
            </p:nvSpPr>
            <p:spPr>
              <a:xfrm>
                <a:off x="84961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86" name="Google Shape;286;p13"/>
          <p:cNvSpPr txBox="1"/>
          <p:nvPr/>
        </p:nvSpPr>
        <p:spPr>
          <a:xfrm>
            <a:off x="5257325" y="2615400"/>
            <a:ext cx="3654000" cy="1922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500"/>
              </a:spcBef>
              <a:spcAft>
                <a:spcPts val="0"/>
              </a:spcAft>
              <a:buNone/>
            </a:pPr>
            <a:r>
              <a:rPr lang="en-GB" sz="1800">
                <a:solidFill>
                  <a:schemeClr val="dk1"/>
                </a:solidFill>
                <a:latin typeface="Lato"/>
                <a:ea typeface="Lato"/>
                <a:cs typeface="Lato"/>
                <a:sym typeface="Lato"/>
              </a:rPr>
              <a:t>C</a:t>
            </a:r>
            <a:r>
              <a:rPr lang="en-GB" sz="1600">
                <a:solidFill>
                  <a:schemeClr val="dk1"/>
                </a:solidFill>
                <a:latin typeface="Lato"/>
                <a:ea typeface="Lato"/>
                <a:cs typeface="Lato"/>
                <a:sym typeface="Lato"/>
              </a:rPr>
              <a:t>redibility is our key asset.  </a:t>
            </a:r>
            <a:endParaRPr sz="1600">
              <a:solidFill>
                <a:schemeClr val="dk1"/>
              </a:solidFill>
              <a:latin typeface="Lato"/>
              <a:ea typeface="Lato"/>
              <a:cs typeface="Lato"/>
              <a:sym typeface="Lato"/>
            </a:endParaRPr>
          </a:p>
          <a:p>
            <a:pPr marL="0" lvl="0" indent="0" algn="l" rtl="0">
              <a:lnSpc>
                <a:spcPct val="115000"/>
              </a:lnSpc>
              <a:spcBef>
                <a:spcPts val="500"/>
              </a:spcBef>
              <a:spcAft>
                <a:spcPts val="0"/>
              </a:spcAft>
              <a:buNone/>
            </a:pPr>
            <a:r>
              <a:rPr lang="en-GB" sz="1600">
                <a:solidFill>
                  <a:schemeClr val="dk1"/>
                </a:solidFill>
                <a:latin typeface="Lato"/>
                <a:ea typeface="Lato"/>
                <a:cs typeface="Lato"/>
                <a:sym typeface="Lato"/>
              </a:rPr>
              <a:t>Therefore we are a non-profit </a:t>
            </a:r>
            <a:endParaRPr sz="1600">
              <a:solidFill>
                <a:schemeClr val="dk1"/>
              </a:solidFill>
              <a:latin typeface="Lato"/>
              <a:ea typeface="Lato"/>
              <a:cs typeface="Lato"/>
              <a:sym typeface="Lato"/>
            </a:endParaRPr>
          </a:p>
          <a:p>
            <a:pPr marL="0" lvl="0" indent="0" algn="l" rtl="0">
              <a:lnSpc>
                <a:spcPct val="115000"/>
              </a:lnSpc>
              <a:spcBef>
                <a:spcPts val="500"/>
              </a:spcBef>
              <a:spcAft>
                <a:spcPts val="0"/>
              </a:spcAft>
              <a:buNone/>
            </a:pPr>
            <a:r>
              <a:rPr lang="en-GB" sz="1600">
                <a:solidFill>
                  <a:schemeClr val="dk1"/>
                </a:solidFill>
                <a:latin typeface="Lato"/>
                <a:ea typeface="Lato"/>
                <a:cs typeface="Lato"/>
                <a:sym typeface="Lato"/>
              </a:rPr>
              <a:t>and politically independent, </a:t>
            </a:r>
            <a:endParaRPr sz="1600">
              <a:solidFill>
                <a:schemeClr val="dk1"/>
              </a:solidFill>
              <a:latin typeface="Lato"/>
              <a:ea typeface="Lato"/>
              <a:cs typeface="Lato"/>
              <a:sym typeface="Lato"/>
            </a:endParaRPr>
          </a:p>
          <a:p>
            <a:pPr marL="0" lvl="0" indent="0" algn="l" rtl="0">
              <a:lnSpc>
                <a:spcPct val="115000"/>
              </a:lnSpc>
              <a:spcBef>
                <a:spcPts val="500"/>
              </a:spcBef>
              <a:spcAft>
                <a:spcPts val="0"/>
              </a:spcAft>
              <a:buNone/>
            </a:pPr>
            <a:r>
              <a:rPr lang="en-GB" sz="1600">
                <a:solidFill>
                  <a:schemeClr val="dk1"/>
                </a:solidFill>
                <a:latin typeface="Lato"/>
                <a:ea typeface="Lato"/>
                <a:cs typeface="Lato"/>
                <a:sym typeface="Lato"/>
              </a:rPr>
              <a:t>and we are strong believers in the power of science and evidence</a:t>
            </a:r>
            <a:endParaRPr sz="1600">
              <a:solidFill>
                <a:schemeClr val="dk1"/>
              </a:solidFill>
              <a:latin typeface="Lato"/>
              <a:ea typeface="Lato"/>
              <a:cs typeface="Lato"/>
              <a:sym typeface="Lato"/>
            </a:endParaRPr>
          </a:p>
          <a:p>
            <a:pPr marL="0" lvl="0" indent="0" algn="l" rtl="0">
              <a:lnSpc>
                <a:spcPct val="115000"/>
              </a:lnSpc>
              <a:spcBef>
                <a:spcPts val="500"/>
              </a:spcBef>
              <a:spcAft>
                <a:spcPts val="0"/>
              </a:spcAft>
              <a:buClr>
                <a:schemeClr val="dk1"/>
              </a:buClr>
              <a:buSzPts val="1100"/>
              <a:buFont typeface="Arial"/>
              <a:buNone/>
            </a:pPr>
            <a:r>
              <a:rPr lang="en-GB" sz="1600">
                <a:solidFill>
                  <a:schemeClr val="dk1"/>
                </a:solidFill>
                <a:latin typeface="Lato"/>
                <a:ea typeface="Lato"/>
                <a:cs typeface="Lato"/>
                <a:sym typeface="Lato"/>
              </a:rPr>
              <a:t>in policymaking</a:t>
            </a:r>
            <a:endParaRPr>
              <a:latin typeface="Lato"/>
              <a:ea typeface="Lato"/>
              <a:cs typeface="Lato"/>
              <a:sym typeface="Lato"/>
            </a:endParaRPr>
          </a:p>
        </p:txBody>
      </p:sp>
      <p:sp>
        <p:nvSpPr>
          <p:cNvPr id="287" name="Google Shape;287;p13"/>
          <p:cNvSpPr txBox="1"/>
          <p:nvPr/>
        </p:nvSpPr>
        <p:spPr>
          <a:xfrm>
            <a:off x="648525" y="1358950"/>
            <a:ext cx="4695000" cy="20526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400"/>
              </a:spcBef>
              <a:spcAft>
                <a:spcPts val="0"/>
              </a:spcAft>
              <a:buClr>
                <a:schemeClr val="dk1"/>
              </a:buClr>
              <a:buSzPts val="1100"/>
              <a:buFont typeface="Arial"/>
              <a:buNone/>
            </a:pPr>
            <a:r>
              <a:rPr lang="en-GB" sz="1600">
                <a:latin typeface="Lato"/>
                <a:ea typeface="Lato"/>
                <a:cs typeface="Lato"/>
                <a:sym typeface="Lato"/>
              </a:rPr>
              <a:t>Transport &amp; Environment's (T&amp;E) vision </a:t>
            </a:r>
            <a:endParaRPr sz="1600">
              <a:latin typeface="Lato"/>
              <a:ea typeface="Lato"/>
              <a:cs typeface="Lato"/>
              <a:sym typeface="Lato"/>
            </a:endParaRPr>
          </a:p>
          <a:p>
            <a:pPr marL="0" lvl="0" indent="0" algn="l" rtl="0">
              <a:lnSpc>
                <a:spcPct val="115000"/>
              </a:lnSpc>
              <a:spcBef>
                <a:spcPts val="400"/>
              </a:spcBef>
              <a:spcAft>
                <a:spcPts val="0"/>
              </a:spcAft>
              <a:buClr>
                <a:schemeClr val="dk1"/>
              </a:buClr>
              <a:buSzPts val="1100"/>
              <a:buFont typeface="Arial"/>
              <a:buNone/>
            </a:pPr>
            <a:r>
              <a:rPr lang="en-GB" sz="1600">
                <a:latin typeface="Lato"/>
                <a:ea typeface="Lato"/>
                <a:cs typeface="Lato"/>
                <a:sym typeface="Lato"/>
              </a:rPr>
              <a:t>is a zero-emission mobility system that</a:t>
            </a:r>
            <a:endParaRPr sz="1600">
              <a:latin typeface="Lato"/>
              <a:ea typeface="Lato"/>
              <a:cs typeface="Lato"/>
              <a:sym typeface="Lato"/>
            </a:endParaRPr>
          </a:p>
          <a:p>
            <a:pPr marL="0" lvl="0" indent="0" algn="l" rtl="0">
              <a:lnSpc>
                <a:spcPct val="115000"/>
              </a:lnSpc>
              <a:spcBef>
                <a:spcPts val="400"/>
              </a:spcBef>
              <a:spcAft>
                <a:spcPts val="0"/>
              </a:spcAft>
              <a:buClr>
                <a:schemeClr val="dk1"/>
              </a:buClr>
              <a:buSzPts val="1100"/>
              <a:buFont typeface="Arial"/>
              <a:buNone/>
            </a:pPr>
            <a:r>
              <a:rPr lang="en-GB" sz="1600">
                <a:latin typeface="Lato"/>
                <a:ea typeface="Lato"/>
                <a:cs typeface="Lato"/>
                <a:sym typeface="Lato"/>
              </a:rPr>
              <a:t> is affordable and has minimal impacts</a:t>
            </a:r>
            <a:endParaRPr sz="1600">
              <a:latin typeface="Lato"/>
              <a:ea typeface="Lato"/>
              <a:cs typeface="Lato"/>
              <a:sym typeface="Lato"/>
            </a:endParaRPr>
          </a:p>
          <a:p>
            <a:pPr marL="0" lvl="0" indent="0" algn="l" rtl="0">
              <a:lnSpc>
                <a:spcPct val="115000"/>
              </a:lnSpc>
              <a:spcBef>
                <a:spcPts val="400"/>
              </a:spcBef>
              <a:spcAft>
                <a:spcPts val="0"/>
              </a:spcAft>
              <a:buClr>
                <a:schemeClr val="dk1"/>
              </a:buClr>
              <a:buSzPts val="1100"/>
              <a:buFont typeface="Arial"/>
              <a:buNone/>
            </a:pPr>
            <a:r>
              <a:rPr lang="en-GB" sz="1600">
                <a:latin typeface="Lato"/>
                <a:ea typeface="Lato"/>
                <a:cs typeface="Lato"/>
                <a:sym typeface="Lato"/>
              </a:rPr>
              <a:t> On our health, climate and environment.</a:t>
            </a:r>
            <a:endParaRPr sz="1600">
              <a:latin typeface="Lato"/>
              <a:ea typeface="Lato"/>
              <a:cs typeface="Lato"/>
              <a:sym typeface="Lato"/>
            </a:endParaRPr>
          </a:p>
          <a:p>
            <a:pPr marL="0" lvl="0" indent="0" algn="l" rtl="0">
              <a:lnSpc>
                <a:spcPct val="115000"/>
              </a:lnSpc>
              <a:spcBef>
                <a:spcPts val="400"/>
              </a:spcBef>
              <a:spcAft>
                <a:spcPts val="0"/>
              </a:spcAft>
              <a:buClr>
                <a:schemeClr val="dk1"/>
              </a:buClr>
              <a:buSzPts val="1100"/>
              <a:buFont typeface="Arial"/>
              <a:buNone/>
            </a:pPr>
            <a:endParaRPr sz="1600">
              <a:latin typeface="Lato"/>
              <a:ea typeface="Lato"/>
              <a:cs typeface="Lato"/>
              <a:sym typeface="Lato"/>
            </a:endParaRPr>
          </a:p>
          <a:p>
            <a:pPr marL="0" lvl="0" indent="0" algn="l" rtl="0">
              <a:lnSpc>
                <a:spcPct val="115000"/>
              </a:lnSpc>
              <a:spcBef>
                <a:spcPts val="400"/>
              </a:spcBef>
              <a:spcAft>
                <a:spcPts val="0"/>
              </a:spcAft>
              <a:buClr>
                <a:schemeClr val="dk1"/>
              </a:buClr>
              <a:buSzPts val="1100"/>
              <a:buFont typeface="Arial"/>
              <a:buNone/>
            </a:pPr>
            <a:endParaRPr sz="1600">
              <a:latin typeface="Lato"/>
              <a:ea typeface="Lato"/>
              <a:cs typeface="Lato"/>
              <a:sym typeface="Lato"/>
            </a:endParaRPr>
          </a:p>
        </p:txBody>
      </p:sp>
      <p:sp>
        <p:nvSpPr>
          <p:cNvPr id="288" name="Google Shape;288;p13"/>
          <p:cNvSpPr txBox="1"/>
          <p:nvPr/>
        </p:nvSpPr>
        <p:spPr>
          <a:xfrm>
            <a:off x="5257325" y="2082000"/>
            <a:ext cx="2669100" cy="509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2800" b="1">
                <a:latin typeface="Lato"/>
                <a:ea typeface="Lato"/>
                <a:cs typeface="Lato"/>
                <a:sym typeface="Lato"/>
              </a:rPr>
              <a:t>ASSETS</a:t>
            </a:r>
            <a:endParaRPr b="1">
              <a:latin typeface="Lato"/>
              <a:ea typeface="Lato"/>
              <a:cs typeface="Lato"/>
              <a:sym typeface="Lato"/>
            </a:endParaRPr>
          </a:p>
        </p:txBody>
      </p:sp>
      <p:sp>
        <p:nvSpPr>
          <p:cNvPr id="289" name="Google Shape;289;p13"/>
          <p:cNvSpPr txBox="1"/>
          <p:nvPr/>
        </p:nvSpPr>
        <p:spPr>
          <a:xfrm>
            <a:off x="637200" y="817550"/>
            <a:ext cx="3374700" cy="509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2800" b="1">
                <a:latin typeface="Lato"/>
                <a:ea typeface="Lato"/>
                <a:cs typeface="Lato"/>
                <a:sym typeface="Lato"/>
              </a:rPr>
              <a:t>MISSION</a:t>
            </a:r>
            <a:endParaRPr b="1">
              <a:latin typeface="Lato"/>
              <a:ea typeface="Lato"/>
              <a:cs typeface="Lato"/>
              <a:sym typeface="Lato"/>
            </a:endParaRPr>
          </a:p>
        </p:txBody>
      </p:sp>
      <p:grpSp>
        <p:nvGrpSpPr>
          <p:cNvPr id="290" name="Google Shape;290;p13"/>
          <p:cNvGrpSpPr/>
          <p:nvPr/>
        </p:nvGrpSpPr>
        <p:grpSpPr>
          <a:xfrm>
            <a:off x="4270282" y="2594406"/>
            <a:ext cx="643578" cy="643578"/>
            <a:chOff x="4117882" y="2823006"/>
            <a:chExt cx="643578" cy="643578"/>
          </a:xfrm>
        </p:grpSpPr>
        <p:grpSp>
          <p:nvGrpSpPr>
            <p:cNvPr id="291" name="Google Shape;291;p13"/>
            <p:cNvGrpSpPr/>
            <p:nvPr/>
          </p:nvGrpSpPr>
          <p:grpSpPr>
            <a:xfrm rot="5400000">
              <a:off x="4117406" y="3100061"/>
              <a:ext cx="643578" cy="89467"/>
              <a:chOff x="5845800" y="-1041575"/>
              <a:chExt cx="3198700" cy="513000"/>
            </a:xfrm>
          </p:grpSpPr>
          <p:sp>
            <p:nvSpPr>
              <p:cNvPr id="292" name="Google Shape;292;p13"/>
              <p:cNvSpPr/>
              <p:nvPr/>
            </p:nvSpPr>
            <p:spPr>
              <a:xfrm>
                <a:off x="6021700" y="-1041575"/>
                <a:ext cx="2781000" cy="513000"/>
              </a:xfrm>
              <a:prstGeom prst="roundRect">
                <a:avLst>
                  <a:gd name="adj" fmla="val 16667"/>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3"/>
              <p:cNvSpPr/>
              <p:nvPr/>
            </p:nvSpPr>
            <p:spPr>
              <a:xfrm>
                <a:off x="58458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3"/>
              <p:cNvSpPr/>
              <p:nvPr/>
            </p:nvSpPr>
            <p:spPr>
              <a:xfrm>
                <a:off x="84961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5" name="Google Shape;295;p13"/>
            <p:cNvGrpSpPr/>
            <p:nvPr/>
          </p:nvGrpSpPr>
          <p:grpSpPr>
            <a:xfrm>
              <a:off x="4117882" y="3087050"/>
              <a:ext cx="643578" cy="89467"/>
              <a:chOff x="5845800" y="-1041575"/>
              <a:chExt cx="3198700" cy="513000"/>
            </a:xfrm>
          </p:grpSpPr>
          <p:sp>
            <p:nvSpPr>
              <p:cNvPr id="296" name="Google Shape;296;p13"/>
              <p:cNvSpPr/>
              <p:nvPr/>
            </p:nvSpPr>
            <p:spPr>
              <a:xfrm>
                <a:off x="6021700" y="-1041575"/>
                <a:ext cx="2781000" cy="513000"/>
              </a:xfrm>
              <a:prstGeom prst="roundRect">
                <a:avLst>
                  <a:gd name="adj" fmla="val 16667"/>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3"/>
              <p:cNvSpPr/>
              <p:nvPr/>
            </p:nvSpPr>
            <p:spPr>
              <a:xfrm>
                <a:off x="58458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3"/>
              <p:cNvSpPr/>
              <p:nvPr/>
            </p:nvSpPr>
            <p:spPr>
              <a:xfrm>
                <a:off x="84961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p14:dur="240">
        <p:fade/>
      </p:transition>
    </mc:Choice>
    <mc:Fallback xmlns="">
      <p:transition>
        <p:fade/>
      </p:transition>
    </mc:Fallback>
  </mc:AlternateContent>
  <p:extLst>
    <p:ext uri="{DCECCB84-F9BA-43D5-87BE-67443E8EF086}">
      <p15:sldGuideLst xmlns:p15="http://schemas.microsoft.com/office/powerpoint/2012/main">
        <p15:guide id="1" orient="horz" pos="228">
          <p15:clr>
            <a:srgbClr val="FA7B17"/>
          </p15:clr>
        </p15:guide>
        <p15:guide id="2" orient="horz" pos="170">
          <p15:clr>
            <a:srgbClr val="FA7B17"/>
          </p15:clr>
        </p15:guide>
        <p15:guide id="3" orient="horz" pos="459">
          <p15:clr>
            <a:srgbClr val="FA7B17"/>
          </p15:clr>
        </p15:guide>
        <p15:guide id="4" pos="5301">
          <p15:clr>
            <a:srgbClr val="FA7B17"/>
          </p15:clr>
        </p15:guide>
        <p15:guide id="5" pos="465">
          <p15:clr>
            <a:srgbClr val="FA7B17"/>
          </p15:clr>
        </p15:guide>
        <p15:guide id="6" orient="horz" pos="3012">
          <p15:clr>
            <a:srgbClr val="FA7B17"/>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Numbers">
  <p:cSld name="TITLE_AND_BODY_1_1_1_1_1">
    <p:spTree>
      <p:nvGrpSpPr>
        <p:cNvPr id="1" name="Shape 299"/>
        <p:cNvGrpSpPr/>
        <p:nvPr/>
      </p:nvGrpSpPr>
      <p:grpSpPr>
        <a:xfrm>
          <a:off x="0" y="0"/>
          <a:ext cx="0" cy="0"/>
          <a:chOff x="0" y="0"/>
          <a:chExt cx="0" cy="0"/>
        </a:xfrm>
      </p:grpSpPr>
      <p:sp>
        <p:nvSpPr>
          <p:cNvPr id="300" name="Google Shape;300;p14"/>
          <p:cNvSpPr txBox="1">
            <a:spLocks noGrp="1"/>
          </p:cNvSpPr>
          <p:nvPr>
            <p:ph type="sldNum" idx="12"/>
          </p:nvPr>
        </p:nvSpPr>
        <p:spPr>
          <a:xfrm>
            <a:off x="6180300" y="144075"/>
            <a:ext cx="2841000" cy="350400"/>
          </a:xfrm>
          <a:prstGeom prst="rect">
            <a:avLst/>
          </a:prstGeom>
        </p:spPr>
        <p:txBody>
          <a:bodyPr spcFirstLastPara="1" wrap="square" lIns="91425" tIns="91425" rIns="91425" bIns="91425" anchor="ctr" anchorCtr="0">
            <a:noAutofit/>
          </a:bodyPr>
          <a:lstStyle>
            <a:lvl1pPr lvl="0" rtl="0">
              <a:buNone/>
              <a:defRPr>
                <a:solidFill>
                  <a:srgbClr val="000000"/>
                </a:solidFill>
                <a:latin typeface="Lato"/>
                <a:ea typeface="Lato"/>
                <a:cs typeface="Lato"/>
                <a:sym typeface="Lato"/>
              </a:defRPr>
            </a:lvl1pPr>
            <a:lvl2pPr lvl="1" rtl="0">
              <a:buNone/>
              <a:defRPr>
                <a:solidFill>
                  <a:srgbClr val="000000"/>
                </a:solidFill>
                <a:latin typeface="Lato"/>
                <a:ea typeface="Lato"/>
                <a:cs typeface="Lato"/>
                <a:sym typeface="Lato"/>
              </a:defRPr>
            </a:lvl2pPr>
            <a:lvl3pPr lvl="2" rtl="0">
              <a:buNone/>
              <a:defRPr>
                <a:solidFill>
                  <a:srgbClr val="000000"/>
                </a:solidFill>
                <a:latin typeface="Lato"/>
                <a:ea typeface="Lato"/>
                <a:cs typeface="Lato"/>
                <a:sym typeface="Lato"/>
              </a:defRPr>
            </a:lvl3pPr>
            <a:lvl4pPr lvl="3" rtl="0">
              <a:buNone/>
              <a:defRPr>
                <a:solidFill>
                  <a:srgbClr val="000000"/>
                </a:solidFill>
                <a:latin typeface="Lato"/>
                <a:ea typeface="Lato"/>
                <a:cs typeface="Lato"/>
                <a:sym typeface="Lato"/>
              </a:defRPr>
            </a:lvl4pPr>
            <a:lvl5pPr lvl="4" rtl="0">
              <a:buNone/>
              <a:defRPr>
                <a:solidFill>
                  <a:srgbClr val="000000"/>
                </a:solidFill>
                <a:latin typeface="Lato"/>
                <a:ea typeface="Lato"/>
                <a:cs typeface="Lato"/>
                <a:sym typeface="Lato"/>
              </a:defRPr>
            </a:lvl5pPr>
            <a:lvl6pPr lvl="5" rtl="0">
              <a:buNone/>
              <a:defRPr>
                <a:solidFill>
                  <a:srgbClr val="000000"/>
                </a:solidFill>
                <a:latin typeface="Lato"/>
                <a:ea typeface="Lato"/>
                <a:cs typeface="Lato"/>
                <a:sym typeface="Lato"/>
              </a:defRPr>
            </a:lvl6pPr>
            <a:lvl7pPr lvl="6" rtl="0">
              <a:buNone/>
              <a:defRPr>
                <a:solidFill>
                  <a:srgbClr val="000000"/>
                </a:solidFill>
                <a:latin typeface="Lato"/>
                <a:ea typeface="Lato"/>
                <a:cs typeface="Lato"/>
                <a:sym typeface="Lato"/>
              </a:defRPr>
            </a:lvl7pPr>
            <a:lvl8pPr lvl="7" rtl="0">
              <a:buNone/>
              <a:defRPr>
                <a:solidFill>
                  <a:srgbClr val="000000"/>
                </a:solidFill>
                <a:latin typeface="Lato"/>
                <a:ea typeface="Lato"/>
                <a:cs typeface="Lato"/>
                <a:sym typeface="Lato"/>
              </a:defRPr>
            </a:lvl8pPr>
            <a:lvl9pPr lvl="8" rtl="0">
              <a:buNone/>
              <a:defRPr>
                <a:solidFill>
                  <a:srgbClr val="000000"/>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GB"/>
              <a:t>‹#›</a:t>
            </a:fld>
            <a:endParaRPr/>
          </a:p>
        </p:txBody>
      </p:sp>
      <p:grpSp>
        <p:nvGrpSpPr>
          <p:cNvPr id="301" name="Google Shape;301;p14"/>
          <p:cNvGrpSpPr/>
          <p:nvPr/>
        </p:nvGrpSpPr>
        <p:grpSpPr>
          <a:xfrm rot="10800000">
            <a:off x="8442301" y="4476662"/>
            <a:ext cx="510546" cy="459178"/>
            <a:chOff x="515873" y="2377674"/>
            <a:chExt cx="725105" cy="721070"/>
          </a:xfrm>
        </p:grpSpPr>
        <p:grpSp>
          <p:nvGrpSpPr>
            <p:cNvPr id="302" name="Google Shape;302;p14"/>
            <p:cNvGrpSpPr/>
            <p:nvPr/>
          </p:nvGrpSpPr>
          <p:grpSpPr>
            <a:xfrm rot="5400000">
              <a:off x="276626" y="2623722"/>
              <a:ext cx="714270" cy="235775"/>
              <a:chOff x="5845800" y="-1041575"/>
              <a:chExt cx="3198700" cy="513000"/>
            </a:xfrm>
          </p:grpSpPr>
          <p:sp>
            <p:nvSpPr>
              <p:cNvPr id="303" name="Google Shape;303;p14"/>
              <p:cNvSpPr/>
              <p:nvPr/>
            </p:nvSpPr>
            <p:spPr>
              <a:xfrm>
                <a:off x="6021700" y="-1041575"/>
                <a:ext cx="2781000" cy="513000"/>
              </a:xfrm>
              <a:prstGeom prst="roundRect">
                <a:avLst>
                  <a:gd name="adj" fmla="val 16667"/>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4"/>
              <p:cNvSpPr/>
              <p:nvPr/>
            </p:nvSpPr>
            <p:spPr>
              <a:xfrm>
                <a:off x="58458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14"/>
              <p:cNvSpPr/>
              <p:nvPr/>
            </p:nvSpPr>
            <p:spPr>
              <a:xfrm>
                <a:off x="84961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6" name="Google Shape;306;p14"/>
            <p:cNvGrpSpPr/>
            <p:nvPr/>
          </p:nvGrpSpPr>
          <p:grpSpPr>
            <a:xfrm>
              <a:off x="516153" y="2377674"/>
              <a:ext cx="724825" cy="235775"/>
              <a:chOff x="5845800" y="-1041575"/>
              <a:chExt cx="3198700" cy="513000"/>
            </a:xfrm>
          </p:grpSpPr>
          <p:sp>
            <p:nvSpPr>
              <p:cNvPr id="307" name="Google Shape;307;p14"/>
              <p:cNvSpPr/>
              <p:nvPr/>
            </p:nvSpPr>
            <p:spPr>
              <a:xfrm>
                <a:off x="6021700" y="-1041575"/>
                <a:ext cx="2781000" cy="513000"/>
              </a:xfrm>
              <a:prstGeom prst="roundRect">
                <a:avLst>
                  <a:gd name="adj" fmla="val 16667"/>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4"/>
              <p:cNvSpPr/>
              <p:nvPr/>
            </p:nvSpPr>
            <p:spPr>
              <a:xfrm>
                <a:off x="58458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4"/>
              <p:cNvSpPr/>
              <p:nvPr/>
            </p:nvSpPr>
            <p:spPr>
              <a:xfrm>
                <a:off x="84961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310" name="Google Shape;310;p14"/>
          <p:cNvPicPr preferRelativeResize="0"/>
          <p:nvPr/>
        </p:nvPicPr>
        <p:blipFill rotWithShape="1">
          <a:blip r:embed="rId2">
            <a:alphaModFix/>
          </a:blip>
          <a:srcRect r="75475"/>
          <a:stretch/>
        </p:blipFill>
        <p:spPr>
          <a:xfrm>
            <a:off x="8544227" y="204700"/>
            <a:ext cx="193824" cy="157517"/>
          </a:xfrm>
          <a:prstGeom prst="rect">
            <a:avLst/>
          </a:prstGeom>
          <a:noFill/>
          <a:ln>
            <a:noFill/>
          </a:ln>
        </p:spPr>
      </p:pic>
      <p:sp>
        <p:nvSpPr>
          <p:cNvPr id="311" name="Google Shape;311;p14"/>
          <p:cNvSpPr txBox="1">
            <a:spLocks noGrp="1"/>
          </p:cNvSpPr>
          <p:nvPr>
            <p:ph type="title"/>
          </p:nvPr>
        </p:nvSpPr>
        <p:spPr>
          <a:xfrm>
            <a:off x="6706725" y="144075"/>
            <a:ext cx="1837500" cy="350400"/>
          </a:xfrm>
          <a:prstGeom prst="rect">
            <a:avLst/>
          </a:prstGeom>
        </p:spPr>
        <p:txBody>
          <a:bodyPr spcFirstLastPara="1" wrap="square" lIns="91425" tIns="91425" rIns="91425" bIns="91425" anchor="t" anchorCtr="0">
            <a:noAutofit/>
          </a:bodyPr>
          <a:lstStyle>
            <a:lvl1pPr lvl="0" algn="r" rtl="0">
              <a:spcBef>
                <a:spcPts val="0"/>
              </a:spcBef>
              <a:spcAft>
                <a:spcPts val="0"/>
              </a:spcAft>
              <a:buClr>
                <a:srgbClr val="000000"/>
              </a:buClr>
              <a:buSzPts val="1000"/>
              <a:buFont typeface="Lato"/>
              <a:buNone/>
              <a:defRPr sz="1000">
                <a:solidFill>
                  <a:srgbClr val="000000"/>
                </a:solidFill>
                <a:latin typeface="Lato"/>
                <a:ea typeface="Lato"/>
                <a:cs typeface="Lato"/>
                <a:sym typeface="Lato"/>
              </a:defRPr>
            </a:lvl1pPr>
            <a:lvl2pPr lvl="1" algn="r" rtl="0">
              <a:spcBef>
                <a:spcPts val="0"/>
              </a:spcBef>
              <a:spcAft>
                <a:spcPts val="0"/>
              </a:spcAft>
              <a:buClr>
                <a:srgbClr val="000000"/>
              </a:buClr>
              <a:buSzPts val="1000"/>
              <a:buFont typeface="Lato"/>
              <a:buNone/>
              <a:defRPr sz="1000">
                <a:solidFill>
                  <a:srgbClr val="000000"/>
                </a:solidFill>
                <a:latin typeface="Lato"/>
                <a:ea typeface="Lato"/>
                <a:cs typeface="Lato"/>
                <a:sym typeface="Lato"/>
              </a:defRPr>
            </a:lvl2pPr>
            <a:lvl3pPr lvl="2" algn="r" rtl="0">
              <a:spcBef>
                <a:spcPts val="0"/>
              </a:spcBef>
              <a:spcAft>
                <a:spcPts val="0"/>
              </a:spcAft>
              <a:buClr>
                <a:srgbClr val="000000"/>
              </a:buClr>
              <a:buSzPts val="1000"/>
              <a:buFont typeface="Lato"/>
              <a:buNone/>
              <a:defRPr sz="1000">
                <a:solidFill>
                  <a:srgbClr val="000000"/>
                </a:solidFill>
                <a:latin typeface="Lato"/>
                <a:ea typeface="Lato"/>
                <a:cs typeface="Lato"/>
                <a:sym typeface="Lato"/>
              </a:defRPr>
            </a:lvl3pPr>
            <a:lvl4pPr lvl="3" algn="r" rtl="0">
              <a:spcBef>
                <a:spcPts val="0"/>
              </a:spcBef>
              <a:spcAft>
                <a:spcPts val="0"/>
              </a:spcAft>
              <a:buClr>
                <a:srgbClr val="000000"/>
              </a:buClr>
              <a:buSzPts val="1000"/>
              <a:buFont typeface="Lato"/>
              <a:buNone/>
              <a:defRPr sz="1000">
                <a:solidFill>
                  <a:srgbClr val="000000"/>
                </a:solidFill>
                <a:latin typeface="Lato"/>
                <a:ea typeface="Lato"/>
                <a:cs typeface="Lato"/>
                <a:sym typeface="Lato"/>
              </a:defRPr>
            </a:lvl4pPr>
            <a:lvl5pPr lvl="4" algn="r" rtl="0">
              <a:spcBef>
                <a:spcPts val="0"/>
              </a:spcBef>
              <a:spcAft>
                <a:spcPts val="0"/>
              </a:spcAft>
              <a:buClr>
                <a:srgbClr val="000000"/>
              </a:buClr>
              <a:buSzPts val="1000"/>
              <a:buFont typeface="Lato"/>
              <a:buNone/>
              <a:defRPr sz="1000">
                <a:solidFill>
                  <a:srgbClr val="000000"/>
                </a:solidFill>
                <a:latin typeface="Lato"/>
                <a:ea typeface="Lato"/>
                <a:cs typeface="Lato"/>
                <a:sym typeface="Lato"/>
              </a:defRPr>
            </a:lvl5pPr>
            <a:lvl6pPr lvl="5" algn="r" rtl="0">
              <a:spcBef>
                <a:spcPts val="0"/>
              </a:spcBef>
              <a:spcAft>
                <a:spcPts val="0"/>
              </a:spcAft>
              <a:buClr>
                <a:srgbClr val="000000"/>
              </a:buClr>
              <a:buSzPts val="1000"/>
              <a:buFont typeface="Lato"/>
              <a:buNone/>
              <a:defRPr sz="1000">
                <a:solidFill>
                  <a:srgbClr val="000000"/>
                </a:solidFill>
                <a:latin typeface="Lato"/>
                <a:ea typeface="Lato"/>
                <a:cs typeface="Lato"/>
                <a:sym typeface="Lato"/>
              </a:defRPr>
            </a:lvl6pPr>
            <a:lvl7pPr lvl="6" algn="r" rtl="0">
              <a:spcBef>
                <a:spcPts val="0"/>
              </a:spcBef>
              <a:spcAft>
                <a:spcPts val="0"/>
              </a:spcAft>
              <a:buClr>
                <a:srgbClr val="000000"/>
              </a:buClr>
              <a:buSzPts val="1000"/>
              <a:buFont typeface="Lato"/>
              <a:buNone/>
              <a:defRPr sz="1000">
                <a:solidFill>
                  <a:srgbClr val="000000"/>
                </a:solidFill>
                <a:latin typeface="Lato"/>
                <a:ea typeface="Lato"/>
                <a:cs typeface="Lato"/>
                <a:sym typeface="Lato"/>
              </a:defRPr>
            </a:lvl7pPr>
            <a:lvl8pPr lvl="7" algn="r" rtl="0">
              <a:spcBef>
                <a:spcPts val="0"/>
              </a:spcBef>
              <a:spcAft>
                <a:spcPts val="0"/>
              </a:spcAft>
              <a:buClr>
                <a:srgbClr val="000000"/>
              </a:buClr>
              <a:buSzPts val="1000"/>
              <a:buFont typeface="Lato"/>
              <a:buNone/>
              <a:defRPr sz="1000">
                <a:solidFill>
                  <a:srgbClr val="000000"/>
                </a:solidFill>
                <a:latin typeface="Lato"/>
                <a:ea typeface="Lato"/>
                <a:cs typeface="Lato"/>
                <a:sym typeface="Lato"/>
              </a:defRPr>
            </a:lvl8pPr>
            <a:lvl9pPr lvl="8" algn="r" rtl="0">
              <a:spcBef>
                <a:spcPts val="0"/>
              </a:spcBef>
              <a:spcAft>
                <a:spcPts val="0"/>
              </a:spcAft>
              <a:buClr>
                <a:srgbClr val="000000"/>
              </a:buClr>
              <a:buSzPts val="1000"/>
              <a:buFont typeface="Lato"/>
              <a:buNone/>
              <a:defRPr sz="1000">
                <a:solidFill>
                  <a:srgbClr val="000000"/>
                </a:solidFill>
                <a:latin typeface="Lato"/>
                <a:ea typeface="Lato"/>
                <a:cs typeface="Lato"/>
                <a:sym typeface="Lato"/>
              </a:defRPr>
            </a:lvl9pPr>
          </a:lstStyle>
          <a:p>
            <a:endParaRPr/>
          </a:p>
        </p:txBody>
      </p:sp>
      <p:sp>
        <p:nvSpPr>
          <p:cNvPr id="312" name="Google Shape;312;p14"/>
          <p:cNvSpPr txBox="1">
            <a:spLocks noGrp="1"/>
          </p:cNvSpPr>
          <p:nvPr>
            <p:ph type="sldNum" idx="2"/>
          </p:nvPr>
        </p:nvSpPr>
        <p:spPr>
          <a:xfrm>
            <a:off x="6180300" y="144075"/>
            <a:ext cx="2841000" cy="3504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grpSp>
        <p:nvGrpSpPr>
          <p:cNvPr id="313" name="Google Shape;313;p14"/>
          <p:cNvGrpSpPr/>
          <p:nvPr/>
        </p:nvGrpSpPr>
        <p:grpSpPr>
          <a:xfrm>
            <a:off x="227153" y="269999"/>
            <a:ext cx="510546" cy="459178"/>
            <a:chOff x="515873" y="2377674"/>
            <a:chExt cx="725105" cy="721070"/>
          </a:xfrm>
        </p:grpSpPr>
        <p:grpSp>
          <p:nvGrpSpPr>
            <p:cNvPr id="314" name="Google Shape;314;p14"/>
            <p:cNvGrpSpPr/>
            <p:nvPr/>
          </p:nvGrpSpPr>
          <p:grpSpPr>
            <a:xfrm rot="5400000">
              <a:off x="276626" y="2623722"/>
              <a:ext cx="714270" cy="235775"/>
              <a:chOff x="5845800" y="-1041575"/>
              <a:chExt cx="3198700" cy="513000"/>
            </a:xfrm>
          </p:grpSpPr>
          <p:sp>
            <p:nvSpPr>
              <p:cNvPr id="315" name="Google Shape;315;p14"/>
              <p:cNvSpPr/>
              <p:nvPr/>
            </p:nvSpPr>
            <p:spPr>
              <a:xfrm>
                <a:off x="6021700" y="-1041575"/>
                <a:ext cx="2781000" cy="513000"/>
              </a:xfrm>
              <a:prstGeom prst="roundRect">
                <a:avLst>
                  <a:gd name="adj" fmla="val 16667"/>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4"/>
              <p:cNvSpPr/>
              <p:nvPr/>
            </p:nvSpPr>
            <p:spPr>
              <a:xfrm>
                <a:off x="58458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4"/>
              <p:cNvSpPr/>
              <p:nvPr/>
            </p:nvSpPr>
            <p:spPr>
              <a:xfrm>
                <a:off x="84961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8" name="Google Shape;318;p14"/>
            <p:cNvGrpSpPr/>
            <p:nvPr/>
          </p:nvGrpSpPr>
          <p:grpSpPr>
            <a:xfrm>
              <a:off x="516153" y="2377674"/>
              <a:ext cx="724825" cy="235775"/>
              <a:chOff x="5845800" y="-1041575"/>
              <a:chExt cx="3198700" cy="513000"/>
            </a:xfrm>
          </p:grpSpPr>
          <p:sp>
            <p:nvSpPr>
              <p:cNvPr id="319" name="Google Shape;319;p14"/>
              <p:cNvSpPr/>
              <p:nvPr/>
            </p:nvSpPr>
            <p:spPr>
              <a:xfrm>
                <a:off x="6021700" y="-1041575"/>
                <a:ext cx="2781000" cy="513000"/>
              </a:xfrm>
              <a:prstGeom prst="roundRect">
                <a:avLst>
                  <a:gd name="adj" fmla="val 16667"/>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14"/>
              <p:cNvSpPr/>
              <p:nvPr/>
            </p:nvSpPr>
            <p:spPr>
              <a:xfrm>
                <a:off x="58458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14"/>
              <p:cNvSpPr/>
              <p:nvPr/>
            </p:nvSpPr>
            <p:spPr>
              <a:xfrm>
                <a:off x="84961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322" name="Google Shape;322;p14"/>
          <p:cNvPicPr preferRelativeResize="0"/>
          <p:nvPr/>
        </p:nvPicPr>
        <p:blipFill rotWithShape="1">
          <a:blip r:embed="rId3">
            <a:alphaModFix/>
          </a:blip>
          <a:srcRect/>
          <a:stretch/>
        </p:blipFill>
        <p:spPr>
          <a:xfrm>
            <a:off x="-527525" y="2969175"/>
            <a:ext cx="3424377" cy="200568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240">
        <p:fade/>
      </p:transition>
    </mc:Choice>
    <mc:Fallback xmlns="">
      <p:transition>
        <p:fade/>
      </p:transition>
    </mc:Fallback>
  </mc:AlternateContent>
  <p:extLst>
    <p:ext uri="{DCECCB84-F9BA-43D5-87BE-67443E8EF086}">
      <p15:sldGuideLst xmlns:p15="http://schemas.microsoft.com/office/powerpoint/2012/main">
        <p15:guide id="1" orient="horz" pos="228">
          <p15:clr>
            <a:srgbClr val="FA7B17"/>
          </p15:clr>
        </p15:guide>
        <p15:guide id="2" orient="horz" pos="170">
          <p15:clr>
            <a:srgbClr val="FA7B17"/>
          </p15:clr>
        </p15:guide>
        <p15:guide id="3" orient="horz" pos="624">
          <p15:clr>
            <a:srgbClr val="FA7B17"/>
          </p15:clr>
        </p15:guide>
        <p15:guide id="4" pos="465">
          <p15:clr>
            <a:srgbClr val="FA7B17"/>
          </p15:clr>
        </p15:guide>
        <p15:guide id="5" pos="5318">
          <p15:clr>
            <a:srgbClr val="FA7B17"/>
          </p15:clr>
        </p15:guide>
        <p15:guide id="6" orient="horz" pos="3012">
          <p15:clr>
            <a:srgbClr val="FA7B17"/>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title" type="titleOnly">
  <p:cSld name="TITLE_ONLY">
    <p:spTree>
      <p:nvGrpSpPr>
        <p:cNvPr id="1" name="Shape 323"/>
        <p:cNvGrpSpPr/>
        <p:nvPr/>
      </p:nvGrpSpPr>
      <p:grpSpPr>
        <a:xfrm>
          <a:off x="0" y="0"/>
          <a:ext cx="0" cy="0"/>
          <a:chOff x="0" y="0"/>
          <a:chExt cx="0" cy="0"/>
        </a:xfrm>
      </p:grpSpPr>
      <p:grpSp>
        <p:nvGrpSpPr>
          <p:cNvPr id="324" name="Google Shape;324;p15"/>
          <p:cNvGrpSpPr/>
          <p:nvPr/>
        </p:nvGrpSpPr>
        <p:grpSpPr>
          <a:xfrm>
            <a:off x="227153" y="269999"/>
            <a:ext cx="510546" cy="459178"/>
            <a:chOff x="515873" y="2377674"/>
            <a:chExt cx="725105" cy="721070"/>
          </a:xfrm>
        </p:grpSpPr>
        <p:grpSp>
          <p:nvGrpSpPr>
            <p:cNvPr id="325" name="Google Shape;325;p15"/>
            <p:cNvGrpSpPr/>
            <p:nvPr/>
          </p:nvGrpSpPr>
          <p:grpSpPr>
            <a:xfrm rot="5400000">
              <a:off x="276626" y="2623722"/>
              <a:ext cx="714270" cy="235775"/>
              <a:chOff x="5845800" y="-1041575"/>
              <a:chExt cx="3198700" cy="513000"/>
            </a:xfrm>
          </p:grpSpPr>
          <p:sp>
            <p:nvSpPr>
              <p:cNvPr id="326" name="Google Shape;326;p15"/>
              <p:cNvSpPr/>
              <p:nvPr/>
            </p:nvSpPr>
            <p:spPr>
              <a:xfrm>
                <a:off x="6021700" y="-1041575"/>
                <a:ext cx="2781000" cy="513000"/>
              </a:xfrm>
              <a:prstGeom prst="roundRect">
                <a:avLst>
                  <a:gd name="adj" fmla="val 16667"/>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15"/>
              <p:cNvSpPr/>
              <p:nvPr/>
            </p:nvSpPr>
            <p:spPr>
              <a:xfrm>
                <a:off x="58458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5"/>
              <p:cNvSpPr/>
              <p:nvPr/>
            </p:nvSpPr>
            <p:spPr>
              <a:xfrm>
                <a:off x="84961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9" name="Google Shape;329;p15"/>
            <p:cNvGrpSpPr/>
            <p:nvPr/>
          </p:nvGrpSpPr>
          <p:grpSpPr>
            <a:xfrm>
              <a:off x="516153" y="2377674"/>
              <a:ext cx="724825" cy="235775"/>
              <a:chOff x="5845800" y="-1041575"/>
              <a:chExt cx="3198700" cy="513000"/>
            </a:xfrm>
          </p:grpSpPr>
          <p:sp>
            <p:nvSpPr>
              <p:cNvPr id="330" name="Google Shape;330;p15"/>
              <p:cNvSpPr/>
              <p:nvPr/>
            </p:nvSpPr>
            <p:spPr>
              <a:xfrm>
                <a:off x="6021700" y="-1041575"/>
                <a:ext cx="2781000" cy="513000"/>
              </a:xfrm>
              <a:prstGeom prst="roundRect">
                <a:avLst>
                  <a:gd name="adj" fmla="val 16667"/>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5"/>
              <p:cNvSpPr/>
              <p:nvPr/>
            </p:nvSpPr>
            <p:spPr>
              <a:xfrm>
                <a:off x="58458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15"/>
              <p:cNvSpPr/>
              <p:nvPr/>
            </p:nvSpPr>
            <p:spPr>
              <a:xfrm>
                <a:off x="84961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33" name="Google Shape;333;p15"/>
          <p:cNvSpPr txBox="1">
            <a:spLocks noGrp="1"/>
          </p:cNvSpPr>
          <p:nvPr>
            <p:ph type="sldNum" idx="12"/>
          </p:nvPr>
        </p:nvSpPr>
        <p:spPr>
          <a:xfrm>
            <a:off x="6180300" y="144075"/>
            <a:ext cx="2841000" cy="350400"/>
          </a:xfrm>
          <a:prstGeom prst="rect">
            <a:avLst/>
          </a:prstGeom>
        </p:spPr>
        <p:txBody>
          <a:bodyPr spcFirstLastPara="1" wrap="square" lIns="91425" tIns="91425" rIns="91425" bIns="91425" anchor="ctr" anchorCtr="0">
            <a:noAutofit/>
          </a:bodyPr>
          <a:lstStyle>
            <a:lvl1pPr lvl="0" rtl="0">
              <a:buNone/>
              <a:defRPr>
                <a:solidFill>
                  <a:srgbClr val="000000"/>
                </a:solidFill>
                <a:latin typeface="Lato"/>
                <a:ea typeface="Lato"/>
                <a:cs typeface="Lato"/>
                <a:sym typeface="Lato"/>
              </a:defRPr>
            </a:lvl1pPr>
            <a:lvl2pPr lvl="1" rtl="0">
              <a:buNone/>
              <a:defRPr>
                <a:solidFill>
                  <a:srgbClr val="000000"/>
                </a:solidFill>
                <a:latin typeface="Lato"/>
                <a:ea typeface="Lato"/>
                <a:cs typeface="Lato"/>
                <a:sym typeface="Lato"/>
              </a:defRPr>
            </a:lvl2pPr>
            <a:lvl3pPr lvl="2" rtl="0">
              <a:buNone/>
              <a:defRPr>
                <a:solidFill>
                  <a:srgbClr val="000000"/>
                </a:solidFill>
                <a:latin typeface="Lato"/>
                <a:ea typeface="Lato"/>
                <a:cs typeface="Lato"/>
                <a:sym typeface="Lato"/>
              </a:defRPr>
            </a:lvl3pPr>
            <a:lvl4pPr lvl="3" rtl="0">
              <a:buNone/>
              <a:defRPr>
                <a:solidFill>
                  <a:srgbClr val="000000"/>
                </a:solidFill>
                <a:latin typeface="Lato"/>
                <a:ea typeface="Lato"/>
                <a:cs typeface="Lato"/>
                <a:sym typeface="Lato"/>
              </a:defRPr>
            </a:lvl4pPr>
            <a:lvl5pPr lvl="4" rtl="0">
              <a:buNone/>
              <a:defRPr>
                <a:solidFill>
                  <a:srgbClr val="000000"/>
                </a:solidFill>
                <a:latin typeface="Lato"/>
                <a:ea typeface="Lato"/>
                <a:cs typeface="Lato"/>
                <a:sym typeface="Lato"/>
              </a:defRPr>
            </a:lvl5pPr>
            <a:lvl6pPr lvl="5" rtl="0">
              <a:buNone/>
              <a:defRPr>
                <a:solidFill>
                  <a:srgbClr val="000000"/>
                </a:solidFill>
                <a:latin typeface="Lato"/>
                <a:ea typeface="Lato"/>
                <a:cs typeface="Lato"/>
                <a:sym typeface="Lato"/>
              </a:defRPr>
            </a:lvl6pPr>
            <a:lvl7pPr lvl="6" rtl="0">
              <a:buNone/>
              <a:defRPr>
                <a:solidFill>
                  <a:srgbClr val="000000"/>
                </a:solidFill>
                <a:latin typeface="Lato"/>
                <a:ea typeface="Lato"/>
                <a:cs typeface="Lato"/>
                <a:sym typeface="Lato"/>
              </a:defRPr>
            </a:lvl7pPr>
            <a:lvl8pPr lvl="7" rtl="0">
              <a:buNone/>
              <a:defRPr>
                <a:solidFill>
                  <a:srgbClr val="000000"/>
                </a:solidFill>
                <a:latin typeface="Lato"/>
                <a:ea typeface="Lato"/>
                <a:cs typeface="Lato"/>
                <a:sym typeface="Lato"/>
              </a:defRPr>
            </a:lvl8pPr>
            <a:lvl9pPr lvl="8" rtl="0">
              <a:buNone/>
              <a:defRPr>
                <a:solidFill>
                  <a:srgbClr val="000000"/>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GB"/>
              <a:t>‹#›</a:t>
            </a:fld>
            <a:endParaRPr/>
          </a:p>
        </p:txBody>
      </p:sp>
      <p:grpSp>
        <p:nvGrpSpPr>
          <p:cNvPr id="334" name="Google Shape;334;p15"/>
          <p:cNvGrpSpPr/>
          <p:nvPr/>
        </p:nvGrpSpPr>
        <p:grpSpPr>
          <a:xfrm rot="10800000">
            <a:off x="8414676" y="4435224"/>
            <a:ext cx="510546" cy="459178"/>
            <a:chOff x="515873" y="2377674"/>
            <a:chExt cx="725105" cy="721070"/>
          </a:xfrm>
        </p:grpSpPr>
        <p:grpSp>
          <p:nvGrpSpPr>
            <p:cNvPr id="335" name="Google Shape;335;p15"/>
            <p:cNvGrpSpPr/>
            <p:nvPr/>
          </p:nvGrpSpPr>
          <p:grpSpPr>
            <a:xfrm rot="5400000">
              <a:off x="276626" y="2623722"/>
              <a:ext cx="714270" cy="235775"/>
              <a:chOff x="5845800" y="-1041575"/>
              <a:chExt cx="3198700" cy="513000"/>
            </a:xfrm>
          </p:grpSpPr>
          <p:sp>
            <p:nvSpPr>
              <p:cNvPr id="336" name="Google Shape;336;p15"/>
              <p:cNvSpPr/>
              <p:nvPr/>
            </p:nvSpPr>
            <p:spPr>
              <a:xfrm>
                <a:off x="6021700" y="-1041575"/>
                <a:ext cx="2781000" cy="513000"/>
              </a:xfrm>
              <a:prstGeom prst="roundRect">
                <a:avLst>
                  <a:gd name="adj" fmla="val 16667"/>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15"/>
              <p:cNvSpPr/>
              <p:nvPr/>
            </p:nvSpPr>
            <p:spPr>
              <a:xfrm>
                <a:off x="58458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15"/>
              <p:cNvSpPr/>
              <p:nvPr/>
            </p:nvSpPr>
            <p:spPr>
              <a:xfrm>
                <a:off x="84961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9" name="Google Shape;339;p15"/>
            <p:cNvGrpSpPr/>
            <p:nvPr/>
          </p:nvGrpSpPr>
          <p:grpSpPr>
            <a:xfrm>
              <a:off x="516153" y="2377674"/>
              <a:ext cx="724825" cy="235775"/>
              <a:chOff x="5845800" y="-1041575"/>
              <a:chExt cx="3198700" cy="513000"/>
            </a:xfrm>
          </p:grpSpPr>
          <p:sp>
            <p:nvSpPr>
              <p:cNvPr id="340" name="Google Shape;340;p15"/>
              <p:cNvSpPr/>
              <p:nvPr/>
            </p:nvSpPr>
            <p:spPr>
              <a:xfrm>
                <a:off x="6021700" y="-1041575"/>
                <a:ext cx="2781000" cy="513000"/>
              </a:xfrm>
              <a:prstGeom prst="roundRect">
                <a:avLst>
                  <a:gd name="adj" fmla="val 16667"/>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15"/>
              <p:cNvSpPr/>
              <p:nvPr/>
            </p:nvSpPr>
            <p:spPr>
              <a:xfrm>
                <a:off x="58458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15"/>
              <p:cNvSpPr/>
              <p:nvPr/>
            </p:nvSpPr>
            <p:spPr>
              <a:xfrm>
                <a:off x="84961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343" name="Google Shape;343;p15"/>
          <p:cNvPicPr preferRelativeResize="0"/>
          <p:nvPr/>
        </p:nvPicPr>
        <p:blipFill rotWithShape="1">
          <a:blip r:embed="rId2">
            <a:alphaModFix/>
          </a:blip>
          <a:srcRect r="75475"/>
          <a:stretch/>
        </p:blipFill>
        <p:spPr>
          <a:xfrm>
            <a:off x="8544227" y="204700"/>
            <a:ext cx="193824" cy="157517"/>
          </a:xfrm>
          <a:prstGeom prst="rect">
            <a:avLst/>
          </a:prstGeom>
          <a:noFill/>
          <a:ln>
            <a:noFill/>
          </a:ln>
        </p:spPr>
      </p:pic>
      <p:sp>
        <p:nvSpPr>
          <p:cNvPr id="344" name="Google Shape;344;p15"/>
          <p:cNvSpPr txBox="1">
            <a:spLocks noGrp="1"/>
          </p:cNvSpPr>
          <p:nvPr>
            <p:ph type="title"/>
          </p:nvPr>
        </p:nvSpPr>
        <p:spPr>
          <a:xfrm>
            <a:off x="6706725" y="144075"/>
            <a:ext cx="1837500" cy="350400"/>
          </a:xfrm>
          <a:prstGeom prst="rect">
            <a:avLst/>
          </a:prstGeom>
        </p:spPr>
        <p:txBody>
          <a:bodyPr spcFirstLastPara="1" wrap="square" lIns="91425" tIns="91425" rIns="91425" bIns="91425" anchor="t" anchorCtr="0">
            <a:noAutofit/>
          </a:bodyPr>
          <a:lstStyle>
            <a:lvl1pPr lvl="0" algn="r" rtl="0">
              <a:spcBef>
                <a:spcPts val="0"/>
              </a:spcBef>
              <a:spcAft>
                <a:spcPts val="0"/>
              </a:spcAft>
              <a:buClr>
                <a:srgbClr val="000000"/>
              </a:buClr>
              <a:buSzPts val="1000"/>
              <a:buFont typeface="Lato"/>
              <a:buNone/>
              <a:defRPr sz="1000">
                <a:solidFill>
                  <a:srgbClr val="000000"/>
                </a:solidFill>
                <a:latin typeface="Lato"/>
                <a:ea typeface="Lato"/>
                <a:cs typeface="Lato"/>
                <a:sym typeface="Lato"/>
              </a:defRPr>
            </a:lvl1pPr>
            <a:lvl2pPr lvl="1" algn="r" rtl="0">
              <a:spcBef>
                <a:spcPts val="0"/>
              </a:spcBef>
              <a:spcAft>
                <a:spcPts val="0"/>
              </a:spcAft>
              <a:buClr>
                <a:srgbClr val="000000"/>
              </a:buClr>
              <a:buSzPts val="1000"/>
              <a:buFont typeface="Lato"/>
              <a:buNone/>
              <a:defRPr sz="1000">
                <a:solidFill>
                  <a:srgbClr val="000000"/>
                </a:solidFill>
                <a:latin typeface="Lato"/>
                <a:ea typeface="Lato"/>
                <a:cs typeface="Lato"/>
                <a:sym typeface="Lato"/>
              </a:defRPr>
            </a:lvl2pPr>
            <a:lvl3pPr lvl="2" algn="r" rtl="0">
              <a:spcBef>
                <a:spcPts val="0"/>
              </a:spcBef>
              <a:spcAft>
                <a:spcPts val="0"/>
              </a:spcAft>
              <a:buClr>
                <a:srgbClr val="000000"/>
              </a:buClr>
              <a:buSzPts val="1000"/>
              <a:buFont typeface="Lato"/>
              <a:buNone/>
              <a:defRPr sz="1000">
                <a:solidFill>
                  <a:srgbClr val="000000"/>
                </a:solidFill>
                <a:latin typeface="Lato"/>
                <a:ea typeface="Lato"/>
                <a:cs typeface="Lato"/>
                <a:sym typeface="Lato"/>
              </a:defRPr>
            </a:lvl3pPr>
            <a:lvl4pPr lvl="3" algn="r" rtl="0">
              <a:spcBef>
                <a:spcPts val="0"/>
              </a:spcBef>
              <a:spcAft>
                <a:spcPts val="0"/>
              </a:spcAft>
              <a:buClr>
                <a:srgbClr val="000000"/>
              </a:buClr>
              <a:buSzPts val="1000"/>
              <a:buFont typeface="Lato"/>
              <a:buNone/>
              <a:defRPr sz="1000">
                <a:solidFill>
                  <a:srgbClr val="000000"/>
                </a:solidFill>
                <a:latin typeface="Lato"/>
                <a:ea typeface="Lato"/>
                <a:cs typeface="Lato"/>
                <a:sym typeface="Lato"/>
              </a:defRPr>
            </a:lvl4pPr>
            <a:lvl5pPr lvl="4" algn="r" rtl="0">
              <a:spcBef>
                <a:spcPts val="0"/>
              </a:spcBef>
              <a:spcAft>
                <a:spcPts val="0"/>
              </a:spcAft>
              <a:buClr>
                <a:srgbClr val="000000"/>
              </a:buClr>
              <a:buSzPts val="1000"/>
              <a:buFont typeface="Lato"/>
              <a:buNone/>
              <a:defRPr sz="1000">
                <a:solidFill>
                  <a:srgbClr val="000000"/>
                </a:solidFill>
                <a:latin typeface="Lato"/>
                <a:ea typeface="Lato"/>
                <a:cs typeface="Lato"/>
                <a:sym typeface="Lato"/>
              </a:defRPr>
            </a:lvl5pPr>
            <a:lvl6pPr lvl="5" algn="r" rtl="0">
              <a:spcBef>
                <a:spcPts val="0"/>
              </a:spcBef>
              <a:spcAft>
                <a:spcPts val="0"/>
              </a:spcAft>
              <a:buClr>
                <a:srgbClr val="000000"/>
              </a:buClr>
              <a:buSzPts val="1000"/>
              <a:buFont typeface="Lato"/>
              <a:buNone/>
              <a:defRPr sz="1000">
                <a:solidFill>
                  <a:srgbClr val="000000"/>
                </a:solidFill>
                <a:latin typeface="Lato"/>
                <a:ea typeface="Lato"/>
                <a:cs typeface="Lato"/>
                <a:sym typeface="Lato"/>
              </a:defRPr>
            </a:lvl6pPr>
            <a:lvl7pPr lvl="6" algn="r" rtl="0">
              <a:spcBef>
                <a:spcPts val="0"/>
              </a:spcBef>
              <a:spcAft>
                <a:spcPts val="0"/>
              </a:spcAft>
              <a:buClr>
                <a:srgbClr val="000000"/>
              </a:buClr>
              <a:buSzPts val="1000"/>
              <a:buFont typeface="Lato"/>
              <a:buNone/>
              <a:defRPr sz="1000">
                <a:solidFill>
                  <a:srgbClr val="000000"/>
                </a:solidFill>
                <a:latin typeface="Lato"/>
                <a:ea typeface="Lato"/>
                <a:cs typeface="Lato"/>
                <a:sym typeface="Lato"/>
              </a:defRPr>
            </a:lvl7pPr>
            <a:lvl8pPr lvl="7" algn="r" rtl="0">
              <a:spcBef>
                <a:spcPts val="0"/>
              </a:spcBef>
              <a:spcAft>
                <a:spcPts val="0"/>
              </a:spcAft>
              <a:buClr>
                <a:srgbClr val="000000"/>
              </a:buClr>
              <a:buSzPts val="1000"/>
              <a:buFont typeface="Lato"/>
              <a:buNone/>
              <a:defRPr sz="1000">
                <a:solidFill>
                  <a:srgbClr val="000000"/>
                </a:solidFill>
                <a:latin typeface="Lato"/>
                <a:ea typeface="Lato"/>
                <a:cs typeface="Lato"/>
                <a:sym typeface="Lato"/>
              </a:defRPr>
            </a:lvl8pPr>
            <a:lvl9pPr lvl="8" algn="r" rtl="0">
              <a:spcBef>
                <a:spcPts val="0"/>
              </a:spcBef>
              <a:spcAft>
                <a:spcPts val="0"/>
              </a:spcAft>
              <a:buClr>
                <a:srgbClr val="000000"/>
              </a:buClr>
              <a:buSzPts val="1000"/>
              <a:buFont typeface="Lato"/>
              <a:buNone/>
              <a:defRPr sz="1000">
                <a:solidFill>
                  <a:srgbClr val="000000"/>
                </a:solidFill>
                <a:latin typeface="Lato"/>
                <a:ea typeface="Lato"/>
                <a:cs typeface="Lato"/>
                <a:sym typeface="Lato"/>
              </a:defRPr>
            </a:lvl9pPr>
          </a:lstStyle>
          <a:p>
            <a:endParaRPr/>
          </a:p>
        </p:txBody>
      </p:sp>
      <p:sp>
        <p:nvSpPr>
          <p:cNvPr id="345" name="Google Shape;345;p15"/>
          <p:cNvSpPr txBox="1">
            <a:spLocks noGrp="1"/>
          </p:cNvSpPr>
          <p:nvPr>
            <p:ph type="title" idx="2"/>
          </p:nvPr>
        </p:nvSpPr>
        <p:spPr>
          <a:xfrm>
            <a:off x="4913000" y="868100"/>
            <a:ext cx="2841000" cy="2184900"/>
          </a:xfrm>
          <a:prstGeom prst="rect">
            <a:avLst/>
          </a:prstGeom>
        </p:spPr>
        <p:txBody>
          <a:bodyPr spcFirstLastPara="1" wrap="square" lIns="91425" tIns="91425" rIns="91425" bIns="91425" anchor="t" anchorCtr="0">
            <a:noAutofit/>
          </a:bodyPr>
          <a:lstStyle>
            <a:lvl1pPr lvl="0">
              <a:spcBef>
                <a:spcPts val="0"/>
              </a:spcBef>
              <a:spcAft>
                <a:spcPts val="0"/>
              </a:spcAft>
              <a:buNone/>
              <a:defRPr sz="4800">
                <a:latin typeface="Lato Black"/>
                <a:ea typeface="Lato Black"/>
                <a:cs typeface="Lato Black"/>
                <a:sym typeface="Lato Black"/>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40">
        <p:fade/>
      </p:transition>
    </mc:Choice>
    <mc:Fallback xmlns="">
      <p:transition>
        <p:fade/>
      </p:transition>
    </mc:Fallback>
  </mc:AlternateContent>
  <p:extLst>
    <p:ext uri="{DCECCB84-F9BA-43D5-87BE-67443E8EF086}">
      <p15:sldGuideLst xmlns:p15="http://schemas.microsoft.com/office/powerpoint/2012/main">
        <p15:guide id="1" orient="horz" pos="1587">
          <p15:clr>
            <a:srgbClr val="FA7B17"/>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sic #3 List">
  <p:cSld name="SECTION_TITLE_AND_DESCRIPTION">
    <p:spTree>
      <p:nvGrpSpPr>
        <p:cNvPr id="1" name="Shape 346"/>
        <p:cNvGrpSpPr/>
        <p:nvPr/>
      </p:nvGrpSpPr>
      <p:grpSpPr>
        <a:xfrm>
          <a:off x="0" y="0"/>
          <a:ext cx="0" cy="0"/>
          <a:chOff x="0" y="0"/>
          <a:chExt cx="0" cy="0"/>
        </a:xfrm>
      </p:grpSpPr>
      <p:sp>
        <p:nvSpPr>
          <p:cNvPr id="347" name="Google Shape;347;p16"/>
          <p:cNvSpPr txBox="1">
            <a:spLocks noGrp="1"/>
          </p:cNvSpPr>
          <p:nvPr>
            <p:ph type="sldNum" idx="12"/>
          </p:nvPr>
        </p:nvSpPr>
        <p:spPr>
          <a:xfrm>
            <a:off x="8697775" y="144075"/>
            <a:ext cx="323400" cy="350400"/>
          </a:xfrm>
          <a:prstGeom prst="rect">
            <a:avLst/>
          </a:prstGeom>
        </p:spPr>
        <p:txBody>
          <a:bodyPr spcFirstLastPara="1" wrap="square" lIns="91425" tIns="91425" rIns="91425" bIns="91425" anchor="ctr" anchorCtr="0">
            <a:noAutofit/>
          </a:bodyPr>
          <a:lstStyle>
            <a:lvl1pPr lvl="0" rtl="0">
              <a:buNone/>
              <a:defRPr>
                <a:solidFill>
                  <a:srgbClr val="000000"/>
                </a:solidFill>
                <a:latin typeface="Lato"/>
                <a:ea typeface="Lato"/>
                <a:cs typeface="Lato"/>
                <a:sym typeface="Lato"/>
              </a:defRPr>
            </a:lvl1pPr>
            <a:lvl2pPr lvl="1" rtl="0">
              <a:buNone/>
              <a:defRPr>
                <a:solidFill>
                  <a:srgbClr val="000000"/>
                </a:solidFill>
                <a:latin typeface="Lato"/>
                <a:ea typeface="Lato"/>
                <a:cs typeface="Lato"/>
                <a:sym typeface="Lato"/>
              </a:defRPr>
            </a:lvl2pPr>
            <a:lvl3pPr lvl="2" rtl="0">
              <a:buNone/>
              <a:defRPr>
                <a:solidFill>
                  <a:srgbClr val="000000"/>
                </a:solidFill>
                <a:latin typeface="Lato"/>
                <a:ea typeface="Lato"/>
                <a:cs typeface="Lato"/>
                <a:sym typeface="Lato"/>
              </a:defRPr>
            </a:lvl3pPr>
            <a:lvl4pPr lvl="3" rtl="0">
              <a:buNone/>
              <a:defRPr>
                <a:solidFill>
                  <a:srgbClr val="000000"/>
                </a:solidFill>
                <a:latin typeface="Lato"/>
                <a:ea typeface="Lato"/>
                <a:cs typeface="Lato"/>
                <a:sym typeface="Lato"/>
              </a:defRPr>
            </a:lvl4pPr>
            <a:lvl5pPr lvl="4" rtl="0">
              <a:buNone/>
              <a:defRPr>
                <a:solidFill>
                  <a:srgbClr val="000000"/>
                </a:solidFill>
                <a:latin typeface="Lato"/>
                <a:ea typeface="Lato"/>
                <a:cs typeface="Lato"/>
                <a:sym typeface="Lato"/>
              </a:defRPr>
            </a:lvl5pPr>
            <a:lvl6pPr lvl="5" rtl="0">
              <a:buNone/>
              <a:defRPr>
                <a:solidFill>
                  <a:srgbClr val="000000"/>
                </a:solidFill>
                <a:latin typeface="Lato"/>
                <a:ea typeface="Lato"/>
                <a:cs typeface="Lato"/>
                <a:sym typeface="Lato"/>
              </a:defRPr>
            </a:lvl6pPr>
            <a:lvl7pPr lvl="6" rtl="0">
              <a:buNone/>
              <a:defRPr>
                <a:solidFill>
                  <a:srgbClr val="000000"/>
                </a:solidFill>
                <a:latin typeface="Lato"/>
                <a:ea typeface="Lato"/>
                <a:cs typeface="Lato"/>
                <a:sym typeface="Lato"/>
              </a:defRPr>
            </a:lvl7pPr>
            <a:lvl8pPr lvl="7" rtl="0">
              <a:buNone/>
              <a:defRPr>
                <a:solidFill>
                  <a:srgbClr val="000000"/>
                </a:solidFill>
                <a:latin typeface="Lato"/>
                <a:ea typeface="Lato"/>
                <a:cs typeface="Lato"/>
                <a:sym typeface="Lato"/>
              </a:defRPr>
            </a:lvl8pPr>
            <a:lvl9pPr lvl="8" rtl="0">
              <a:buNone/>
              <a:defRPr>
                <a:solidFill>
                  <a:srgbClr val="000000"/>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GB"/>
              <a:t>‹#›</a:t>
            </a:fld>
            <a:endParaRPr/>
          </a:p>
        </p:txBody>
      </p:sp>
      <p:grpSp>
        <p:nvGrpSpPr>
          <p:cNvPr id="348" name="Google Shape;348;p16"/>
          <p:cNvGrpSpPr/>
          <p:nvPr/>
        </p:nvGrpSpPr>
        <p:grpSpPr>
          <a:xfrm>
            <a:off x="227153" y="298029"/>
            <a:ext cx="510546" cy="459178"/>
            <a:chOff x="515873" y="2377674"/>
            <a:chExt cx="725105" cy="721070"/>
          </a:xfrm>
        </p:grpSpPr>
        <p:grpSp>
          <p:nvGrpSpPr>
            <p:cNvPr id="349" name="Google Shape;349;p16"/>
            <p:cNvGrpSpPr/>
            <p:nvPr/>
          </p:nvGrpSpPr>
          <p:grpSpPr>
            <a:xfrm rot="5400000">
              <a:off x="276626" y="2623722"/>
              <a:ext cx="714270" cy="235775"/>
              <a:chOff x="5845800" y="-1041575"/>
              <a:chExt cx="3198700" cy="513000"/>
            </a:xfrm>
          </p:grpSpPr>
          <p:sp>
            <p:nvSpPr>
              <p:cNvPr id="350" name="Google Shape;350;p16"/>
              <p:cNvSpPr/>
              <p:nvPr/>
            </p:nvSpPr>
            <p:spPr>
              <a:xfrm>
                <a:off x="6021700" y="-1041575"/>
                <a:ext cx="2781000" cy="513000"/>
              </a:xfrm>
              <a:prstGeom prst="roundRect">
                <a:avLst>
                  <a:gd name="adj" fmla="val 16667"/>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16"/>
              <p:cNvSpPr/>
              <p:nvPr/>
            </p:nvSpPr>
            <p:spPr>
              <a:xfrm>
                <a:off x="58458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6"/>
              <p:cNvSpPr/>
              <p:nvPr/>
            </p:nvSpPr>
            <p:spPr>
              <a:xfrm>
                <a:off x="84961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3" name="Google Shape;353;p16"/>
            <p:cNvGrpSpPr/>
            <p:nvPr/>
          </p:nvGrpSpPr>
          <p:grpSpPr>
            <a:xfrm>
              <a:off x="516153" y="2377674"/>
              <a:ext cx="724825" cy="235775"/>
              <a:chOff x="5845800" y="-1041575"/>
              <a:chExt cx="3198700" cy="513000"/>
            </a:xfrm>
          </p:grpSpPr>
          <p:sp>
            <p:nvSpPr>
              <p:cNvPr id="354" name="Google Shape;354;p16"/>
              <p:cNvSpPr/>
              <p:nvPr/>
            </p:nvSpPr>
            <p:spPr>
              <a:xfrm>
                <a:off x="6021700" y="-1041575"/>
                <a:ext cx="2781000" cy="513000"/>
              </a:xfrm>
              <a:prstGeom prst="roundRect">
                <a:avLst>
                  <a:gd name="adj" fmla="val 16667"/>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16"/>
              <p:cNvSpPr/>
              <p:nvPr/>
            </p:nvSpPr>
            <p:spPr>
              <a:xfrm>
                <a:off x="58458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16"/>
              <p:cNvSpPr/>
              <p:nvPr/>
            </p:nvSpPr>
            <p:spPr>
              <a:xfrm>
                <a:off x="84961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57" name="Google Shape;357;p16"/>
          <p:cNvGrpSpPr/>
          <p:nvPr/>
        </p:nvGrpSpPr>
        <p:grpSpPr>
          <a:xfrm rot="10800000">
            <a:off x="8428691" y="4477269"/>
            <a:ext cx="510546" cy="459178"/>
            <a:chOff x="515873" y="2377674"/>
            <a:chExt cx="725105" cy="721070"/>
          </a:xfrm>
        </p:grpSpPr>
        <p:grpSp>
          <p:nvGrpSpPr>
            <p:cNvPr id="358" name="Google Shape;358;p16"/>
            <p:cNvGrpSpPr/>
            <p:nvPr/>
          </p:nvGrpSpPr>
          <p:grpSpPr>
            <a:xfrm rot="5400000">
              <a:off x="276626" y="2623722"/>
              <a:ext cx="714270" cy="235775"/>
              <a:chOff x="5845800" y="-1041575"/>
              <a:chExt cx="3198700" cy="513000"/>
            </a:xfrm>
          </p:grpSpPr>
          <p:sp>
            <p:nvSpPr>
              <p:cNvPr id="359" name="Google Shape;359;p16"/>
              <p:cNvSpPr/>
              <p:nvPr/>
            </p:nvSpPr>
            <p:spPr>
              <a:xfrm>
                <a:off x="6021700" y="-1041575"/>
                <a:ext cx="2781000" cy="513000"/>
              </a:xfrm>
              <a:prstGeom prst="roundRect">
                <a:avLst>
                  <a:gd name="adj" fmla="val 16667"/>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6"/>
              <p:cNvSpPr/>
              <p:nvPr/>
            </p:nvSpPr>
            <p:spPr>
              <a:xfrm>
                <a:off x="58458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16"/>
              <p:cNvSpPr/>
              <p:nvPr/>
            </p:nvSpPr>
            <p:spPr>
              <a:xfrm>
                <a:off x="84961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2" name="Google Shape;362;p16"/>
            <p:cNvGrpSpPr/>
            <p:nvPr/>
          </p:nvGrpSpPr>
          <p:grpSpPr>
            <a:xfrm>
              <a:off x="516153" y="2377674"/>
              <a:ext cx="724825" cy="235775"/>
              <a:chOff x="5845800" y="-1041575"/>
              <a:chExt cx="3198700" cy="513000"/>
            </a:xfrm>
          </p:grpSpPr>
          <p:sp>
            <p:nvSpPr>
              <p:cNvPr id="363" name="Google Shape;363;p16"/>
              <p:cNvSpPr/>
              <p:nvPr/>
            </p:nvSpPr>
            <p:spPr>
              <a:xfrm>
                <a:off x="6021700" y="-1041575"/>
                <a:ext cx="2781000" cy="513000"/>
              </a:xfrm>
              <a:prstGeom prst="roundRect">
                <a:avLst>
                  <a:gd name="adj" fmla="val 16667"/>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6"/>
              <p:cNvSpPr/>
              <p:nvPr/>
            </p:nvSpPr>
            <p:spPr>
              <a:xfrm>
                <a:off x="58458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16"/>
              <p:cNvSpPr/>
              <p:nvPr/>
            </p:nvSpPr>
            <p:spPr>
              <a:xfrm>
                <a:off x="84961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366" name="Google Shape;366;p16"/>
          <p:cNvPicPr preferRelativeResize="0"/>
          <p:nvPr/>
        </p:nvPicPr>
        <p:blipFill rotWithShape="1">
          <a:blip r:embed="rId2">
            <a:alphaModFix/>
          </a:blip>
          <a:srcRect r="75475"/>
          <a:stretch/>
        </p:blipFill>
        <p:spPr>
          <a:xfrm>
            <a:off x="8544227" y="204700"/>
            <a:ext cx="193824" cy="157517"/>
          </a:xfrm>
          <a:prstGeom prst="rect">
            <a:avLst/>
          </a:prstGeom>
          <a:noFill/>
          <a:ln>
            <a:noFill/>
          </a:ln>
        </p:spPr>
      </p:pic>
      <p:sp>
        <p:nvSpPr>
          <p:cNvPr id="367" name="Google Shape;367;p16"/>
          <p:cNvSpPr txBox="1">
            <a:spLocks noGrp="1"/>
          </p:cNvSpPr>
          <p:nvPr>
            <p:ph type="title"/>
          </p:nvPr>
        </p:nvSpPr>
        <p:spPr>
          <a:xfrm>
            <a:off x="6706725" y="144075"/>
            <a:ext cx="1837500" cy="350400"/>
          </a:xfrm>
          <a:prstGeom prst="rect">
            <a:avLst/>
          </a:prstGeom>
        </p:spPr>
        <p:txBody>
          <a:bodyPr spcFirstLastPara="1" wrap="square" lIns="91425" tIns="91425" rIns="91425" bIns="91425" anchor="t" anchorCtr="0">
            <a:noAutofit/>
          </a:bodyPr>
          <a:lstStyle>
            <a:lvl1pPr lvl="0" algn="r" rtl="0">
              <a:spcBef>
                <a:spcPts val="0"/>
              </a:spcBef>
              <a:spcAft>
                <a:spcPts val="0"/>
              </a:spcAft>
              <a:buClr>
                <a:srgbClr val="000000"/>
              </a:buClr>
              <a:buSzPts val="1000"/>
              <a:buFont typeface="Lato"/>
              <a:buNone/>
              <a:defRPr sz="1000">
                <a:solidFill>
                  <a:srgbClr val="000000"/>
                </a:solidFill>
                <a:latin typeface="Lato"/>
                <a:ea typeface="Lato"/>
                <a:cs typeface="Lato"/>
                <a:sym typeface="Lato"/>
              </a:defRPr>
            </a:lvl1pPr>
            <a:lvl2pPr lvl="1" algn="r" rtl="0">
              <a:spcBef>
                <a:spcPts val="0"/>
              </a:spcBef>
              <a:spcAft>
                <a:spcPts val="0"/>
              </a:spcAft>
              <a:buClr>
                <a:srgbClr val="000000"/>
              </a:buClr>
              <a:buSzPts val="1000"/>
              <a:buFont typeface="Lato"/>
              <a:buNone/>
              <a:defRPr sz="1000">
                <a:solidFill>
                  <a:srgbClr val="000000"/>
                </a:solidFill>
                <a:latin typeface="Lato"/>
                <a:ea typeface="Lato"/>
                <a:cs typeface="Lato"/>
                <a:sym typeface="Lato"/>
              </a:defRPr>
            </a:lvl2pPr>
            <a:lvl3pPr lvl="2" algn="r" rtl="0">
              <a:spcBef>
                <a:spcPts val="0"/>
              </a:spcBef>
              <a:spcAft>
                <a:spcPts val="0"/>
              </a:spcAft>
              <a:buClr>
                <a:srgbClr val="000000"/>
              </a:buClr>
              <a:buSzPts val="1000"/>
              <a:buFont typeface="Lato"/>
              <a:buNone/>
              <a:defRPr sz="1000">
                <a:solidFill>
                  <a:srgbClr val="000000"/>
                </a:solidFill>
                <a:latin typeface="Lato"/>
                <a:ea typeface="Lato"/>
                <a:cs typeface="Lato"/>
                <a:sym typeface="Lato"/>
              </a:defRPr>
            </a:lvl3pPr>
            <a:lvl4pPr lvl="3" algn="r" rtl="0">
              <a:spcBef>
                <a:spcPts val="0"/>
              </a:spcBef>
              <a:spcAft>
                <a:spcPts val="0"/>
              </a:spcAft>
              <a:buClr>
                <a:srgbClr val="000000"/>
              </a:buClr>
              <a:buSzPts val="1000"/>
              <a:buFont typeface="Lato"/>
              <a:buNone/>
              <a:defRPr sz="1000">
                <a:solidFill>
                  <a:srgbClr val="000000"/>
                </a:solidFill>
                <a:latin typeface="Lato"/>
                <a:ea typeface="Lato"/>
                <a:cs typeface="Lato"/>
                <a:sym typeface="Lato"/>
              </a:defRPr>
            </a:lvl4pPr>
            <a:lvl5pPr lvl="4" algn="r" rtl="0">
              <a:spcBef>
                <a:spcPts val="0"/>
              </a:spcBef>
              <a:spcAft>
                <a:spcPts val="0"/>
              </a:spcAft>
              <a:buClr>
                <a:srgbClr val="000000"/>
              </a:buClr>
              <a:buSzPts val="1000"/>
              <a:buFont typeface="Lato"/>
              <a:buNone/>
              <a:defRPr sz="1000">
                <a:solidFill>
                  <a:srgbClr val="000000"/>
                </a:solidFill>
                <a:latin typeface="Lato"/>
                <a:ea typeface="Lato"/>
                <a:cs typeface="Lato"/>
                <a:sym typeface="Lato"/>
              </a:defRPr>
            </a:lvl5pPr>
            <a:lvl6pPr lvl="5" algn="r" rtl="0">
              <a:spcBef>
                <a:spcPts val="0"/>
              </a:spcBef>
              <a:spcAft>
                <a:spcPts val="0"/>
              </a:spcAft>
              <a:buClr>
                <a:srgbClr val="000000"/>
              </a:buClr>
              <a:buSzPts val="1000"/>
              <a:buFont typeface="Lato"/>
              <a:buNone/>
              <a:defRPr sz="1000">
                <a:solidFill>
                  <a:srgbClr val="000000"/>
                </a:solidFill>
                <a:latin typeface="Lato"/>
                <a:ea typeface="Lato"/>
                <a:cs typeface="Lato"/>
                <a:sym typeface="Lato"/>
              </a:defRPr>
            </a:lvl6pPr>
            <a:lvl7pPr lvl="6" algn="r" rtl="0">
              <a:spcBef>
                <a:spcPts val="0"/>
              </a:spcBef>
              <a:spcAft>
                <a:spcPts val="0"/>
              </a:spcAft>
              <a:buClr>
                <a:srgbClr val="000000"/>
              </a:buClr>
              <a:buSzPts val="1000"/>
              <a:buFont typeface="Lato"/>
              <a:buNone/>
              <a:defRPr sz="1000">
                <a:solidFill>
                  <a:srgbClr val="000000"/>
                </a:solidFill>
                <a:latin typeface="Lato"/>
                <a:ea typeface="Lato"/>
                <a:cs typeface="Lato"/>
                <a:sym typeface="Lato"/>
              </a:defRPr>
            </a:lvl7pPr>
            <a:lvl8pPr lvl="7" algn="r" rtl="0">
              <a:spcBef>
                <a:spcPts val="0"/>
              </a:spcBef>
              <a:spcAft>
                <a:spcPts val="0"/>
              </a:spcAft>
              <a:buClr>
                <a:srgbClr val="000000"/>
              </a:buClr>
              <a:buSzPts val="1000"/>
              <a:buFont typeface="Lato"/>
              <a:buNone/>
              <a:defRPr sz="1000">
                <a:solidFill>
                  <a:srgbClr val="000000"/>
                </a:solidFill>
                <a:latin typeface="Lato"/>
                <a:ea typeface="Lato"/>
                <a:cs typeface="Lato"/>
                <a:sym typeface="Lato"/>
              </a:defRPr>
            </a:lvl8pPr>
            <a:lvl9pPr lvl="8" algn="r" rtl="0">
              <a:spcBef>
                <a:spcPts val="0"/>
              </a:spcBef>
              <a:spcAft>
                <a:spcPts val="0"/>
              </a:spcAft>
              <a:buClr>
                <a:srgbClr val="000000"/>
              </a:buClr>
              <a:buSzPts val="1000"/>
              <a:buFont typeface="Lato"/>
              <a:buNone/>
              <a:defRPr sz="1000">
                <a:solidFill>
                  <a:srgbClr val="000000"/>
                </a:solidFill>
                <a:latin typeface="Lato"/>
                <a:ea typeface="Lato"/>
                <a:cs typeface="Lato"/>
                <a:sym typeface="Lato"/>
              </a:defRPr>
            </a:lvl9pPr>
          </a:lstStyle>
          <a:p>
            <a:endParaRPr/>
          </a:p>
        </p:txBody>
      </p:sp>
      <p:sp>
        <p:nvSpPr>
          <p:cNvPr id="368" name="Google Shape;368;p16"/>
          <p:cNvSpPr txBox="1">
            <a:spLocks noGrp="1"/>
          </p:cNvSpPr>
          <p:nvPr>
            <p:ph type="title" idx="2"/>
          </p:nvPr>
        </p:nvSpPr>
        <p:spPr>
          <a:xfrm>
            <a:off x="4912275" y="1212825"/>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00AEEF"/>
              </a:buClr>
              <a:buSzPts val="1800"/>
              <a:buFont typeface="Lato"/>
              <a:buChar char="●"/>
              <a:defRPr sz="1800" b="1">
                <a:latin typeface="Lato"/>
                <a:ea typeface="Lato"/>
                <a:cs typeface="Lato"/>
                <a:sym typeface="Lato"/>
              </a:defRPr>
            </a:lvl1pPr>
            <a:lvl2pPr lvl="1" rtl="0">
              <a:spcBef>
                <a:spcPts val="0"/>
              </a:spcBef>
              <a:spcAft>
                <a:spcPts val="0"/>
              </a:spcAft>
              <a:buSzPts val="1800"/>
              <a:buChar char="○"/>
              <a:defRPr sz="1800" b="1"/>
            </a:lvl2pPr>
            <a:lvl3pPr lvl="2" rtl="0">
              <a:spcBef>
                <a:spcPts val="0"/>
              </a:spcBef>
              <a:spcAft>
                <a:spcPts val="0"/>
              </a:spcAft>
              <a:buSzPts val="1800"/>
              <a:buChar char="■"/>
              <a:defRPr sz="1800" b="1"/>
            </a:lvl3pPr>
            <a:lvl4pPr lvl="3" rtl="0">
              <a:spcBef>
                <a:spcPts val="0"/>
              </a:spcBef>
              <a:spcAft>
                <a:spcPts val="0"/>
              </a:spcAft>
              <a:buSzPts val="1800"/>
              <a:buChar char="●"/>
              <a:defRPr sz="1800" b="1"/>
            </a:lvl4pPr>
            <a:lvl5pPr lvl="4" rtl="0">
              <a:spcBef>
                <a:spcPts val="0"/>
              </a:spcBef>
              <a:spcAft>
                <a:spcPts val="0"/>
              </a:spcAft>
              <a:buSzPts val="1800"/>
              <a:buChar char="○"/>
              <a:defRPr sz="1800" b="1"/>
            </a:lvl5pPr>
            <a:lvl6pPr lvl="5" rtl="0">
              <a:spcBef>
                <a:spcPts val="0"/>
              </a:spcBef>
              <a:spcAft>
                <a:spcPts val="0"/>
              </a:spcAft>
              <a:buSzPts val="1800"/>
              <a:buChar char="■"/>
              <a:defRPr sz="1800" b="1"/>
            </a:lvl6pPr>
            <a:lvl7pPr lvl="6" rtl="0">
              <a:spcBef>
                <a:spcPts val="0"/>
              </a:spcBef>
              <a:spcAft>
                <a:spcPts val="0"/>
              </a:spcAft>
              <a:buSzPts val="1800"/>
              <a:buChar char="●"/>
              <a:defRPr sz="1800" b="1"/>
            </a:lvl7pPr>
            <a:lvl8pPr lvl="7" rtl="0">
              <a:spcBef>
                <a:spcPts val="0"/>
              </a:spcBef>
              <a:spcAft>
                <a:spcPts val="0"/>
              </a:spcAft>
              <a:buSzPts val="1800"/>
              <a:buChar char="○"/>
              <a:defRPr sz="1800" b="1"/>
            </a:lvl8pPr>
            <a:lvl9pPr lvl="8" rtl="0">
              <a:spcBef>
                <a:spcPts val="0"/>
              </a:spcBef>
              <a:spcAft>
                <a:spcPts val="0"/>
              </a:spcAft>
              <a:buSzPts val="1800"/>
              <a:buChar char="■"/>
              <a:defRPr sz="1800" b="1"/>
            </a:lvl9pPr>
          </a:lstStyle>
          <a:p>
            <a:endParaRPr/>
          </a:p>
        </p:txBody>
      </p:sp>
      <p:sp>
        <p:nvSpPr>
          <p:cNvPr id="369" name="Google Shape;369;p16"/>
          <p:cNvSpPr txBox="1">
            <a:spLocks noGrp="1"/>
          </p:cNvSpPr>
          <p:nvPr>
            <p:ph type="title" idx="3"/>
          </p:nvPr>
        </p:nvSpPr>
        <p:spPr>
          <a:xfrm>
            <a:off x="4912275" y="175575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00AEEF"/>
              </a:buClr>
              <a:buSzPts val="1800"/>
              <a:buFont typeface="Lato"/>
              <a:buChar char="●"/>
              <a:defRPr sz="1800" b="1">
                <a:latin typeface="Lato"/>
                <a:ea typeface="Lato"/>
                <a:cs typeface="Lato"/>
                <a:sym typeface="Lato"/>
              </a:defRPr>
            </a:lvl1pPr>
            <a:lvl2pPr lvl="1" rtl="0">
              <a:spcBef>
                <a:spcPts val="0"/>
              </a:spcBef>
              <a:spcAft>
                <a:spcPts val="0"/>
              </a:spcAft>
              <a:buSzPts val="1800"/>
              <a:buChar char="○"/>
              <a:defRPr sz="1800" b="1"/>
            </a:lvl2pPr>
            <a:lvl3pPr lvl="2" rtl="0">
              <a:spcBef>
                <a:spcPts val="0"/>
              </a:spcBef>
              <a:spcAft>
                <a:spcPts val="0"/>
              </a:spcAft>
              <a:buSzPts val="1800"/>
              <a:buChar char="■"/>
              <a:defRPr sz="1800" b="1"/>
            </a:lvl3pPr>
            <a:lvl4pPr lvl="3" rtl="0">
              <a:spcBef>
                <a:spcPts val="0"/>
              </a:spcBef>
              <a:spcAft>
                <a:spcPts val="0"/>
              </a:spcAft>
              <a:buSzPts val="1800"/>
              <a:buChar char="●"/>
              <a:defRPr sz="1800" b="1"/>
            </a:lvl4pPr>
            <a:lvl5pPr lvl="4" rtl="0">
              <a:spcBef>
                <a:spcPts val="0"/>
              </a:spcBef>
              <a:spcAft>
                <a:spcPts val="0"/>
              </a:spcAft>
              <a:buSzPts val="1800"/>
              <a:buChar char="○"/>
              <a:defRPr sz="1800" b="1"/>
            </a:lvl5pPr>
            <a:lvl6pPr lvl="5" rtl="0">
              <a:spcBef>
                <a:spcPts val="0"/>
              </a:spcBef>
              <a:spcAft>
                <a:spcPts val="0"/>
              </a:spcAft>
              <a:buSzPts val="1800"/>
              <a:buChar char="■"/>
              <a:defRPr sz="1800" b="1"/>
            </a:lvl6pPr>
            <a:lvl7pPr lvl="6" rtl="0">
              <a:spcBef>
                <a:spcPts val="0"/>
              </a:spcBef>
              <a:spcAft>
                <a:spcPts val="0"/>
              </a:spcAft>
              <a:buSzPts val="1800"/>
              <a:buChar char="●"/>
              <a:defRPr sz="1800" b="1"/>
            </a:lvl7pPr>
            <a:lvl8pPr lvl="7" rtl="0">
              <a:spcBef>
                <a:spcPts val="0"/>
              </a:spcBef>
              <a:spcAft>
                <a:spcPts val="0"/>
              </a:spcAft>
              <a:buSzPts val="1800"/>
              <a:buChar char="○"/>
              <a:defRPr sz="1800" b="1"/>
            </a:lvl8pPr>
            <a:lvl9pPr lvl="8" rtl="0">
              <a:spcBef>
                <a:spcPts val="0"/>
              </a:spcBef>
              <a:spcAft>
                <a:spcPts val="0"/>
              </a:spcAft>
              <a:buSzPts val="1800"/>
              <a:buChar char="■"/>
              <a:defRPr sz="1800" b="1"/>
            </a:lvl9pPr>
          </a:lstStyle>
          <a:p>
            <a:endParaRPr/>
          </a:p>
        </p:txBody>
      </p:sp>
      <p:sp>
        <p:nvSpPr>
          <p:cNvPr id="370" name="Google Shape;370;p16"/>
          <p:cNvSpPr txBox="1">
            <a:spLocks noGrp="1"/>
          </p:cNvSpPr>
          <p:nvPr>
            <p:ph type="title" idx="4"/>
          </p:nvPr>
        </p:nvSpPr>
        <p:spPr>
          <a:xfrm>
            <a:off x="4912275" y="2260575"/>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00AEEF"/>
              </a:buClr>
              <a:buSzPts val="1800"/>
              <a:buFont typeface="Lato"/>
              <a:buChar char="●"/>
              <a:defRPr sz="1800" b="1">
                <a:latin typeface="Lato"/>
                <a:ea typeface="Lato"/>
                <a:cs typeface="Lato"/>
                <a:sym typeface="Lato"/>
              </a:defRPr>
            </a:lvl1pPr>
            <a:lvl2pPr lvl="1" rtl="0">
              <a:spcBef>
                <a:spcPts val="0"/>
              </a:spcBef>
              <a:spcAft>
                <a:spcPts val="0"/>
              </a:spcAft>
              <a:buSzPts val="1800"/>
              <a:buChar char="○"/>
              <a:defRPr sz="1800" b="1"/>
            </a:lvl2pPr>
            <a:lvl3pPr lvl="2" rtl="0">
              <a:spcBef>
                <a:spcPts val="0"/>
              </a:spcBef>
              <a:spcAft>
                <a:spcPts val="0"/>
              </a:spcAft>
              <a:buSzPts val="1800"/>
              <a:buChar char="■"/>
              <a:defRPr sz="1800" b="1"/>
            </a:lvl3pPr>
            <a:lvl4pPr lvl="3" rtl="0">
              <a:spcBef>
                <a:spcPts val="0"/>
              </a:spcBef>
              <a:spcAft>
                <a:spcPts val="0"/>
              </a:spcAft>
              <a:buSzPts val="1800"/>
              <a:buChar char="●"/>
              <a:defRPr sz="1800" b="1"/>
            </a:lvl4pPr>
            <a:lvl5pPr lvl="4" rtl="0">
              <a:spcBef>
                <a:spcPts val="0"/>
              </a:spcBef>
              <a:spcAft>
                <a:spcPts val="0"/>
              </a:spcAft>
              <a:buSzPts val="1800"/>
              <a:buChar char="○"/>
              <a:defRPr sz="1800" b="1"/>
            </a:lvl5pPr>
            <a:lvl6pPr lvl="5" rtl="0">
              <a:spcBef>
                <a:spcPts val="0"/>
              </a:spcBef>
              <a:spcAft>
                <a:spcPts val="0"/>
              </a:spcAft>
              <a:buSzPts val="1800"/>
              <a:buChar char="■"/>
              <a:defRPr sz="1800" b="1"/>
            </a:lvl6pPr>
            <a:lvl7pPr lvl="6" rtl="0">
              <a:spcBef>
                <a:spcPts val="0"/>
              </a:spcBef>
              <a:spcAft>
                <a:spcPts val="0"/>
              </a:spcAft>
              <a:buSzPts val="1800"/>
              <a:buChar char="●"/>
              <a:defRPr sz="1800" b="1"/>
            </a:lvl7pPr>
            <a:lvl8pPr lvl="7" rtl="0">
              <a:spcBef>
                <a:spcPts val="0"/>
              </a:spcBef>
              <a:spcAft>
                <a:spcPts val="0"/>
              </a:spcAft>
              <a:buSzPts val="1800"/>
              <a:buChar char="○"/>
              <a:defRPr sz="1800" b="1"/>
            </a:lvl8pPr>
            <a:lvl9pPr lvl="8" rtl="0">
              <a:spcBef>
                <a:spcPts val="0"/>
              </a:spcBef>
              <a:spcAft>
                <a:spcPts val="0"/>
              </a:spcAft>
              <a:buSzPts val="1800"/>
              <a:buChar char="■"/>
              <a:defRPr sz="1800" b="1"/>
            </a:lvl9pPr>
          </a:lstStyle>
          <a:p>
            <a:endParaRPr/>
          </a:p>
        </p:txBody>
      </p:sp>
      <p:sp>
        <p:nvSpPr>
          <p:cNvPr id="371" name="Google Shape;371;p16"/>
          <p:cNvSpPr txBox="1">
            <a:spLocks noGrp="1"/>
          </p:cNvSpPr>
          <p:nvPr>
            <p:ph type="title" idx="5"/>
          </p:nvPr>
        </p:nvSpPr>
        <p:spPr>
          <a:xfrm>
            <a:off x="4912275" y="276540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00AEEF"/>
              </a:buClr>
              <a:buSzPts val="1800"/>
              <a:buFont typeface="Lato"/>
              <a:buChar char="●"/>
              <a:defRPr sz="1800" b="1">
                <a:latin typeface="Lato"/>
                <a:ea typeface="Lato"/>
                <a:cs typeface="Lato"/>
                <a:sym typeface="Lato"/>
              </a:defRPr>
            </a:lvl1pPr>
            <a:lvl2pPr lvl="1" rtl="0">
              <a:spcBef>
                <a:spcPts val="0"/>
              </a:spcBef>
              <a:spcAft>
                <a:spcPts val="0"/>
              </a:spcAft>
              <a:buSzPts val="1800"/>
              <a:buChar char="○"/>
              <a:defRPr sz="1800" b="1"/>
            </a:lvl2pPr>
            <a:lvl3pPr lvl="2" rtl="0">
              <a:spcBef>
                <a:spcPts val="0"/>
              </a:spcBef>
              <a:spcAft>
                <a:spcPts val="0"/>
              </a:spcAft>
              <a:buSzPts val="1800"/>
              <a:buChar char="■"/>
              <a:defRPr sz="1800" b="1"/>
            </a:lvl3pPr>
            <a:lvl4pPr lvl="3" rtl="0">
              <a:spcBef>
                <a:spcPts val="0"/>
              </a:spcBef>
              <a:spcAft>
                <a:spcPts val="0"/>
              </a:spcAft>
              <a:buSzPts val="1800"/>
              <a:buChar char="●"/>
              <a:defRPr sz="1800" b="1"/>
            </a:lvl4pPr>
            <a:lvl5pPr lvl="4" rtl="0">
              <a:spcBef>
                <a:spcPts val="0"/>
              </a:spcBef>
              <a:spcAft>
                <a:spcPts val="0"/>
              </a:spcAft>
              <a:buSzPts val="1800"/>
              <a:buChar char="○"/>
              <a:defRPr sz="1800" b="1"/>
            </a:lvl5pPr>
            <a:lvl6pPr lvl="5" rtl="0">
              <a:spcBef>
                <a:spcPts val="0"/>
              </a:spcBef>
              <a:spcAft>
                <a:spcPts val="0"/>
              </a:spcAft>
              <a:buSzPts val="1800"/>
              <a:buChar char="■"/>
              <a:defRPr sz="1800" b="1"/>
            </a:lvl6pPr>
            <a:lvl7pPr lvl="6" rtl="0">
              <a:spcBef>
                <a:spcPts val="0"/>
              </a:spcBef>
              <a:spcAft>
                <a:spcPts val="0"/>
              </a:spcAft>
              <a:buSzPts val="1800"/>
              <a:buChar char="●"/>
              <a:defRPr sz="1800" b="1"/>
            </a:lvl7pPr>
            <a:lvl8pPr lvl="7" rtl="0">
              <a:spcBef>
                <a:spcPts val="0"/>
              </a:spcBef>
              <a:spcAft>
                <a:spcPts val="0"/>
              </a:spcAft>
              <a:buSzPts val="1800"/>
              <a:buChar char="○"/>
              <a:defRPr sz="1800" b="1"/>
            </a:lvl8pPr>
            <a:lvl9pPr lvl="8" rtl="0">
              <a:spcBef>
                <a:spcPts val="0"/>
              </a:spcBef>
              <a:spcAft>
                <a:spcPts val="0"/>
              </a:spcAft>
              <a:buSzPts val="1800"/>
              <a:buChar char="■"/>
              <a:defRPr sz="1800" b="1"/>
            </a:lvl9pPr>
          </a:lstStyle>
          <a:p>
            <a:endParaRPr/>
          </a:p>
        </p:txBody>
      </p:sp>
      <p:sp>
        <p:nvSpPr>
          <p:cNvPr id="372" name="Google Shape;372;p16"/>
          <p:cNvSpPr txBox="1">
            <a:spLocks noGrp="1"/>
          </p:cNvSpPr>
          <p:nvPr>
            <p:ph type="title" idx="6"/>
          </p:nvPr>
        </p:nvSpPr>
        <p:spPr>
          <a:xfrm>
            <a:off x="4912275" y="3308325"/>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00AEEF"/>
              </a:buClr>
              <a:buSzPts val="1800"/>
              <a:buFont typeface="Lato"/>
              <a:buChar char="●"/>
              <a:defRPr sz="1800" b="1">
                <a:latin typeface="Lato"/>
                <a:ea typeface="Lato"/>
                <a:cs typeface="Lato"/>
                <a:sym typeface="Lato"/>
              </a:defRPr>
            </a:lvl1pPr>
            <a:lvl2pPr lvl="1" rtl="0">
              <a:spcBef>
                <a:spcPts val="0"/>
              </a:spcBef>
              <a:spcAft>
                <a:spcPts val="0"/>
              </a:spcAft>
              <a:buSzPts val="1800"/>
              <a:buChar char="○"/>
              <a:defRPr sz="1800" b="1"/>
            </a:lvl2pPr>
            <a:lvl3pPr lvl="2" rtl="0">
              <a:spcBef>
                <a:spcPts val="0"/>
              </a:spcBef>
              <a:spcAft>
                <a:spcPts val="0"/>
              </a:spcAft>
              <a:buSzPts val="1800"/>
              <a:buChar char="■"/>
              <a:defRPr sz="1800" b="1"/>
            </a:lvl3pPr>
            <a:lvl4pPr lvl="3" rtl="0">
              <a:spcBef>
                <a:spcPts val="0"/>
              </a:spcBef>
              <a:spcAft>
                <a:spcPts val="0"/>
              </a:spcAft>
              <a:buSzPts val="1800"/>
              <a:buChar char="●"/>
              <a:defRPr sz="1800" b="1"/>
            </a:lvl4pPr>
            <a:lvl5pPr lvl="4" rtl="0">
              <a:spcBef>
                <a:spcPts val="0"/>
              </a:spcBef>
              <a:spcAft>
                <a:spcPts val="0"/>
              </a:spcAft>
              <a:buSzPts val="1800"/>
              <a:buChar char="○"/>
              <a:defRPr sz="1800" b="1"/>
            </a:lvl5pPr>
            <a:lvl6pPr lvl="5" rtl="0">
              <a:spcBef>
                <a:spcPts val="0"/>
              </a:spcBef>
              <a:spcAft>
                <a:spcPts val="0"/>
              </a:spcAft>
              <a:buSzPts val="1800"/>
              <a:buChar char="■"/>
              <a:defRPr sz="1800" b="1"/>
            </a:lvl6pPr>
            <a:lvl7pPr lvl="6" rtl="0">
              <a:spcBef>
                <a:spcPts val="0"/>
              </a:spcBef>
              <a:spcAft>
                <a:spcPts val="0"/>
              </a:spcAft>
              <a:buSzPts val="1800"/>
              <a:buChar char="●"/>
              <a:defRPr sz="1800" b="1"/>
            </a:lvl7pPr>
            <a:lvl8pPr lvl="7" rtl="0">
              <a:spcBef>
                <a:spcPts val="0"/>
              </a:spcBef>
              <a:spcAft>
                <a:spcPts val="0"/>
              </a:spcAft>
              <a:buSzPts val="1800"/>
              <a:buChar char="○"/>
              <a:defRPr sz="1800" b="1"/>
            </a:lvl8pPr>
            <a:lvl9pPr lvl="8" rtl="0">
              <a:spcBef>
                <a:spcPts val="0"/>
              </a:spcBef>
              <a:spcAft>
                <a:spcPts val="0"/>
              </a:spcAft>
              <a:buSzPts val="1800"/>
              <a:buChar char="■"/>
              <a:defRPr sz="1800" b="1"/>
            </a:lvl9pPr>
          </a:lstStyle>
          <a:p>
            <a:endParaRPr/>
          </a:p>
        </p:txBody>
      </p:sp>
      <p:sp>
        <p:nvSpPr>
          <p:cNvPr id="373" name="Google Shape;373;p16"/>
          <p:cNvSpPr txBox="1">
            <a:spLocks noGrp="1"/>
          </p:cNvSpPr>
          <p:nvPr>
            <p:ph type="title" idx="7"/>
          </p:nvPr>
        </p:nvSpPr>
        <p:spPr>
          <a:xfrm>
            <a:off x="4912275" y="385125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00AEEF"/>
              </a:buClr>
              <a:buSzPts val="1800"/>
              <a:buFont typeface="Lato"/>
              <a:buChar char="●"/>
              <a:defRPr sz="1800" b="1">
                <a:latin typeface="Lato"/>
                <a:ea typeface="Lato"/>
                <a:cs typeface="Lato"/>
                <a:sym typeface="Lato"/>
              </a:defRPr>
            </a:lvl1pPr>
            <a:lvl2pPr lvl="1" rtl="0">
              <a:spcBef>
                <a:spcPts val="0"/>
              </a:spcBef>
              <a:spcAft>
                <a:spcPts val="0"/>
              </a:spcAft>
              <a:buSzPts val="1800"/>
              <a:buChar char="○"/>
              <a:defRPr sz="1800" b="1"/>
            </a:lvl2pPr>
            <a:lvl3pPr lvl="2" rtl="0">
              <a:spcBef>
                <a:spcPts val="0"/>
              </a:spcBef>
              <a:spcAft>
                <a:spcPts val="0"/>
              </a:spcAft>
              <a:buSzPts val="1800"/>
              <a:buChar char="■"/>
              <a:defRPr sz="1800" b="1"/>
            </a:lvl3pPr>
            <a:lvl4pPr lvl="3" rtl="0">
              <a:spcBef>
                <a:spcPts val="0"/>
              </a:spcBef>
              <a:spcAft>
                <a:spcPts val="0"/>
              </a:spcAft>
              <a:buSzPts val="1800"/>
              <a:buChar char="●"/>
              <a:defRPr sz="1800" b="1"/>
            </a:lvl4pPr>
            <a:lvl5pPr lvl="4" rtl="0">
              <a:spcBef>
                <a:spcPts val="0"/>
              </a:spcBef>
              <a:spcAft>
                <a:spcPts val="0"/>
              </a:spcAft>
              <a:buSzPts val="1800"/>
              <a:buChar char="○"/>
              <a:defRPr sz="1800" b="1"/>
            </a:lvl5pPr>
            <a:lvl6pPr lvl="5" rtl="0">
              <a:spcBef>
                <a:spcPts val="0"/>
              </a:spcBef>
              <a:spcAft>
                <a:spcPts val="0"/>
              </a:spcAft>
              <a:buSzPts val="1800"/>
              <a:buChar char="■"/>
              <a:defRPr sz="1800" b="1"/>
            </a:lvl6pPr>
            <a:lvl7pPr lvl="6" rtl="0">
              <a:spcBef>
                <a:spcPts val="0"/>
              </a:spcBef>
              <a:spcAft>
                <a:spcPts val="0"/>
              </a:spcAft>
              <a:buSzPts val="1800"/>
              <a:buChar char="●"/>
              <a:defRPr sz="1800" b="1"/>
            </a:lvl7pPr>
            <a:lvl8pPr lvl="7" rtl="0">
              <a:spcBef>
                <a:spcPts val="0"/>
              </a:spcBef>
              <a:spcAft>
                <a:spcPts val="0"/>
              </a:spcAft>
              <a:buSzPts val="1800"/>
              <a:buChar char="○"/>
              <a:defRPr sz="1800" b="1"/>
            </a:lvl8pPr>
            <a:lvl9pPr lvl="8" rtl="0">
              <a:spcBef>
                <a:spcPts val="0"/>
              </a:spcBef>
              <a:spcAft>
                <a:spcPts val="0"/>
              </a:spcAft>
              <a:buSzPts val="1800"/>
              <a:buChar char="■"/>
              <a:defRPr sz="1800" b="1"/>
            </a:lvl9pPr>
          </a:lstStyle>
          <a:p>
            <a:endParaRPr/>
          </a:p>
        </p:txBody>
      </p:sp>
      <p:sp>
        <p:nvSpPr>
          <p:cNvPr id="374" name="Google Shape;374;p16"/>
          <p:cNvSpPr txBox="1">
            <a:spLocks noGrp="1"/>
          </p:cNvSpPr>
          <p:nvPr>
            <p:ph type="title" idx="8"/>
          </p:nvPr>
        </p:nvSpPr>
        <p:spPr>
          <a:xfrm>
            <a:off x="311700" y="575048"/>
            <a:ext cx="8520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Font typeface="Lato"/>
              <a:buNone/>
              <a:defRPr b="1">
                <a:latin typeface="Lato"/>
                <a:ea typeface="Lato"/>
                <a:cs typeface="Lato"/>
                <a:sym typeface="Lato"/>
              </a:defRPr>
            </a:lvl1pPr>
            <a:lvl2pPr lvl="1" algn="ctr" rtl="0">
              <a:spcBef>
                <a:spcPts val="0"/>
              </a:spcBef>
              <a:spcAft>
                <a:spcPts val="0"/>
              </a:spcAft>
              <a:buSzPts val="2800"/>
              <a:buFont typeface="Lato"/>
              <a:buNone/>
              <a:defRPr b="1">
                <a:latin typeface="Lato"/>
                <a:ea typeface="Lato"/>
                <a:cs typeface="Lato"/>
                <a:sym typeface="Lato"/>
              </a:defRPr>
            </a:lvl2pPr>
            <a:lvl3pPr lvl="2" algn="ctr" rtl="0">
              <a:spcBef>
                <a:spcPts val="0"/>
              </a:spcBef>
              <a:spcAft>
                <a:spcPts val="0"/>
              </a:spcAft>
              <a:buSzPts val="2800"/>
              <a:buFont typeface="Lato"/>
              <a:buNone/>
              <a:defRPr b="1">
                <a:latin typeface="Lato"/>
                <a:ea typeface="Lato"/>
                <a:cs typeface="Lato"/>
                <a:sym typeface="Lato"/>
              </a:defRPr>
            </a:lvl3pPr>
            <a:lvl4pPr lvl="3" algn="ctr" rtl="0">
              <a:spcBef>
                <a:spcPts val="0"/>
              </a:spcBef>
              <a:spcAft>
                <a:spcPts val="0"/>
              </a:spcAft>
              <a:buSzPts val="2800"/>
              <a:buFont typeface="Lato"/>
              <a:buNone/>
              <a:defRPr b="1">
                <a:latin typeface="Lato"/>
                <a:ea typeface="Lato"/>
                <a:cs typeface="Lato"/>
                <a:sym typeface="Lato"/>
              </a:defRPr>
            </a:lvl4pPr>
            <a:lvl5pPr lvl="4" algn="ctr" rtl="0">
              <a:spcBef>
                <a:spcPts val="0"/>
              </a:spcBef>
              <a:spcAft>
                <a:spcPts val="0"/>
              </a:spcAft>
              <a:buSzPts val="2800"/>
              <a:buFont typeface="Lato"/>
              <a:buNone/>
              <a:defRPr b="1">
                <a:latin typeface="Lato"/>
                <a:ea typeface="Lato"/>
                <a:cs typeface="Lato"/>
                <a:sym typeface="Lato"/>
              </a:defRPr>
            </a:lvl5pPr>
            <a:lvl6pPr lvl="5" algn="ctr" rtl="0">
              <a:spcBef>
                <a:spcPts val="0"/>
              </a:spcBef>
              <a:spcAft>
                <a:spcPts val="0"/>
              </a:spcAft>
              <a:buSzPts val="2800"/>
              <a:buFont typeface="Lato"/>
              <a:buNone/>
              <a:defRPr b="1">
                <a:latin typeface="Lato"/>
                <a:ea typeface="Lato"/>
                <a:cs typeface="Lato"/>
                <a:sym typeface="Lato"/>
              </a:defRPr>
            </a:lvl6pPr>
            <a:lvl7pPr lvl="6" algn="ctr" rtl="0">
              <a:spcBef>
                <a:spcPts val="0"/>
              </a:spcBef>
              <a:spcAft>
                <a:spcPts val="0"/>
              </a:spcAft>
              <a:buSzPts val="2800"/>
              <a:buFont typeface="Lato"/>
              <a:buNone/>
              <a:defRPr b="1">
                <a:latin typeface="Lato"/>
                <a:ea typeface="Lato"/>
                <a:cs typeface="Lato"/>
                <a:sym typeface="Lato"/>
              </a:defRPr>
            </a:lvl7pPr>
            <a:lvl8pPr lvl="7" algn="ctr" rtl="0">
              <a:spcBef>
                <a:spcPts val="0"/>
              </a:spcBef>
              <a:spcAft>
                <a:spcPts val="0"/>
              </a:spcAft>
              <a:buSzPts val="2800"/>
              <a:buFont typeface="Lato"/>
              <a:buNone/>
              <a:defRPr b="1">
                <a:latin typeface="Lato"/>
                <a:ea typeface="Lato"/>
                <a:cs typeface="Lato"/>
                <a:sym typeface="Lato"/>
              </a:defRPr>
            </a:lvl8pPr>
            <a:lvl9pPr lvl="8" algn="ctr" rtl="0">
              <a:spcBef>
                <a:spcPts val="0"/>
              </a:spcBef>
              <a:spcAft>
                <a:spcPts val="0"/>
              </a:spcAft>
              <a:buSzPts val="2800"/>
              <a:buFont typeface="Lato"/>
              <a:buNone/>
              <a:defRPr b="1">
                <a:latin typeface="Lato"/>
                <a:ea typeface="Lato"/>
                <a:cs typeface="Lato"/>
                <a:sym typeface="Lato"/>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40">
        <p:fade/>
      </p:transition>
    </mc:Choice>
    <mc:Fallback xmlns="">
      <p:transition>
        <p:fade/>
      </p:transition>
    </mc:Fallback>
  </mc:AlternateContent>
  <p:extLst>
    <p:ext uri="{DCECCB84-F9BA-43D5-87BE-67443E8EF086}">
      <p15:sldGuideLst xmlns:p15="http://schemas.microsoft.com/office/powerpoint/2012/main">
        <p15:guide id="1" pos="465">
          <p15:clr>
            <a:srgbClr val="FA7B17"/>
          </p15:clr>
        </p15:guide>
        <p15:guide id="2" pos="5316">
          <p15:clr>
            <a:srgbClr val="FA7B17"/>
          </p15:clr>
        </p15:guide>
        <p15:guide id="3" orient="horz" pos="469">
          <p15:clr>
            <a:srgbClr val="FA7B17"/>
          </p15:clr>
        </p15:guide>
        <p15:guide id="4" orient="horz" pos="3012">
          <p15:clr>
            <a:srgbClr val="FA7B17"/>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lide title, graphic title, text">
  <p:cSld name="SECTION_TITLE_AND_DESCRIPTION_3">
    <p:spTree>
      <p:nvGrpSpPr>
        <p:cNvPr id="1" name="Shape 375"/>
        <p:cNvGrpSpPr/>
        <p:nvPr/>
      </p:nvGrpSpPr>
      <p:grpSpPr>
        <a:xfrm>
          <a:off x="0" y="0"/>
          <a:ext cx="0" cy="0"/>
          <a:chOff x="0" y="0"/>
          <a:chExt cx="0" cy="0"/>
        </a:xfrm>
      </p:grpSpPr>
      <p:sp>
        <p:nvSpPr>
          <p:cNvPr id="376" name="Google Shape;376;p17"/>
          <p:cNvSpPr txBox="1">
            <a:spLocks noGrp="1"/>
          </p:cNvSpPr>
          <p:nvPr>
            <p:ph type="sldNum" idx="12"/>
          </p:nvPr>
        </p:nvSpPr>
        <p:spPr>
          <a:xfrm>
            <a:off x="8697775" y="144075"/>
            <a:ext cx="323400" cy="350400"/>
          </a:xfrm>
          <a:prstGeom prst="rect">
            <a:avLst/>
          </a:prstGeom>
        </p:spPr>
        <p:txBody>
          <a:bodyPr spcFirstLastPara="1" wrap="square" lIns="91425" tIns="91425" rIns="91425" bIns="91425" anchor="ctr" anchorCtr="0">
            <a:noAutofit/>
          </a:bodyPr>
          <a:lstStyle>
            <a:lvl1pPr lvl="0" rtl="0">
              <a:buNone/>
              <a:defRPr>
                <a:solidFill>
                  <a:srgbClr val="000000"/>
                </a:solidFill>
                <a:latin typeface="Lato"/>
                <a:ea typeface="Lato"/>
                <a:cs typeface="Lato"/>
                <a:sym typeface="Lato"/>
              </a:defRPr>
            </a:lvl1pPr>
            <a:lvl2pPr lvl="1" rtl="0">
              <a:buNone/>
              <a:defRPr>
                <a:solidFill>
                  <a:srgbClr val="000000"/>
                </a:solidFill>
                <a:latin typeface="Lato"/>
                <a:ea typeface="Lato"/>
                <a:cs typeface="Lato"/>
                <a:sym typeface="Lato"/>
              </a:defRPr>
            </a:lvl2pPr>
            <a:lvl3pPr lvl="2" rtl="0">
              <a:buNone/>
              <a:defRPr>
                <a:solidFill>
                  <a:srgbClr val="000000"/>
                </a:solidFill>
                <a:latin typeface="Lato"/>
                <a:ea typeface="Lato"/>
                <a:cs typeface="Lato"/>
                <a:sym typeface="Lato"/>
              </a:defRPr>
            </a:lvl3pPr>
            <a:lvl4pPr lvl="3" rtl="0">
              <a:buNone/>
              <a:defRPr>
                <a:solidFill>
                  <a:srgbClr val="000000"/>
                </a:solidFill>
                <a:latin typeface="Lato"/>
                <a:ea typeface="Lato"/>
                <a:cs typeface="Lato"/>
                <a:sym typeface="Lato"/>
              </a:defRPr>
            </a:lvl4pPr>
            <a:lvl5pPr lvl="4" rtl="0">
              <a:buNone/>
              <a:defRPr>
                <a:solidFill>
                  <a:srgbClr val="000000"/>
                </a:solidFill>
                <a:latin typeface="Lato"/>
                <a:ea typeface="Lato"/>
                <a:cs typeface="Lato"/>
                <a:sym typeface="Lato"/>
              </a:defRPr>
            </a:lvl5pPr>
            <a:lvl6pPr lvl="5" rtl="0">
              <a:buNone/>
              <a:defRPr>
                <a:solidFill>
                  <a:srgbClr val="000000"/>
                </a:solidFill>
                <a:latin typeface="Lato"/>
                <a:ea typeface="Lato"/>
                <a:cs typeface="Lato"/>
                <a:sym typeface="Lato"/>
              </a:defRPr>
            </a:lvl6pPr>
            <a:lvl7pPr lvl="6" rtl="0">
              <a:buNone/>
              <a:defRPr>
                <a:solidFill>
                  <a:srgbClr val="000000"/>
                </a:solidFill>
                <a:latin typeface="Lato"/>
                <a:ea typeface="Lato"/>
                <a:cs typeface="Lato"/>
                <a:sym typeface="Lato"/>
              </a:defRPr>
            </a:lvl7pPr>
            <a:lvl8pPr lvl="7" rtl="0">
              <a:buNone/>
              <a:defRPr>
                <a:solidFill>
                  <a:srgbClr val="000000"/>
                </a:solidFill>
                <a:latin typeface="Lato"/>
                <a:ea typeface="Lato"/>
                <a:cs typeface="Lato"/>
                <a:sym typeface="Lato"/>
              </a:defRPr>
            </a:lvl8pPr>
            <a:lvl9pPr lvl="8" rtl="0">
              <a:buNone/>
              <a:defRPr>
                <a:solidFill>
                  <a:srgbClr val="000000"/>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GB"/>
              <a:t>‹#›</a:t>
            </a:fld>
            <a:endParaRPr/>
          </a:p>
        </p:txBody>
      </p:sp>
      <p:grpSp>
        <p:nvGrpSpPr>
          <p:cNvPr id="377" name="Google Shape;377;p17"/>
          <p:cNvGrpSpPr/>
          <p:nvPr/>
        </p:nvGrpSpPr>
        <p:grpSpPr>
          <a:xfrm>
            <a:off x="227153" y="269999"/>
            <a:ext cx="510546" cy="459178"/>
            <a:chOff x="515873" y="2377674"/>
            <a:chExt cx="725105" cy="721070"/>
          </a:xfrm>
        </p:grpSpPr>
        <p:grpSp>
          <p:nvGrpSpPr>
            <p:cNvPr id="378" name="Google Shape;378;p17"/>
            <p:cNvGrpSpPr/>
            <p:nvPr/>
          </p:nvGrpSpPr>
          <p:grpSpPr>
            <a:xfrm rot="5400000">
              <a:off x="276626" y="2623722"/>
              <a:ext cx="714270" cy="235775"/>
              <a:chOff x="5845800" y="-1041575"/>
              <a:chExt cx="3198700" cy="513000"/>
            </a:xfrm>
          </p:grpSpPr>
          <p:sp>
            <p:nvSpPr>
              <p:cNvPr id="379" name="Google Shape;379;p17"/>
              <p:cNvSpPr/>
              <p:nvPr/>
            </p:nvSpPr>
            <p:spPr>
              <a:xfrm>
                <a:off x="6021700" y="-1041575"/>
                <a:ext cx="2781000" cy="513000"/>
              </a:xfrm>
              <a:prstGeom prst="roundRect">
                <a:avLst>
                  <a:gd name="adj" fmla="val 16667"/>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17"/>
              <p:cNvSpPr/>
              <p:nvPr/>
            </p:nvSpPr>
            <p:spPr>
              <a:xfrm>
                <a:off x="58458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17"/>
              <p:cNvSpPr/>
              <p:nvPr/>
            </p:nvSpPr>
            <p:spPr>
              <a:xfrm>
                <a:off x="84961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2" name="Google Shape;382;p17"/>
            <p:cNvGrpSpPr/>
            <p:nvPr/>
          </p:nvGrpSpPr>
          <p:grpSpPr>
            <a:xfrm>
              <a:off x="516153" y="2377674"/>
              <a:ext cx="724825" cy="235775"/>
              <a:chOff x="5845800" y="-1041575"/>
              <a:chExt cx="3198700" cy="513000"/>
            </a:xfrm>
          </p:grpSpPr>
          <p:sp>
            <p:nvSpPr>
              <p:cNvPr id="383" name="Google Shape;383;p17"/>
              <p:cNvSpPr/>
              <p:nvPr/>
            </p:nvSpPr>
            <p:spPr>
              <a:xfrm>
                <a:off x="6021700" y="-1041575"/>
                <a:ext cx="2781000" cy="513000"/>
              </a:xfrm>
              <a:prstGeom prst="roundRect">
                <a:avLst>
                  <a:gd name="adj" fmla="val 16667"/>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17"/>
              <p:cNvSpPr/>
              <p:nvPr/>
            </p:nvSpPr>
            <p:spPr>
              <a:xfrm>
                <a:off x="58458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17"/>
              <p:cNvSpPr/>
              <p:nvPr/>
            </p:nvSpPr>
            <p:spPr>
              <a:xfrm>
                <a:off x="84961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86" name="Google Shape;386;p17"/>
          <p:cNvGrpSpPr/>
          <p:nvPr/>
        </p:nvGrpSpPr>
        <p:grpSpPr>
          <a:xfrm rot="10800000">
            <a:off x="8414676" y="4435224"/>
            <a:ext cx="510546" cy="459178"/>
            <a:chOff x="515873" y="2377674"/>
            <a:chExt cx="725105" cy="721070"/>
          </a:xfrm>
        </p:grpSpPr>
        <p:grpSp>
          <p:nvGrpSpPr>
            <p:cNvPr id="387" name="Google Shape;387;p17"/>
            <p:cNvGrpSpPr/>
            <p:nvPr/>
          </p:nvGrpSpPr>
          <p:grpSpPr>
            <a:xfrm rot="5400000">
              <a:off x="276626" y="2623722"/>
              <a:ext cx="714270" cy="235775"/>
              <a:chOff x="5845800" y="-1041575"/>
              <a:chExt cx="3198700" cy="513000"/>
            </a:xfrm>
          </p:grpSpPr>
          <p:sp>
            <p:nvSpPr>
              <p:cNvPr id="388" name="Google Shape;388;p17"/>
              <p:cNvSpPr/>
              <p:nvPr/>
            </p:nvSpPr>
            <p:spPr>
              <a:xfrm>
                <a:off x="6021700" y="-1041575"/>
                <a:ext cx="2781000" cy="513000"/>
              </a:xfrm>
              <a:prstGeom prst="roundRect">
                <a:avLst>
                  <a:gd name="adj" fmla="val 16667"/>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7"/>
              <p:cNvSpPr/>
              <p:nvPr/>
            </p:nvSpPr>
            <p:spPr>
              <a:xfrm>
                <a:off x="58458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17"/>
              <p:cNvSpPr/>
              <p:nvPr/>
            </p:nvSpPr>
            <p:spPr>
              <a:xfrm>
                <a:off x="84961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1" name="Google Shape;391;p17"/>
            <p:cNvGrpSpPr/>
            <p:nvPr/>
          </p:nvGrpSpPr>
          <p:grpSpPr>
            <a:xfrm>
              <a:off x="516153" y="2377674"/>
              <a:ext cx="724825" cy="235775"/>
              <a:chOff x="5845800" y="-1041575"/>
              <a:chExt cx="3198700" cy="513000"/>
            </a:xfrm>
          </p:grpSpPr>
          <p:sp>
            <p:nvSpPr>
              <p:cNvPr id="392" name="Google Shape;392;p17"/>
              <p:cNvSpPr/>
              <p:nvPr/>
            </p:nvSpPr>
            <p:spPr>
              <a:xfrm>
                <a:off x="6021700" y="-1041575"/>
                <a:ext cx="2781000" cy="513000"/>
              </a:xfrm>
              <a:prstGeom prst="roundRect">
                <a:avLst>
                  <a:gd name="adj" fmla="val 16667"/>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7"/>
              <p:cNvSpPr/>
              <p:nvPr/>
            </p:nvSpPr>
            <p:spPr>
              <a:xfrm>
                <a:off x="58458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17"/>
              <p:cNvSpPr/>
              <p:nvPr/>
            </p:nvSpPr>
            <p:spPr>
              <a:xfrm>
                <a:off x="84961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395" name="Google Shape;395;p17"/>
          <p:cNvPicPr preferRelativeResize="0"/>
          <p:nvPr/>
        </p:nvPicPr>
        <p:blipFill rotWithShape="1">
          <a:blip r:embed="rId2">
            <a:alphaModFix/>
          </a:blip>
          <a:srcRect r="75475"/>
          <a:stretch/>
        </p:blipFill>
        <p:spPr>
          <a:xfrm>
            <a:off x="8544227" y="204700"/>
            <a:ext cx="193824" cy="157517"/>
          </a:xfrm>
          <a:prstGeom prst="rect">
            <a:avLst/>
          </a:prstGeom>
          <a:noFill/>
          <a:ln>
            <a:noFill/>
          </a:ln>
        </p:spPr>
      </p:pic>
      <p:sp>
        <p:nvSpPr>
          <p:cNvPr id="396" name="Google Shape;396;p17"/>
          <p:cNvSpPr txBox="1">
            <a:spLocks noGrp="1"/>
          </p:cNvSpPr>
          <p:nvPr>
            <p:ph type="title"/>
          </p:nvPr>
        </p:nvSpPr>
        <p:spPr>
          <a:xfrm>
            <a:off x="6706725" y="144075"/>
            <a:ext cx="1837500" cy="350400"/>
          </a:xfrm>
          <a:prstGeom prst="rect">
            <a:avLst/>
          </a:prstGeom>
        </p:spPr>
        <p:txBody>
          <a:bodyPr spcFirstLastPara="1" wrap="square" lIns="91425" tIns="91425" rIns="91425" bIns="91425" anchor="t" anchorCtr="0">
            <a:noAutofit/>
          </a:bodyPr>
          <a:lstStyle>
            <a:lvl1pPr lvl="0" algn="r" rtl="0">
              <a:spcBef>
                <a:spcPts val="0"/>
              </a:spcBef>
              <a:spcAft>
                <a:spcPts val="0"/>
              </a:spcAft>
              <a:buClr>
                <a:srgbClr val="000000"/>
              </a:buClr>
              <a:buSzPts val="1000"/>
              <a:buFont typeface="Lato"/>
              <a:buNone/>
              <a:defRPr sz="1000">
                <a:solidFill>
                  <a:srgbClr val="000000"/>
                </a:solidFill>
                <a:latin typeface="Lato"/>
                <a:ea typeface="Lato"/>
                <a:cs typeface="Lato"/>
                <a:sym typeface="Lato"/>
              </a:defRPr>
            </a:lvl1pPr>
            <a:lvl2pPr lvl="1" algn="r" rtl="0">
              <a:spcBef>
                <a:spcPts val="0"/>
              </a:spcBef>
              <a:spcAft>
                <a:spcPts val="0"/>
              </a:spcAft>
              <a:buClr>
                <a:srgbClr val="000000"/>
              </a:buClr>
              <a:buSzPts val="1000"/>
              <a:buFont typeface="Lato"/>
              <a:buNone/>
              <a:defRPr sz="1000">
                <a:solidFill>
                  <a:srgbClr val="000000"/>
                </a:solidFill>
                <a:latin typeface="Lato"/>
                <a:ea typeface="Lato"/>
                <a:cs typeface="Lato"/>
                <a:sym typeface="Lato"/>
              </a:defRPr>
            </a:lvl2pPr>
            <a:lvl3pPr lvl="2" algn="r" rtl="0">
              <a:spcBef>
                <a:spcPts val="0"/>
              </a:spcBef>
              <a:spcAft>
                <a:spcPts val="0"/>
              </a:spcAft>
              <a:buClr>
                <a:srgbClr val="000000"/>
              </a:buClr>
              <a:buSzPts val="1000"/>
              <a:buFont typeface="Lato"/>
              <a:buNone/>
              <a:defRPr sz="1000">
                <a:solidFill>
                  <a:srgbClr val="000000"/>
                </a:solidFill>
                <a:latin typeface="Lato"/>
                <a:ea typeface="Lato"/>
                <a:cs typeface="Lato"/>
                <a:sym typeface="Lato"/>
              </a:defRPr>
            </a:lvl3pPr>
            <a:lvl4pPr lvl="3" algn="r" rtl="0">
              <a:spcBef>
                <a:spcPts val="0"/>
              </a:spcBef>
              <a:spcAft>
                <a:spcPts val="0"/>
              </a:spcAft>
              <a:buClr>
                <a:srgbClr val="000000"/>
              </a:buClr>
              <a:buSzPts val="1000"/>
              <a:buFont typeface="Lato"/>
              <a:buNone/>
              <a:defRPr sz="1000">
                <a:solidFill>
                  <a:srgbClr val="000000"/>
                </a:solidFill>
                <a:latin typeface="Lato"/>
                <a:ea typeface="Lato"/>
                <a:cs typeface="Lato"/>
                <a:sym typeface="Lato"/>
              </a:defRPr>
            </a:lvl4pPr>
            <a:lvl5pPr lvl="4" algn="r" rtl="0">
              <a:spcBef>
                <a:spcPts val="0"/>
              </a:spcBef>
              <a:spcAft>
                <a:spcPts val="0"/>
              </a:spcAft>
              <a:buClr>
                <a:srgbClr val="000000"/>
              </a:buClr>
              <a:buSzPts val="1000"/>
              <a:buFont typeface="Lato"/>
              <a:buNone/>
              <a:defRPr sz="1000">
                <a:solidFill>
                  <a:srgbClr val="000000"/>
                </a:solidFill>
                <a:latin typeface="Lato"/>
                <a:ea typeface="Lato"/>
                <a:cs typeface="Lato"/>
                <a:sym typeface="Lato"/>
              </a:defRPr>
            </a:lvl5pPr>
            <a:lvl6pPr lvl="5" algn="r" rtl="0">
              <a:spcBef>
                <a:spcPts val="0"/>
              </a:spcBef>
              <a:spcAft>
                <a:spcPts val="0"/>
              </a:spcAft>
              <a:buClr>
                <a:srgbClr val="000000"/>
              </a:buClr>
              <a:buSzPts val="1000"/>
              <a:buFont typeface="Lato"/>
              <a:buNone/>
              <a:defRPr sz="1000">
                <a:solidFill>
                  <a:srgbClr val="000000"/>
                </a:solidFill>
                <a:latin typeface="Lato"/>
                <a:ea typeface="Lato"/>
                <a:cs typeface="Lato"/>
                <a:sym typeface="Lato"/>
              </a:defRPr>
            </a:lvl6pPr>
            <a:lvl7pPr lvl="6" algn="r" rtl="0">
              <a:spcBef>
                <a:spcPts val="0"/>
              </a:spcBef>
              <a:spcAft>
                <a:spcPts val="0"/>
              </a:spcAft>
              <a:buClr>
                <a:srgbClr val="000000"/>
              </a:buClr>
              <a:buSzPts val="1000"/>
              <a:buFont typeface="Lato"/>
              <a:buNone/>
              <a:defRPr sz="1000">
                <a:solidFill>
                  <a:srgbClr val="000000"/>
                </a:solidFill>
                <a:latin typeface="Lato"/>
                <a:ea typeface="Lato"/>
                <a:cs typeface="Lato"/>
                <a:sym typeface="Lato"/>
              </a:defRPr>
            </a:lvl7pPr>
            <a:lvl8pPr lvl="7" algn="r" rtl="0">
              <a:spcBef>
                <a:spcPts val="0"/>
              </a:spcBef>
              <a:spcAft>
                <a:spcPts val="0"/>
              </a:spcAft>
              <a:buClr>
                <a:srgbClr val="000000"/>
              </a:buClr>
              <a:buSzPts val="1000"/>
              <a:buFont typeface="Lato"/>
              <a:buNone/>
              <a:defRPr sz="1000">
                <a:solidFill>
                  <a:srgbClr val="000000"/>
                </a:solidFill>
                <a:latin typeface="Lato"/>
                <a:ea typeface="Lato"/>
                <a:cs typeface="Lato"/>
                <a:sym typeface="Lato"/>
              </a:defRPr>
            </a:lvl8pPr>
            <a:lvl9pPr lvl="8" algn="r" rtl="0">
              <a:spcBef>
                <a:spcPts val="0"/>
              </a:spcBef>
              <a:spcAft>
                <a:spcPts val="0"/>
              </a:spcAft>
              <a:buClr>
                <a:srgbClr val="000000"/>
              </a:buClr>
              <a:buSzPts val="1000"/>
              <a:buFont typeface="Lato"/>
              <a:buNone/>
              <a:defRPr sz="1000">
                <a:solidFill>
                  <a:srgbClr val="000000"/>
                </a:solidFill>
                <a:latin typeface="Lato"/>
                <a:ea typeface="Lato"/>
                <a:cs typeface="Lato"/>
                <a:sym typeface="Lato"/>
              </a:defRPr>
            </a:lvl9pPr>
          </a:lstStyle>
          <a:p>
            <a:endParaRPr/>
          </a:p>
        </p:txBody>
      </p:sp>
      <p:graphicFrame>
        <p:nvGraphicFramePr>
          <p:cNvPr id="397" name="Google Shape;397;p17"/>
          <p:cNvGraphicFramePr/>
          <p:nvPr/>
        </p:nvGraphicFramePr>
        <p:xfrm>
          <a:off x="932788" y="1415100"/>
          <a:ext cx="3000000" cy="3000000"/>
        </p:xfrm>
        <a:graphic>
          <a:graphicData uri="http://schemas.openxmlformats.org/drawingml/2006/table">
            <a:tbl>
              <a:tblPr>
                <a:noFill/>
                <a:tableStyleId>{87C247B6-5F59-41E7-BD29-B2A062A98FD6}</a:tableStyleId>
              </a:tblPr>
              <a:tblGrid>
                <a:gridCol w="728725">
                  <a:extLst>
                    <a:ext uri="{9D8B030D-6E8A-4147-A177-3AD203B41FA5}">
                      <a16:colId xmlns:a16="http://schemas.microsoft.com/office/drawing/2014/main" val="20000"/>
                    </a:ext>
                  </a:extLst>
                </a:gridCol>
                <a:gridCol w="813050">
                  <a:extLst>
                    <a:ext uri="{9D8B030D-6E8A-4147-A177-3AD203B41FA5}">
                      <a16:colId xmlns:a16="http://schemas.microsoft.com/office/drawing/2014/main" val="20001"/>
                    </a:ext>
                  </a:extLst>
                </a:gridCol>
                <a:gridCol w="761325">
                  <a:extLst>
                    <a:ext uri="{9D8B030D-6E8A-4147-A177-3AD203B41FA5}">
                      <a16:colId xmlns:a16="http://schemas.microsoft.com/office/drawing/2014/main" val="20002"/>
                    </a:ext>
                  </a:extLst>
                </a:gridCol>
                <a:gridCol w="643050">
                  <a:extLst>
                    <a:ext uri="{9D8B030D-6E8A-4147-A177-3AD203B41FA5}">
                      <a16:colId xmlns:a16="http://schemas.microsoft.com/office/drawing/2014/main" val="20003"/>
                    </a:ext>
                  </a:extLst>
                </a:gridCol>
                <a:gridCol w="1027400">
                  <a:extLst>
                    <a:ext uri="{9D8B030D-6E8A-4147-A177-3AD203B41FA5}">
                      <a16:colId xmlns:a16="http://schemas.microsoft.com/office/drawing/2014/main" val="20004"/>
                    </a:ext>
                  </a:extLst>
                </a:gridCol>
              </a:tblGrid>
              <a:tr h="477225">
                <a:tc>
                  <a:txBody>
                    <a:bodyPr/>
                    <a:lstStyle/>
                    <a:p>
                      <a:pPr marL="0" lvl="0" indent="0" algn="l" rtl="0">
                        <a:spcBef>
                          <a:spcPts val="0"/>
                        </a:spcBef>
                        <a:spcAft>
                          <a:spcPts val="0"/>
                        </a:spcAft>
                        <a:buNone/>
                      </a:pPr>
                      <a:endParaRPr b="1">
                        <a:latin typeface="Lato"/>
                        <a:ea typeface="Lato"/>
                        <a:cs typeface="Lato"/>
                        <a:sym typeface="Lato"/>
                      </a:endParaRPr>
                    </a:p>
                  </a:txBody>
                  <a:tcPr marL="68575" marR="68575" marT="91425" marB="91425">
                    <a:lnL w="19050" cap="flat" cmpd="sng">
                      <a:solidFill>
                        <a:srgbClr val="666666">
                          <a:alpha val="0"/>
                        </a:srgbClr>
                      </a:solidFill>
                      <a:prstDash val="solid"/>
                      <a:round/>
                      <a:headEnd type="none" w="sm" len="sm"/>
                      <a:tailEnd type="none" w="sm" len="sm"/>
                    </a:lnL>
                    <a:lnR w="19050" cap="flat" cmpd="sng">
                      <a:solidFill>
                        <a:srgbClr val="666666">
                          <a:alpha val="0"/>
                        </a:srgbClr>
                      </a:solidFill>
                      <a:prstDash val="solid"/>
                      <a:round/>
                      <a:headEnd type="none" w="sm" len="sm"/>
                      <a:tailEnd type="none" w="sm" len="sm"/>
                    </a:lnR>
                    <a:lnT w="19050" cap="flat" cmpd="sng">
                      <a:solidFill>
                        <a:srgbClr val="666666">
                          <a:alpha val="0"/>
                        </a:srgbClr>
                      </a:solidFill>
                      <a:prstDash val="solid"/>
                      <a:round/>
                      <a:headEnd type="none" w="sm" len="sm"/>
                      <a:tailEnd type="none" w="sm" len="sm"/>
                    </a:lnT>
                    <a:lnB w="38100" cap="flat" cmpd="sng">
                      <a:solidFill>
                        <a:srgbClr val="666666"/>
                      </a:solidFill>
                      <a:prstDash val="solid"/>
                      <a:round/>
                      <a:headEnd type="none" w="sm" len="sm"/>
                      <a:tailEnd type="none" w="sm" len="sm"/>
                    </a:lnB>
                  </a:tcPr>
                </a:tc>
                <a:tc>
                  <a:txBody>
                    <a:bodyPr/>
                    <a:lstStyle/>
                    <a:p>
                      <a:pPr marL="0" lvl="0" indent="0" algn="ctr" rtl="0">
                        <a:lnSpc>
                          <a:spcPct val="100000"/>
                        </a:lnSpc>
                        <a:spcBef>
                          <a:spcPts val="1200"/>
                        </a:spcBef>
                        <a:spcAft>
                          <a:spcPts val="0"/>
                        </a:spcAft>
                        <a:buNone/>
                      </a:pPr>
                      <a:r>
                        <a:rPr lang="en-GB" sz="1100" b="1">
                          <a:solidFill>
                            <a:srgbClr val="00AEEF"/>
                          </a:solidFill>
                          <a:latin typeface="Lato"/>
                          <a:ea typeface="Lato"/>
                          <a:cs typeface="Lato"/>
                          <a:sym typeface="Lato"/>
                        </a:rPr>
                        <a:t>January</a:t>
                      </a:r>
                      <a:endParaRPr sz="1100" b="1">
                        <a:solidFill>
                          <a:srgbClr val="00AEEF"/>
                        </a:solidFill>
                        <a:latin typeface="Lato"/>
                        <a:ea typeface="Lato"/>
                        <a:cs typeface="Lato"/>
                        <a:sym typeface="Lato"/>
                      </a:endParaRPr>
                    </a:p>
                  </a:txBody>
                  <a:tcPr marL="68575" marR="68575" marT="91425" marB="91425">
                    <a:lnL w="19050" cap="flat" cmpd="sng">
                      <a:solidFill>
                        <a:srgbClr val="666666">
                          <a:alpha val="0"/>
                        </a:srgbClr>
                      </a:solidFill>
                      <a:prstDash val="solid"/>
                      <a:round/>
                      <a:headEnd type="none" w="sm" len="sm"/>
                      <a:tailEnd type="none" w="sm" len="sm"/>
                    </a:lnL>
                    <a:lnR w="19050" cap="flat" cmpd="sng">
                      <a:solidFill>
                        <a:srgbClr val="666666">
                          <a:alpha val="0"/>
                        </a:srgbClr>
                      </a:solidFill>
                      <a:prstDash val="solid"/>
                      <a:round/>
                      <a:headEnd type="none" w="sm" len="sm"/>
                      <a:tailEnd type="none" w="sm" len="sm"/>
                    </a:lnR>
                    <a:lnT w="19050" cap="flat" cmpd="sng">
                      <a:solidFill>
                        <a:srgbClr val="666666">
                          <a:alpha val="0"/>
                        </a:srgbClr>
                      </a:solidFill>
                      <a:prstDash val="solid"/>
                      <a:round/>
                      <a:headEnd type="none" w="sm" len="sm"/>
                      <a:tailEnd type="none" w="sm" len="sm"/>
                    </a:lnT>
                    <a:lnB w="38100" cap="flat" cmpd="sng">
                      <a:solidFill>
                        <a:srgbClr val="666666"/>
                      </a:solidFill>
                      <a:prstDash val="solid"/>
                      <a:round/>
                      <a:headEnd type="none" w="sm" len="sm"/>
                      <a:tailEnd type="none" w="sm" len="sm"/>
                    </a:lnB>
                  </a:tcPr>
                </a:tc>
                <a:tc>
                  <a:txBody>
                    <a:bodyPr/>
                    <a:lstStyle/>
                    <a:p>
                      <a:pPr marL="0" lvl="0" indent="0" algn="ctr" rtl="0">
                        <a:lnSpc>
                          <a:spcPct val="100000"/>
                        </a:lnSpc>
                        <a:spcBef>
                          <a:spcPts val="1200"/>
                        </a:spcBef>
                        <a:spcAft>
                          <a:spcPts val="0"/>
                        </a:spcAft>
                        <a:buNone/>
                      </a:pPr>
                      <a:r>
                        <a:rPr lang="en-GB" sz="1100" b="1">
                          <a:solidFill>
                            <a:srgbClr val="00AEEF"/>
                          </a:solidFill>
                          <a:latin typeface="Lato"/>
                          <a:ea typeface="Lato"/>
                          <a:cs typeface="Lato"/>
                          <a:sym typeface="Lato"/>
                        </a:rPr>
                        <a:t>February</a:t>
                      </a:r>
                      <a:endParaRPr sz="1100" b="1">
                        <a:solidFill>
                          <a:srgbClr val="00AEEF"/>
                        </a:solidFill>
                        <a:latin typeface="Lato"/>
                        <a:ea typeface="Lato"/>
                        <a:cs typeface="Lato"/>
                        <a:sym typeface="Lato"/>
                      </a:endParaRPr>
                    </a:p>
                  </a:txBody>
                  <a:tcPr marL="68575" marR="68575" marT="91425" marB="91425">
                    <a:lnL w="19050" cap="flat" cmpd="sng">
                      <a:solidFill>
                        <a:srgbClr val="666666">
                          <a:alpha val="0"/>
                        </a:srgbClr>
                      </a:solidFill>
                      <a:prstDash val="solid"/>
                      <a:round/>
                      <a:headEnd type="none" w="sm" len="sm"/>
                      <a:tailEnd type="none" w="sm" len="sm"/>
                    </a:lnL>
                    <a:lnR w="19050" cap="flat" cmpd="sng">
                      <a:solidFill>
                        <a:srgbClr val="666666">
                          <a:alpha val="0"/>
                        </a:srgbClr>
                      </a:solidFill>
                      <a:prstDash val="solid"/>
                      <a:round/>
                      <a:headEnd type="none" w="sm" len="sm"/>
                      <a:tailEnd type="none" w="sm" len="sm"/>
                    </a:lnR>
                    <a:lnT w="19050" cap="flat" cmpd="sng">
                      <a:solidFill>
                        <a:srgbClr val="666666">
                          <a:alpha val="0"/>
                        </a:srgbClr>
                      </a:solidFill>
                      <a:prstDash val="solid"/>
                      <a:round/>
                      <a:headEnd type="none" w="sm" len="sm"/>
                      <a:tailEnd type="none" w="sm" len="sm"/>
                    </a:lnT>
                    <a:lnB w="38100" cap="flat" cmpd="sng">
                      <a:solidFill>
                        <a:srgbClr val="666666"/>
                      </a:solidFill>
                      <a:prstDash val="solid"/>
                      <a:round/>
                      <a:headEnd type="none" w="sm" len="sm"/>
                      <a:tailEnd type="none" w="sm" len="sm"/>
                    </a:lnB>
                  </a:tcPr>
                </a:tc>
                <a:tc>
                  <a:txBody>
                    <a:bodyPr/>
                    <a:lstStyle/>
                    <a:p>
                      <a:pPr marL="0" lvl="0" indent="0" algn="ctr" rtl="0">
                        <a:lnSpc>
                          <a:spcPct val="100000"/>
                        </a:lnSpc>
                        <a:spcBef>
                          <a:spcPts val="1200"/>
                        </a:spcBef>
                        <a:spcAft>
                          <a:spcPts val="0"/>
                        </a:spcAft>
                        <a:buNone/>
                      </a:pPr>
                      <a:r>
                        <a:rPr lang="en-GB" sz="1100" b="1">
                          <a:solidFill>
                            <a:srgbClr val="00AEEF"/>
                          </a:solidFill>
                          <a:latin typeface="Lato"/>
                          <a:ea typeface="Lato"/>
                          <a:cs typeface="Lato"/>
                          <a:sym typeface="Lato"/>
                        </a:rPr>
                        <a:t>March</a:t>
                      </a:r>
                      <a:endParaRPr sz="1100" b="1">
                        <a:solidFill>
                          <a:srgbClr val="00AEEF"/>
                        </a:solidFill>
                        <a:latin typeface="Lato"/>
                        <a:ea typeface="Lato"/>
                        <a:cs typeface="Lato"/>
                        <a:sym typeface="Lato"/>
                      </a:endParaRPr>
                    </a:p>
                  </a:txBody>
                  <a:tcPr marL="68575" marR="68575" marT="91425" marB="91425">
                    <a:lnL w="19050" cap="flat" cmpd="sng">
                      <a:solidFill>
                        <a:srgbClr val="666666">
                          <a:alpha val="0"/>
                        </a:srgbClr>
                      </a:solidFill>
                      <a:prstDash val="solid"/>
                      <a:round/>
                      <a:headEnd type="none" w="sm" len="sm"/>
                      <a:tailEnd type="none" w="sm" len="sm"/>
                    </a:lnL>
                    <a:lnR w="19050" cap="flat" cmpd="sng">
                      <a:solidFill>
                        <a:srgbClr val="666666">
                          <a:alpha val="0"/>
                        </a:srgbClr>
                      </a:solidFill>
                      <a:prstDash val="solid"/>
                      <a:round/>
                      <a:headEnd type="none" w="sm" len="sm"/>
                      <a:tailEnd type="none" w="sm" len="sm"/>
                    </a:lnR>
                    <a:lnT w="19050" cap="flat" cmpd="sng">
                      <a:solidFill>
                        <a:srgbClr val="666666">
                          <a:alpha val="0"/>
                        </a:srgbClr>
                      </a:solidFill>
                      <a:prstDash val="solid"/>
                      <a:round/>
                      <a:headEnd type="none" w="sm" len="sm"/>
                      <a:tailEnd type="none" w="sm" len="sm"/>
                    </a:lnT>
                    <a:lnB w="38100" cap="flat" cmpd="sng">
                      <a:solidFill>
                        <a:srgbClr val="666666"/>
                      </a:solidFill>
                      <a:prstDash val="solid"/>
                      <a:round/>
                      <a:headEnd type="none" w="sm" len="sm"/>
                      <a:tailEnd type="none" w="sm" len="sm"/>
                    </a:lnB>
                  </a:tcPr>
                </a:tc>
                <a:tc>
                  <a:txBody>
                    <a:bodyPr/>
                    <a:lstStyle/>
                    <a:p>
                      <a:pPr marL="0" lvl="0" indent="0" algn="ctr" rtl="0">
                        <a:lnSpc>
                          <a:spcPct val="100000"/>
                        </a:lnSpc>
                        <a:spcBef>
                          <a:spcPts val="1200"/>
                        </a:spcBef>
                        <a:spcAft>
                          <a:spcPts val="0"/>
                        </a:spcAft>
                        <a:buNone/>
                      </a:pPr>
                      <a:r>
                        <a:rPr lang="en-GB" sz="1100" b="1">
                          <a:solidFill>
                            <a:srgbClr val="00AEEF"/>
                          </a:solidFill>
                          <a:latin typeface="Lato"/>
                          <a:ea typeface="Lato"/>
                          <a:cs typeface="Lato"/>
                          <a:sym typeface="Lato"/>
                        </a:rPr>
                        <a:t>Average </a:t>
                      </a:r>
                      <a:endParaRPr sz="1100" b="1">
                        <a:solidFill>
                          <a:srgbClr val="00AEEF"/>
                        </a:solidFill>
                        <a:latin typeface="Lato"/>
                        <a:ea typeface="Lato"/>
                        <a:cs typeface="Lato"/>
                        <a:sym typeface="Lato"/>
                      </a:endParaRPr>
                    </a:p>
                  </a:txBody>
                  <a:tcPr marL="68575" marR="68575" marT="91425" marB="91425">
                    <a:lnL w="19050" cap="flat" cmpd="sng">
                      <a:solidFill>
                        <a:srgbClr val="666666">
                          <a:alpha val="0"/>
                        </a:srgbClr>
                      </a:solidFill>
                      <a:prstDash val="solid"/>
                      <a:round/>
                      <a:headEnd type="none" w="sm" len="sm"/>
                      <a:tailEnd type="none" w="sm" len="sm"/>
                    </a:lnL>
                    <a:lnR w="19050" cap="flat" cmpd="sng">
                      <a:solidFill>
                        <a:srgbClr val="666666">
                          <a:alpha val="0"/>
                        </a:srgbClr>
                      </a:solidFill>
                      <a:prstDash val="solid"/>
                      <a:round/>
                      <a:headEnd type="none" w="sm" len="sm"/>
                      <a:tailEnd type="none" w="sm" len="sm"/>
                    </a:lnR>
                    <a:lnT w="19050" cap="flat" cmpd="sng">
                      <a:solidFill>
                        <a:srgbClr val="666666">
                          <a:alpha val="0"/>
                        </a:srgbClr>
                      </a:solidFill>
                      <a:prstDash val="solid"/>
                      <a:round/>
                      <a:headEnd type="none" w="sm" len="sm"/>
                      <a:tailEnd type="none" w="sm" len="sm"/>
                    </a:lnT>
                    <a:lnB w="38100" cap="flat" cmpd="sng">
                      <a:solidFill>
                        <a:srgbClr val="666666"/>
                      </a:solidFill>
                      <a:prstDash val="solid"/>
                      <a:round/>
                      <a:headEnd type="none" w="sm" len="sm"/>
                      <a:tailEnd type="none" w="sm" len="sm"/>
                    </a:lnB>
                  </a:tcPr>
                </a:tc>
                <a:extLst>
                  <a:ext uri="{0D108BD9-81ED-4DB2-BD59-A6C34878D82A}">
                    <a16:rowId xmlns:a16="http://schemas.microsoft.com/office/drawing/2014/main" val="10000"/>
                  </a:ext>
                </a:extLst>
              </a:tr>
              <a:tr h="520375">
                <a:tc>
                  <a:txBody>
                    <a:bodyPr/>
                    <a:lstStyle/>
                    <a:p>
                      <a:pPr marL="0" lvl="0" indent="0" algn="r" rtl="0">
                        <a:lnSpc>
                          <a:spcPct val="115000"/>
                        </a:lnSpc>
                        <a:spcBef>
                          <a:spcPts val="1200"/>
                        </a:spcBef>
                        <a:spcAft>
                          <a:spcPts val="1200"/>
                        </a:spcAft>
                        <a:buNone/>
                      </a:pPr>
                      <a:r>
                        <a:rPr lang="en-GB" sz="1100" b="1">
                          <a:latin typeface="Lato"/>
                          <a:ea typeface="Lato"/>
                          <a:cs typeface="Lato"/>
                          <a:sym typeface="Lato"/>
                        </a:rPr>
                        <a:t>France</a:t>
                      </a:r>
                      <a:endParaRPr sz="1100" b="1">
                        <a:latin typeface="Lato"/>
                        <a:ea typeface="Lato"/>
                        <a:cs typeface="Lato"/>
                        <a:sym typeface="Lato"/>
                      </a:endParaRPr>
                    </a:p>
                  </a:txBody>
                  <a:tcPr marL="68575" marR="68575" marT="91425" marB="91425">
                    <a:lnL w="19050" cap="flat" cmpd="sng">
                      <a:solidFill>
                        <a:srgbClr val="666666"/>
                      </a:solidFill>
                      <a:prstDash val="solid"/>
                      <a:round/>
                      <a:headEnd type="none" w="sm" len="sm"/>
                      <a:tailEnd type="none" w="sm" len="sm"/>
                    </a:lnL>
                    <a:lnR w="19050" cap="flat" cmpd="sng">
                      <a:solidFill>
                        <a:srgbClr val="666666"/>
                      </a:solidFill>
                      <a:prstDash val="dash"/>
                      <a:round/>
                      <a:headEnd type="none" w="sm" len="sm"/>
                      <a:tailEnd type="none" w="sm" len="sm"/>
                    </a:lnR>
                    <a:lnT w="38100" cap="flat" cmpd="sng">
                      <a:solidFill>
                        <a:srgbClr val="666666"/>
                      </a:solidFill>
                      <a:prstDash val="solid"/>
                      <a:round/>
                      <a:headEnd type="none" w="sm" len="sm"/>
                      <a:tailEnd type="none" w="sm" len="sm"/>
                    </a:lnT>
                    <a:lnB w="19050" cap="flat" cmpd="sng">
                      <a:solidFill>
                        <a:srgbClr val="666666"/>
                      </a:solidFill>
                      <a:prstDash val="solid"/>
                      <a:round/>
                      <a:headEnd type="none" w="sm" len="sm"/>
                      <a:tailEnd type="none" w="sm" len="sm"/>
                    </a:lnB>
                  </a:tcPr>
                </a:tc>
                <a:tc>
                  <a:txBody>
                    <a:bodyPr/>
                    <a:lstStyle/>
                    <a:p>
                      <a:pPr marL="0" lvl="0" indent="0" algn="ctr" rtl="0">
                        <a:lnSpc>
                          <a:spcPct val="115000"/>
                        </a:lnSpc>
                        <a:spcBef>
                          <a:spcPts val="1200"/>
                        </a:spcBef>
                        <a:spcAft>
                          <a:spcPts val="1200"/>
                        </a:spcAft>
                        <a:buNone/>
                      </a:pPr>
                      <a:r>
                        <a:rPr lang="en-GB" sz="1100">
                          <a:latin typeface="Lato"/>
                          <a:ea typeface="Lato"/>
                          <a:cs typeface="Lato"/>
                          <a:sym typeface="Lato"/>
                        </a:rPr>
                        <a:t>11.0%</a:t>
                      </a:r>
                      <a:endParaRPr sz="1100">
                        <a:latin typeface="Lato"/>
                        <a:ea typeface="Lato"/>
                        <a:cs typeface="Lato"/>
                        <a:sym typeface="Lato"/>
                      </a:endParaRPr>
                    </a:p>
                  </a:txBody>
                  <a:tcPr marL="68575" marR="68575" marT="91425" marB="91425">
                    <a:lnL w="19050" cap="flat" cmpd="sng">
                      <a:solidFill>
                        <a:srgbClr val="666666"/>
                      </a:solidFill>
                      <a:prstDash val="dash"/>
                      <a:round/>
                      <a:headEnd type="none" w="sm" len="sm"/>
                      <a:tailEnd type="none" w="sm" len="sm"/>
                    </a:lnL>
                    <a:lnR w="19050" cap="flat" cmpd="sng">
                      <a:solidFill>
                        <a:srgbClr val="666666"/>
                      </a:solidFill>
                      <a:prstDash val="solid"/>
                      <a:round/>
                      <a:headEnd type="none" w="sm" len="sm"/>
                      <a:tailEnd type="none" w="sm" len="sm"/>
                    </a:lnR>
                    <a:lnT w="38100" cap="flat" cmpd="sng">
                      <a:solidFill>
                        <a:srgbClr val="666666"/>
                      </a:solidFill>
                      <a:prstDash val="solid"/>
                      <a:round/>
                      <a:headEnd type="none" w="sm" len="sm"/>
                      <a:tailEnd type="none" w="sm" len="sm"/>
                    </a:lnT>
                    <a:lnB w="19050" cap="flat" cmpd="sng">
                      <a:solidFill>
                        <a:srgbClr val="666666"/>
                      </a:solidFill>
                      <a:prstDash val="solid"/>
                      <a:round/>
                      <a:headEnd type="none" w="sm" len="sm"/>
                      <a:tailEnd type="none" w="sm" len="sm"/>
                    </a:lnB>
                  </a:tcPr>
                </a:tc>
                <a:tc>
                  <a:txBody>
                    <a:bodyPr/>
                    <a:lstStyle/>
                    <a:p>
                      <a:pPr marL="0" lvl="0" indent="0" algn="ctr" rtl="0">
                        <a:lnSpc>
                          <a:spcPct val="115000"/>
                        </a:lnSpc>
                        <a:spcBef>
                          <a:spcPts val="1200"/>
                        </a:spcBef>
                        <a:spcAft>
                          <a:spcPts val="1200"/>
                        </a:spcAft>
                        <a:buNone/>
                      </a:pPr>
                      <a:r>
                        <a:rPr lang="en-GB" sz="1100">
                          <a:latin typeface="Lato"/>
                          <a:ea typeface="Lato"/>
                          <a:cs typeface="Lato"/>
                          <a:sym typeface="Lato"/>
                        </a:rPr>
                        <a:t>7.9%</a:t>
                      </a:r>
                      <a:endParaRPr sz="1100">
                        <a:latin typeface="Lato"/>
                        <a:ea typeface="Lato"/>
                        <a:cs typeface="Lato"/>
                        <a:sym typeface="Lato"/>
                      </a:endParaRPr>
                    </a:p>
                  </a:txBody>
                  <a:tcPr marL="68575" marR="68575" marT="91425" marB="91425">
                    <a:lnL w="19050" cap="flat" cmpd="sng">
                      <a:solidFill>
                        <a:srgbClr val="666666"/>
                      </a:solidFill>
                      <a:prstDash val="solid"/>
                      <a:round/>
                      <a:headEnd type="none" w="sm" len="sm"/>
                      <a:tailEnd type="none" w="sm" len="sm"/>
                    </a:lnL>
                    <a:lnR w="19050" cap="flat" cmpd="sng">
                      <a:solidFill>
                        <a:srgbClr val="666666"/>
                      </a:solidFill>
                      <a:prstDash val="solid"/>
                      <a:round/>
                      <a:headEnd type="none" w="sm" len="sm"/>
                      <a:tailEnd type="none" w="sm" len="sm"/>
                    </a:lnR>
                    <a:lnT w="38100" cap="flat" cmpd="sng">
                      <a:solidFill>
                        <a:srgbClr val="666666"/>
                      </a:solidFill>
                      <a:prstDash val="solid"/>
                      <a:round/>
                      <a:headEnd type="none" w="sm" len="sm"/>
                      <a:tailEnd type="none" w="sm" len="sm"/>
                    </a:lnT>
                    <a:lnB w="19050" cap="flat" cmpd="sng">
                      <a:solidFill>
                        <a:srgbClr val="666666"/>
                      </a:solidFill>
                      <a:prstDash val="solid"/>
                      <a:round/>
                      <a:headEnd type="none" w="sm" len="sm"/>
                      <a:tailEnd type="none" w="sm" len="sm"/>
                    </a:lnB>
                  </a:tcPr>
                </a:tc>
                <a:tc>
                  <a:txBody>
                    <a:bodyPr/>
                    <a:lstStyle/>
                    <a:p>
                      <a:pPr marL="0" lvl="0" indent="0" algn="ctr" rtl="0">
                        <a:lnSpc>
                          <a:spcPct val="115000"/>
                        </a:lnSpc>
                        <a:spcBef>
                          <a:spcPts val="1200"/>
                        </a:spcBef>
                        <a:spcAft>
                          <a:spcPts val="1200"/>
                        </a:spcAft>
                        <a:buNone/>
                      </a:pPr>
                      <a:r>
                        <a:rPr lang="en-GB" sz="1100">
                          <a:latin typeface="Lato"/>
                          <a:ea typeface="Lato"/>
                          <a:cs typeface="Lato"/>
                          <a:sym typeface="Lato"/>
                        </a:rPr>
                        <a:t>11.7%</a:t>
                      </a:r>
                      <a:endParaRPr sz="1100">
                        <a:latin typeface="Lato"/>
                        <a:ea typeface="Lato"/>
                        <a:cs typeface="Lato"/>
                        <a:sym typeface="Lato"/>
                      </a:endParaRPr>
                    </a:p>
                  </a:txBody>
                  <a:tcPr marL="68575" marR="68575" marT="91425" marB="91425">
                    <a:lnL w="19050" cap="flat" cmpd="sng">
                      <a:solidFill>
                        <a:srgbClr val="666666"/>
                      </a:solidFill>
                      <a:prstDash val="solid"/>
                      <a:round/>
                      <a:headEnd type="none" w="sm" len="sm"/>
                      <a:tailEnd type="none" w="sm" len="sm"/>
                    </a:lnL>
                    <a:lnR w="19050" cap="flat" cmpd="sng">
                      <a:solidFill>
                        <a:srgbClr val="666666"/>
                      </a:solidFill>
                      <a:prstDash val="solid"/>
                      <a:round/>
                      <a:headEnd type="none" w="sm" len="sm"/>
                      <a:tailEnd type="none" w="sm" len="sm"/>
                    </a:lnR>
                    <a:lnT w="38100" cap="flat" cmpd="sng">
                      <a:solidFill>
                        <a:srgbClr val="666666"/>
                      </a:solidFill>
                      <a:prstDash val="solid"/>
                      <a:round/>
                      <a:headEnd type="none" w="sm" len="sm"/>
                      <a:tailEnd type="none" w="sm" len="sm"/>
                    </a:lnT>
                    <a:lnB w="19050" cap="flat" cmpd="sng">
                      <a:solidFill>
                        <a:srgbClr val="666666"/>
                      </a:solidFill>
                      <a:prstDash val="solid"/>
                      <a:round/>
                      <a:headEnd type="none" w="sm" len="sm"/>
                      <a:tailEnd type="none" w="sm" len="sm"/>
                    </a:lnB>
                  </a:tcPr>
                </a:tc>
                <a:tc>
                  <a:txBody>
                    <a:bodyPr/>
                    <a:lstStyle/>
                    <a:p>
                      <a:pPr marL="0" lvl="0" indent="0" algn="ctr" rtl="0">
                        <a:lnSpc>
                          <a:spcPct val="115000"/>
                        </a:lnSpc>
                        <a:spcBef>
                          <a:spcPts val="1200"/>
                        </a:spcBef>
                        <a:spcAft>
                          <a:spcPts val="1200"/>
                        </a:spcAft>
                        <a:buNone/>
                      </a:pPr>
                      <a:r>
                        <a:rPr lang="en-GB" sz="1100" b="1">
                          <a:latin typeface="Lato"/>
                          <a:ea typeface="Lato"/>
                          <a:cs typeface="Lato"/>
                          <a:sym typeface="Lato"/>
                        </a:rPr>
                        <a:t>9.7%</a:t>
                      </a:r>
                      <a:endParaRPr sz="1100" b="1">
                        <a:latin typeface="Lato"/>
                        <a:ea typeface="Lato"/>
                        <a:cs typeface="Lato"/>
                        <a:sym typeface="Lato"/>
                      </a:endParaRPr>
                    </a:p>
                  </a:txBody>
                  <a:tcPr marL="68575" marR="68575" marT="91425" marB="91425">
                    <a:lnL w="19050" cap="flat" cmpd="sng">
                      <a:solidFill>
                        <a:srgbClr val="666666"/>
                      </a:solidFill>
                      <a:prstDash val="solid"/>
                      <a:round/>
                      <a:headEnd type="none" w="sm" len="sm"/>
                      <a:tailEnd type="none" w="sm" len="sm"/>
                    </a:lnL>
                    <a:lnR w="19050" cap="flat" cmpd="sng">
                      <a:solidFill>
                        <a:srgbClr val="666666"/>
                      </a:solidFill>
                      <a:prstDash val="solid"/>
                      <a:round/>
                      <a:headEnd type="none" w="sm" len="sm"/>
                      <a:tailEnd type="none" w="sm" len="sm"/>
                    </a:lnR>
                    <a:lnT w="38100" cap="flat" cmpd="sng">
                      <a:solidFill>
                        <a:srgbClr val="666666"/>
                      </a:solidFill>
                      <a:prstDash val="solid"/>
                      <a:round/>
                      <a:headEnd type="none" w="sm" len="sm"/>
                      <a:tailEnd type="none" w="sm" len="sm"/>
                    </a:lnT>
                    <a:lnB w="19050" cap="flat" cmpd="sng">
                      <a:solidFill>
                        <a:srgbClr val="666666"/>
                      </a:solidFill>
                      <a:prstDash val="solid"/>
                      <a:round/>
                      <a:headEnd type="none" w="sm" len="sm"/>
                      <a:tailEnd type="none" w="sm" len="sm"/>
                    </a:lnB>
                  </a:tcPr>
                </a:tc>
                <a:extLst>
                  <a:ext uri="{0D108BD9-81ED-4DB2-BD59-A6C34878D82A}">
                    <a16:rowId xmlns:a16="http://schemas.microsoft.com/office/drawing/2014/main" val="10001"/>
                  </a:ext>
                </a:extLst>
              </a:tr>
              <a:tr h="530900">
                <a:tc>
                  <a:txBody>
                    <a:bodyPr/>
                    <a:lstStyle/>
                    <a:p>
                      <a:pPr marL="0" lvl="0" indent="0" algn="r" rtl="0">
                        <a:lnSpc>
                          <a:spcPct val="115000"/>
                        </a:lnSpc>
                        <a:spcBef>
                          <a:spcPts val="1200"/>
                        </a:spcBef>
                        <a:spcAft>
                          <a:spcPts val="1200"/>
                        </a:spcAft>
                        <a:buNone/>
                      </a:pPr>
                      <a:r>
                        <a:rPr lang="en-GB" sz="1100" b="1">
                          <a:latin typeface="Lato"/>
                          <a:ea typeface="Lato"/>
                          <a:cs typeface="Lato"/>
                          <a:sym typeface="Lato"/>
                        </a:rPr>
                        <a:t>UK</a:t>
                      </a:r>
                      <a:endParaRPr sz="1100" b="1">
                        <a:latin typeface="Lato"/>
                        <a:ea typeface="Lato"/>
                        <a:cs typeface="Lato"/>
                        <a:sym typeface="Lato"/>
                      </a:endParaRPr>
                    </a:p>
                  </a:txBody>
                  <a:tcPr marL="68575" marR="68575" marT="91425" marB="91425">
                    <a:lnL w="19050" cap="flat" cmpd="sng">
                      <a:solidFill>
                        <a:srgbClr val="666666"/>
                      </a:solidFill>
                      <a:prstDash val="solid"/>
                      <a:round/>
                      <a:headEnd type="none" w="sm" len="sm"/>
                      <a:tailEnd type="none" w="sm" len="sm"/>
                    </a:lnL>
                    <a:lnR w="19050" cap="flat" cmpd="sng">
                      <a:solidFill>
                        <a:srgbClr val="666666"/>
                      </a:solidFill>
                      <a:prstDash val="dash"/>
                      <a:round/>
                      <a:headEnd type="none" w="sm" len="sm"/>
                      <a:tailEnd type="none" w="sm" len="sm"/>
                    </a:lnR>
                    <a:lnT w="19050" cap="flat" cmpd="sng">
                      <a:solidFill>
                        <a:srgbClr val="666666"/>
                      </a:solidFill>
                      <a:prstDash val="solid"/>
                      <a:round/>
                      <a:headEnd type="none" w="sm" len="sm"/>
                      <a:tailEnd type="none" w="sm" len="sm"/>
                    </a:lnT>
                    <a:lnB w="19050" cap="flat" cmpd="sng">
                      <a:solidFill>
                        <a:srgbClr val="666666"/>
                      </a:solidFill>
                      <a:prstDash val="solid"/>
                      <a:round/>
                      <a:headEnd type="none" w="sm" len="sm"/>
                      <a:tailEnd type="none" w="sm" len="sm"/>
                    </a:lnB>
                  </a:tcPr>
                </a:tc>
                <a:tc>
                  <a:txBody>
                    <a:bodyPr/>
                    <a:lstStyle/>
                    <a:p>
                      <a:pPr marL="0" lvl="0" indent="0" algn="ctr" rtl="0">
                        <a:lnSpc>
                          <a:spcPct val="115000"/>
                        </a:lnSpc>
                        <a:spcBef>
                          <a:spcPts val="1200"/>
                        </a:spcBef>
                        <a:spcAft>
                          <a:spcPts val="1200"/>
                        </a:spcAft>
                        <a:buNone/>
                      </a:pPr>
                      <a:r>
                        <a:rPr lang="en-GB" sz="1100">
                          <a:latin typeface="Lato"/>
                          <a:ea typeface="Lato"/>
                          <a:cs typeface="Lato"/>
                          <a:sym typeface="Lato"/>
                        </a:rPr>
                        <a:t>5.9%</a:t>
                      </a:r>
                      <a:endParaRPr sz="1100">
                        <a:latin typeface="Lato"/>
                        <a:ea typeface="Lato"/>
                        <a:cs typeface="Lato"/>
                        <a:sym typeface="Lato"/>
                      </a:endParaRPr>
                    </a:p>
                  </a:txBody>
                  <a:tcPr marL="68575" marR="68575" marT="91425" marB="91425">
                    <a:lnL w="19050" cap="flat" cmpd="sng">
                      <a:solidFill>
                        <a:srgbClr val="666666"/>
                      </a:solidFill>
                      <a:prstDash val="dash"/>
                      <a:round/>
                      <a:headEnd type="none" w="sm" len="sm"/>
                      <a:tailEnd type="none" w="sm" len="sm"/>
                    </a:lnL>
                    <a:lnR w="19050" cap="flat" cmpd="sng">
                      <a:solidFill>
                        <a:srgbClr val="666666"/>
                      </a:solidFill>
                      <a:prstDash val="solid"/>
                      <a:round/>
                      <a:headEnd type="none" w="sm" len="sm"/>
                      <a:tailEnd type="none" w="sm" len="sm"/>
                    </a:lnR>
                    <a:lnT w="19050" cap="flat" cmpd="sng">
                      <a:solidFill>
                        <a:srgbClr val="666666"/>
                      </a:solidFill>
                      <a:prstDash val="solid"/>
                      <a:round/>
                      <a:headEnd type="none" w="sm" len="sm"/>
                      <a:tailEnd type="none" w="sm" len="sm"/>
                    </a:lnT>
                    <a:lnB w="19050" cap="flat" cmpd="sng">
                      <a:solidFill>
                        <a:srgbClr val="666666"/>
                      </a:solidFill>
                      <a:prstDash val="solid"/>
                      <a:round/>
                      <a:headEnd type="none" w="sm" len="sm"/>
                      <a:tailEnd type="none" w="sm" len="sm"/>
                    </a:lnB>
                  </a:tcPr>
                </a:tc>
                <a:tc>
                  <a:txBody>
                    <a:bodyPr/>
                    <a:lstStyle/>
                    <a:p>
                      <a:pPr marL="0" lvl="0" indent="0" algn="ctr" rtl="0">
                        <a:lnSpc>
                          <a:spcPct val="115000"/>
                        </a:lnSpc>
                        <a:spcBef>
                          <a:spcPts val="1200"/>
                        </a:spcBef>
                        <a:spcAft>
                          <a:spcPts val="1200"/>
                        </a:spcAft>
                        <a:buNone/>
                      </a:pPr>
                      <a:r>
                        <a:rPr lang="en-GB" sz="1100">
                          <a:latin typeface="Lato"/>
                          <a:ea typeface="Lato"/>
                          <a:cs typeface="Lato"/>
                          <a:sym typeface="Lato"/>
                        </a:rPr>
                        <a:t>5.7%</a:t>
                      </a:r>
                      <a:endParaRPr sz="1100">
                        <a:latin typeface="Lato"/>
                        <a:ea typeface="Lato"/>
                        <a:cs typeface="Lato"/>
                        <a:sym typeface="Lato"/>
                      </a:endParaRPr>
                    </a:p>
                  </a:txBody>
                  <a:tcPr marL="68575" marR="68575" marT="91425" marB="91425">
                    <a:lnL w="19050" cap="flat" cmpd="sng">
                      <a:solidFill>
                        <a:srgbClr val="666666"/>
                      </a:solidFill>
                      <a:prstDash val="solid"/>
                      <a:round/>
                      <a:headEnd type="none" w="sm" len="sm"/>
                      <a:tailEnd type="none" w="sm" len="sm"/>
                    </a:lnL>
                    <a:lnR w="19050" cap="flat" cmpd="sng">
                      <a:solidFill>
                        <a:srgbClr val="666666"/>
                      </a:solidFill>
                      <a:prstDash val="solid"/>
                      <a:round/>
                      <a:headEnd type="none" w="sm" len="sm"/>
                      <a:tailEnd type="none" w="sm" len="sm"/>
                    </a:lnR>
                    <a:lnT w="19050" cap="flat" cmpd="sng">
                      <a:solidFill>
                        <a:srgbClr val="666666"/>
                      </a:solidFill>
                      <a:prstDash val="solid"/>
                      <a:round/>
                      <a:headEnd type="none" w="sm" len="sm"/>
                      <a:tailEnd type="none" w="sm" len="sm"/>
                    </a:lnT>
                    <a:lnB w="19050" cap="flat" cmpd="sng">
                      <a:solidFill>
                        <a:srgbClr val="666666"/>
                      </a:solidFill>
                      <a:prstDash val="solid"/>
                      <a:round/>
                      <a:headEnd type="none" w="sm" len="sm"/>
                      <a:tailEnd type="none" w="sm" len="sm"/>
                    </a:lnB>
                  </a:tcPr>
                </a:tc>
                <a:tc>
                  <a:txBody>
                    <a:bodyPr/>
                    <a:lstStyle/>
                    <a:p>
                      <a:pPr marL="0" lvl="0" indent="0" algn="ctr" rtl="0">
                        <a:lnSpc>
                          <a:spcPct val="115000"/>
                        </a:lnSpc>
                        <a:spcBef>
                          <a:spcPts val="1200"/>
                        </a:spcBef>
                        <a:spcAft>
                          <a:spcPts val="1200"/>
                        </a:spcAft>
                        <a:buNone/>
                      </a:pPr>
                      <a:r>
                        <a:rPr lang="en-GB" sz="1100">
                          <a:latin typeface="Lato"/>
                          <a:ea typeface="Lato"/>
                          <a:cs typeface="Lato"/>
                          <a:sym typeface="Lato"/>
                        </a:rPr>
                        <a:t>7.3%</a:t>
                      </a:r>
                      <a:endParaRPr sz="1100">
                        <a:latin typeface="Lato"/>
                        <a:ea typeface="Lato"/>
                        <a:cs typeface="Lato"/>
                        <a:sym typeface="Lato"/>
                      </a:endParaRPr>
                    </a:p>
                  </a:txBody>
                  <a:tcPr marL="68575" marR="68575" marT="91425" marB="91425">
                    <a:lnL w="19050" cap="flat" cmpd="sng">
                      <a:solidFill>
                        <a:srgbClr val="666666"/>
                      </a:solidFill>
                      <a:prstDash val="solid"/>
                      <a:round/>
                      <a:headEnd type="none" w="sm" len="sm"/>
                      <a:tailEnd type="none" w="sm" len="sm"/>
                    </a:lnL>
                    <a:lnR w="19050" cap="flat" cmpd="sng">
                      <a:solidFill>
                        <a:srgbClr val="666666"/>
                      </a:solidFill>
                      <a:prstDash val="solid"/>
                      <a:round/>
                      <a:headEnd type="none" w="sm" len="sm"/>
                      <a:tailEnd type="none" w="sm" len="sm"/>
                    </a:lnR>
                    <a:lnT w="19050" cap="flat" cmpd="sng">
                      <a:solidFill>
                        <a:srgbClr val="666666"/>
                      </a:solidFill>
                      <a:prstDash val="solid"/>
                      <a:round/>
                      <a:headEnd type="none" w="sm" len="sm"/>
                      <a:tailEnd type="none" w="sm" len="sm"/>
                    </a:lnT>
                    <a:lnB w="19050" cap="flat" cmpd="sng">
                      <a:solidFill>
                        <a:srgbClr val="666666"/>
                      </a:solidFill>
                      <a:prstDash val="solid"/>
                      <a:round/>
                      <a:headEnd type="none" w="sm" len="sm"/>
                      <a:tailEnd type="none" w="sm" len="sm"/>
                    </a:lnB>
                  </a:tcPr>
                </a:tc>
                <a:tc>
                  <a:txBody>
                    <a:bodyPr/>
                    <a:lstStyle/>
                    <a:p>
                      <a:pPr marL="0" lvl="0" indent="0" algn="ctr" rtl="0">
                        <a:lnSpc>
                          <a:spcPct val="115000"/>
                        </a:lnSpc>
                        <a:spcBef>
                          <a:spcPts val="1200"/>
                        </a:spcBef>
                        <a:spcAft>
                          <a:spcPts val="1200"/>
                        </a:spcAft>
                        <a:buNone/>
                      </a:pPr>
                      <a:r>
                        <a:rPr lang="en-GB" sz="1100" b="1">
                          <a:latin typeface="Lato"/>
                          <a:ea typeface="Lato"/>
                          <a:cs typeface="Lato"/>
                          <a:sym typeface="Lato"/>
                        </a:rPr>
                        <a:t>7.9%</a:t>
                      </a:r>
                      <a:endParaRPr sz="1100" b="1">
                        <a:latin typeface="Lato"/>
                        <a:ea typeface="Lato"/>
                        <a:cs typeface="Lato"/>
                        <a:sym typeface="Lato"/>
                      </a:endParaRPr>
                    </a:p>
                  </a:txBody>
                  <a:tcPr marL="68575" marR="68575" marT="91425" marB="91425">
                    <a:lnL w="19050" cap="flat" cmpd="sng">
                      <a:solidFill>
                        <a:srgbClr val="666666"/>
                      </a:solidFill>
                      <a:prstDash val="solid"/>
                      <a:round/>
                      <a:headEnd type="none" w="sm" len="sm"/>
                      <a:tailEnd type="none" w="sm" len="sm"/>
                    </a:lnL>
                    <a:lnR w="19050" cap="flat" cmpd="sng">
                      <a:solidFill>
                        <a:srgbClr val="666666"/>
                      </a:solidFill>
                      <a:prstDash val="solid"/>
                      <a:round/>
                      <a:headEnd type="none" w="sm" len="sm"/>
                      <a:tailEnd type="none" w="sm" len="sm"/>
                    </a:lnR>
                    <a:lnT w="19050" cap="flat" cmpd="sng">
                      <a:solidFill>
                        <a:srgbClr val="666666"/>
                      </a:solidFill>
                      <a:prstDash val="solid"/>
                      <a:round/>
                      <a:headEnd type="none" w="sm" len="sm"/>
                      <a:tailEnd type="none" w="sm" len="sm"/>
                    </a:lnT>
                    <a:lnB w="19050" cap="flat" cmpd="sng">
                      <a:solidFill>
                        <a:srgbClr val="666666"/>
                      </a:solidFill>
                      <a:prstDash val="solid"/>
                      <a:round/>
                      <a:headEnd type="none" w="sm" len="sm"/>
                      <a:tailEnd type="none" w="sm" len="sm"/>
                    </a:lnB>
                  </a:tcPr>
                </a:tc>
                <a:extLst>
                  <a:ext uri="{0D108BD9-81ED-4DB2-BD59-A6C34878D82A}">
                    <a16:rowId xmlns:a16="http://schemas.microsoft.com/office/drawing/2014/main" val="10002"/>
                  </a:ext>
                </a:extLst>
              </a:tr>
              <a:tr h="477225">
                <a:tc>
                  <a:txBody>
                    <a:bodyPr/>
                    <a:lstStyle/>
                    <a:p>
                      <a:pPr marL="0" lvl="0" indent="0" algn="r" rtl="0">
                        <a:lnSpc>
                          <a:spcPct val="115000"/>
                        </a:lnSpc>
                        <a:spcBef>
                          <a:spcPts val="1200"/>
                        </a:spcBef>
                        <a:spcAft>
                          <a:spcPts val="1200"/>
                        </a:spcAft>
                        <a:buNone/>
                      </a:pPr>
                      <a:r>
                        <a:rPr lang="en-GB" sz="1100" b="1">
                          <a:latin typeface="Lato"/>
                          <a:ea typeface="Lato"/>
                          <a:cs typeface="Lato"/>
                          <a:sym typeface="Lato"/>
                        </a:rPr>
                        <a:t>Germany</a:t>
                      </a:r>
                      <a:endParaRPr sz="1100" b="1">
                        <a:latin typeface="Lato"/>
                        <a:ea typeface="Lato"/>
                        <a:cs typeface="Lato"/>
                        <a:sym typeface="Lato"/>
                      </a:endParaRPr>
                    </a:p>
                  </a:txBody>
                  <a:tcPr marL="68575" marR="68575" marT="91425" marB="91425">
                    <a:lnL w="19050" cap="flat" cmpd="sng">
                      <a:solidFill>
                        <a:srgbClr val="666666"/>
                      </a:solidFill>
                      <a:prstDash val="solid"/>
                      <a:round/>
                      <a:headEnd type="none" w="sm" len="sm"/>
                      <a:tailEnd type="none" w="sm" len="sm"/>
                    </a:lnL>
                    <a:lnR w="19050" cap="flat" cmpd="sng">
                      <a:solidFill>
                        <a:srgbClr val="666666"/>
                      </a:solidFill>
                      <a:prstDash val="dash"/>
                      <a:round/>
                      <a:headEnd type="none" w="sm" len="sm"/>
                      <a:tailEnd type="none" w="sm" len="sm"/>
                    </a:lnR>
                    <a:lnT w="19050" cap="flat" cmpd="sng">
                      <a:solidFill>
                        <a:srgbClr val="666666"/>
                      </a:solidFill>
                      <a:prstDash val="solid"/>
                      <a:round/>
                      <a:headEnd type="none" w="sm" len="sm"/>
                      <a:tailEnd type="none" w="sm" len="sm"/>
                    </a:lnT>
                    <a:lnB w="19050" cap="flat" cmpd="sng">
                      <a:solidFill>
                        <a:srgbClr val="666666"/>
                      </a:solidFill>
                      <a:prstDash val="solid"/>
                      <a:round/>
                      <a:headEnd type="none" w="sm" len="sm"/>
                      <a:tailEnd type="none" w="sm" len="sm"/>
                    </a:lnB>
                  </a:tcPr>
                </a:tc>
                <a:tc>
                  <a:txBody>
                    <a:bodyPr/>
                    <a:lstStyle/>
                    <a:p>
                      <a:pPr marL="0" lvl="0" indent="0" algn="ctr" rtl="0">
                        <a:lnSpc>
                          <a:spcPct val="115000"/>
                        </a:lnSpc>
                        <a:spcBef>
                          <a:spcPts val="1200"/>
                        </a:spcBef>
                        <a:spcAft>
                          <a:spcPts val="1200"/>
                        </a:spcAft>
                        <a:buNone/>
                      </a:pPr>
                      <a:r>
                        <a:rPr lang="en-GB" sz="1100">
                          <a:latin typeface="Lato"/>
                          <a:ea typeface="Lato"/>
                          <a:cs typeface="Lato"/>
                          <a:sym typeface="Lato"/>
                        </a:rPr>
                        <a:t>6.5%</a:t>
                      </a:r>
                      <a:endParaRPr sz="1100">
                        <a:latin typeface="Lato"/>
                        <a:ea typeface="Lato"/>
                        <a:cs typeface="Lato"/>
                        <a:sym typeface="Lato"/>
                      </a:endParaRPr>
                    </a:p>
                  </a:txBody>
                  <a:tcPr marL="68575" marR="68575" marT="91425" marB="91425">
                    <a:lnL w="19050" cap="flat" cmpd="sng">
                      <a:solidFill>
                        <a:srgbClr val="666666"/>
                      </a:solidFill>
                      <a:prstDash val="dash"/>
                      <a:round/>
                      <a:headEnd type="none" w="sm" len="sm"/>
                      <a:tailEnd type="none" w="sm" len="sm"/>
                    </a:lnL>
                    <a:lnR w="19050" cap="flat" cmpd="sng">
                      <a:solidFill>
                        <a:srgbClr val="666666"/>
                      </a:solidFill>
                      <a:prstDash val="solid"/>
                      <a:round/>
                      <a:headEnd type="none" w="sm" len="sm"/>
                      <a:tailEnd type="none" w="sm" len="sm"/>
                    </a:lnR>
                    <a:lnT w="19050" cap="flat" cmpd="sng">
                      <a:solidFill>
                        <a:srgbClr val="666666"/>
                      </a:solidFill>
                      <a:prstDash val="solid"/>
                      <a:round/>
                      <a:headEnd type="none" w="sm" len="sm"/>
                      <a:tailEnd type="none" w="sm" len="sm"/>
                    </a:lnT>
                    <a:lnB w="19050" cap="flat" cmpd="sng">
                      <a:solidFill>
                        <a:srgbClr val="666666"/>
                      </a:solidFill>
                      <a:prstDash val="solid"/>
                      <a:round/>
                      <a:headEnd type="none" w="sm" len="sm"/>
                      <a:tailEnd type="none" w="sm" len="sm"/>
                    </a:lnB>
                  </a:tcPr>
                </a:tc>
                <a:tc>
                  <a:txBody>
                    <a:bodyPr/>
                    <a:lstStyle/>
                    <a:p>
                      <a:pPr marL="0" lvl="0" indent="0" algn="ctr" rtl="0">
                        <a:lnSpc>
                          <a:spcPct val="115000"/>
                        </a:lnSpc>
                        <a:spcBef>
                          <a:spcPts val="1200"/>
                        </a:spcBef>
                        <a:spcAft>
                          <a:spcPts val="1200"/>
                        </a:spcAft>
                        <a:buNone/>
                      </a:pPr>
                      <a:r>
                        <a:rPr lang="en-GB" sz="1100">
                          <a:latin typeface="Lato"/>
                          <a:ea typeface="Lato"/>
                          <a:cs typeface="Lato"/>
                          <a:sym typeface="Lato"/>
                        </a:rPr>
                        <a:t>6.9%</a:t>
                      </a:r>
                      <a:endParaRPr sz="1100">
                        <a:latin typeface="Lato"/>
                        <a:ea typeface="Lato"/>
                        <a:cs typeface="Lato"/>
                        <a:sym typeface="Lato"/>
                      </a:endParaRPr>
                    </a:p>
                  </a:txBody>
                  <a:tcPr marL="68575" marR="68575" marT="91425" marB="91425">
                    <a:lnL w="19050" cap="flat" cmpd="sng">
                      <a:solidFill>
                        <a:srgbClr val="666666"/>
                      </a:solidFill>
                      <a:prstDash val="solid"/>
                      <a:round/>
                      <a:headEnd type="none" w="sm" len="sm"/>
                      <a:tailEnd type="none" w="sm" len="sm"/>
                    </a:lnL>
                    <a:lnR w="19050" cap="flat" cmpd="sng">
                      <a:solidFill>
                        <a:srgbClr val="666666"/>
                      </a:solidFill>
                      <a:prstDash val="solid"/>
                      <a:round/>
                      <a:headEnd type="none" w="sm" len="sm"/>
                      <a:tailEnd type="none" w="sm" len="sm"/>
                    </a:lnR>
                    <a:lnT w="19050" cap="flat" cmpd="sng">
                      <a:solidFill>
                        <a:srgbClr val="666666"/>
                      </a:solidFill>
                      <a:prstDash val="solid"/>
                      <a:round/>
                      <a:headEnd type="none" w="sm" len="sm"/>
                      <a:tailEnd type="none" w="sm" len="sm"/>
                    </a:lnT>
                    <a:lnB w="19050" cap="flat" cmpd="sng">
                      <a:solidFill>
                        <a:srgbClr val="666666"/>
                      </a:solidFill>
                      <a:prstDash val="solid"/>
                      <a:round/>
                      <a:headEnd type="none" w="sm" len="sm"/>
                      <a:tailEnd type="none" w="sm" len="sm"/>
                    </a:lnB>
                  </a:tcPr>
                </a:tc>
                <a:tc>
                  <a:txBody>
                    <a:bodyPr/>
                    <a:lstStyle/>
                    <a:p>
                      <a:pPr marL="0" lvl="0" indent="0" algn="ctr" rtl="0">
                        <a:lnSpc>
                          <a:spcPct val="115000"/>
                        </a:lnSpc>
                        <a:spcBef>
                          <a:spcPts val="1200"/>
                        </a:spcBef>
                        <a:spcAft>
                          <a:spcPts val="1200"/>
                        </a:spcAft>
                        <a:buNone/>
                      </a:pPr>
                      <a:r>
                        <a:rPr lang="en-GB" sz="1100">
                          <a:latin typeface="Lato"/>
                          <a:ea typeface="Lato"/>
                          <a:cs typeface="Lato"/>
                          <a:sym typeface="Lato"/>
                        </a:rPr>
                        <a:t>9.2%</a:t>
                      </a:r>
                      <a:endParaRPr sz="1100">
                        <a:latin typeface="Lato"/>
                        <a:ea typeface="Lato"/>
                        <a:cs typeface="Lato"/>
                        <a:sym typeface="Lato"/>
                      </a:endParaRPr>
                    </a:p>
                  </a:txBody>
                  <a:tcPr marL="68575" marR="68575" marT="91425" marB="91425">
                    <a:lnL w="19050" cap="flat" cmpd="sng">
                      <a:solidFill>
                        <a:srgbClr val="666666"/>
                      </a:solidFill>
                      <a:prstDash val="solid"/>
                      <a:round/>
                      <a:headEnd type="none" w="sm" len="sm"/>
                      <a:tailEnd type="none" w="sm" len="sm"/>
                    </a:lnL>
                    <a:lnR w="19050" cap="flat" cmpd="sng">
                      <a:solidFill>
                        <a:srgbClr val="666666"/>
                      </a:solidFill>
                      <a:prstDash val="solid"/>
                      <a:round/>
                      <a:headEnd type="none" w="sm" len="sm"/>
                      <a:tailEnd type="none" w="sm" len="sm"/>
                    </a:lnR>
                    <a:lnT w="19050" cap="flat" cmpd="sng">
                      <a:solidFill>
                        <a:srgbClr val="666666"/>
                      </a:solidFill>
                      <a:prstDash val="solid"/>
                      <a:round/>
                      <a:headEnd type="none" w="sm" len="sm"/>
                      <a:tailEnd type="none" w="sm" len="sm"/>
                    </a:lnT>
                    <a:lnB w="19050" cap="flat" cmpd="sng">
                      <a:solidFill>
                        <a:srgbClr val="666666"/>
                      </a:solidFill>
                      <a:prstDash val="solid"/>
                      <a:round/>
                      <a:headEnd type="none" w="sm" len="sm"/>
                      <a:tailEnd type="none" w="sm" len="sm"/>
                    </a:lnB>
                  </a:tcPr>
                </a:tc>
                <a:tc>
                  <a:txBody>
                    <a:bodyPr/>
                    <a:lstStyle/>
                    <a:p>
                      <a:pPr marL="0" lvl="0" indent="0" algn="ctr" rtl="0">
                        <a:lnSpc>
                          <a:spcPct val="115000"/>
                        </a:lnSpc>
                        <a:spcBef>
                          <a:spcPts val="1200"/>
                        </a:spcBef>
                        <a:spcAft>
                          <a:spcPts val="1200"/>
                        </a:spcAft>
                        <a:buNone/>
                      </a:pPr>
                      <a:r>
                        <a:rPr lang="en-GB" sz="1100" b="1">
                          <a:latin typeface="Lato"/>
                          <a:ea typeface="Lato"/>
                          <a:cs typeface="Lato"/>
                          <a:sym typeface="Lato"/>
                        </a:rPr>
                        <a:t>7.5%</a:t>
                      </a:r>
                      <a:endParaRPr sz="1100" b="1">
                        <a:latin typeface="Lato"/>
                        <a:ea typeface="Lato"/>
                        <a:cs typeface="Lato"/>
                        <a:sym typeface="Lato"/>
                      </a:endParaRPr>
                    </a:p>
                  </a:txBody>
                  <a:tcPr marL="68575" marR="68575" marT="91425" marB="91425">
                    <a:lnL w="19050" cap="flat" cmpd="sng">
                      <a:solidFill>
                        <a:srgbClr val="666666"/>
                      </a:solidFill>
                      <a:prstDash val="solid"/>
                      <a:round/>
                      <a:headEnd type="none" w="sm" len="sm"/>
                      <a:tailEnd type="none" w="sm" len="sm"/>
                    </a:lnL>
                    <a:lnR w="19050" cap="flat" cmpd="sng">
                      <a:solidFill>
                        <a:srgbClr val="666666"/>
                      </a:solidFill>
                      <a:prstDash val="solid"/>
                      <a:round/>
                      <a:headEnd type="none" w="sm" len="sm"/>
                      <a:tailEnd type="none" w="sm" len="sm"/>
                    </a:lnR>
                    <a:lnT w="19050" cap="flat" cmpd="sng">
                      <a:solidFill>
                        <a:srgbClr val="666666"/>
                      </a:solidFill>
                      <a:prstDash val="solid"/>
                      <a:round/>
                      <a:headEnd type="none" w="sm" len="sm"/>
                      <a:tailEnd type="none" w="sm" len="sm"/>
                    </a:lnT>
                    <a:lnB w="19050" cap="flat" cmpd="sng">
                      <a:solidFill>
                        <a:srgbClr val="666666"/>
                      </a:solidFill>
                      <a:prstDash val="solid"/>
                      <a:round/>
                      <a:headEnd type="none" w="sm" len="sm"/>
                      <a:tailEnd type="none" w="sm" len="sm"/>
                    </a:lnB>
                  </a:tcPr>
                </a:tc>
                <a:extLst>
                  <a:ext uri="{0D108BD9-81ED-4DB2-BD59-A6C34878D82A}">
                    <a16:rowId xmlns:a16="http://schemas.microsoft.com/office/drawing/2014/main" val="10003"/>
                  </a:ext>
                </a:extLst>
              </a:tr>
              <a:tr h="477225">
                <a:tc>
                  <a:txBody>
                    <a:bodyPr/>
                    <a:lstStyle/>
                    <a:p>
                      <a:pPr marL="0" lvl="0" indent="0" algn="r" rtl="0">
                        <a:lnSpc>
                          <a:spcPct val="115000"/>
                        </a:lnSpc>
                        <a:spcBef>
                          <a:spcPts val="1200"/>
                        </a:spcBef>
                        <a:spcAft>
                          <a:spcPts val="1200"/>
                        </a:spcAft>
                        <a:buNone/>
                      </a:pPr>
                      <a:r>
                        <a:rPr lang="en-GB" sz="1100" b="1">
                          <a:latin typeface="Lato"/>
                          <a:ea typeface="Lato"/>
                          <a:cs typeface="Lato"/>
                          <a:sym typeface="Lato"/>
                        </a:rPr>
                        <a:t>Average</a:t>
                      </a:r>
                      <a:endParaRPr sz="1100" b="1">
                        <a:latin typeface="Lato"/>
                        <a:ea typeface="Lato"/>
                        <a:cs typeface="Lato"/>
                        <a:sym typeface="Lato"/>
                      </a:endParaRPr>
                    </a:p>
                  </a:txBody>
                  <a:tcPr marL="68575" marR="68575" marT="91425" marB="91425">
                    <a:lnL w="19050" cap="flat" cmpd="sng">
                      <a:solidFill>
                        <a:srgbClr val="666666"/>
                      </a:solidFill>
                      <a:prstDash val="solid"/>
                      <a:round/>
                      <a:headEnd type="none" w="sm" len="sm"/>
                      <a:tailEnd type="none" w="sm" len="sm"/>
                    </a:lnL>
                    <a:lnR w="19050" cap="flat" cmpd="sng">
                      <a:solidFill>
                        <a:srgbClr val="666666"/>
                      </a:solidFill>
                      <a:prstDash val="dash"/>
                      <a:round/>
                      <a:headEnd type="none" w="sm" len="sm"/>
                      <a:tailEnd type="none" w="sm" len="sm"/>
                    </a:lnR>
                    <a:lnT w="19050" cap="flat" cmpd="sng">
                      <a:solidFill>
                        <a:srgbClr val="666666"/>
                      </a:solidFill>
                      <a:prstDash val="solid"/>
                      <a:round/>
                      <a:headEnd type="none" w="sm" len="sm"/>
                      <a:tailEnd type="none" w="sm" len="sm"/>
                    </a:lnT>
                    <a:lnB w="19050" cap="flat" cmpd="sng">
                      <a:solidFill>
                        <a:srgbClr val="666666"/>
                      </a:solidFill>
                      <a:prstDash val="solid"/>
                      <a:round/>
                      <a:headEnd type="none" w="sm" len="sm"/>
                      <a:tailEnd type="none" w="sm" len="sm"/>
                    </a:lnB>
                  </a:tcPr>
                </a:tc>
                <a:tc>
                  <a:txBody>
                    <a:bodyPr/>
                    <a:lstStyle/>
                    <a:p>
                      <a:pPr marL="0" lvl="0" indent="0" algn="ctr" rtl="0">
                        <a:lnSpc>
                          <a:spcPct val="115000"/>
                        </a:lnSpc>
                        <a:spcBef>
                          <a:spcPts val="1200"/>
                        </a:spcBef>
                        <a:spcAft>
                          <a:spcPts val="1200"/>
                        </a:spcAft>
                        <a:buNone/>
                      </a:pPr>
                      <a:r>
                        <a:rPr lang="en-GB" sz="1100">
                          <a:latin typeface="Lato"/>
                          <a:ea typeface="Lato"/>
                          <a:cs typeface="Lato"/>
                          <a:sym typeface="Lato"/>
                        </a:rPr>
                        <a:t>7.5%</a:t>
                      </a:r>
                      <a:endParaRPr sz="1100">
                        <a:latin typeface="Lato"/>
                        <a:ea typeface="Lato"/>
                        <a:cs typeface="Lato"/>
                        <a:sym typeface="Lato"/>
                      </a:endParaRPr>
                    </a:p>
                  </a:txBody>
                  <a:tcPr marL="68575" marR="68575" marT="91425" marB="91425">
                    <a:lnL w="19050" cap="flat" cmpd="sng">
                      <a:solidFill>
                        <a:srgbClr val="666666"/>
                      </a:solidFill>
                      <a:prstDash val="dash"/>
                      <a:round/>
                      <a:headEnd type="none" w="sm" len="sm"/>
                      <a:tailEnd type="none" w="sm" len="sm"/>
                    </a:lnL>
                    <a:lnR w="19050" cap="flat" cmpd="sng">
                      <a:solidFill>
                        <a:srgbClr val="666666"/>
                      </a:solidFill>
                      <a:prstDash val="solid"/>
                      <a:round/>
                      <a:headEnd type="none" w="sm" len="sm"/>
                      <a:tailEnd type="none" w="sm" len="sm"/>
                    </a:lnR>
                    <a:lnT w="19050" cap="flat" cmpd="sng">
                      <a:solidFill>
                        <a:srgbClr val="666666"/>
                      </a:solidFill>
                      <a:prstDash val="solid"/>
                      <a:round/>
                      <a:headEnd type="none" w="sm" len="sm"/>
                      <a:tailEnd type="none" w="sm" len="sm"/>
                    </a:lnT>
                    <a:lnB w="19050" cap="flat" cmpd="sng">
                      <a:solidFill>
                        <a:srgbClr val="666666"/>
                      </a:solidFill>
                      <a:prstDash val="solid"/>
                      <a:round/>
                      <a:headEnd type="none" w="sm" len="sm"/>
                      <a:tailEnd type="none" w="sm" len="sm"/>
                    </a:lnB>
                  </a:tcPr>
                </a:tc>
                <a:tc>
                  <a:txBody>
                    <a:bodyPr/>
                    <a:lstStyle/>
                    <a:p>
                      <a:pPr marL="0" lvl="0" indent="0" algn="ctr" rtl="0">
                        <a:lnSpc>
                          <a:spcPct val="115000"/>
                        </a:lnSpc>
                        <a:spcBef>
                          <a:spcPts val="1200"/>
                        </a:spcBef>
                        <a:spcAft>
                          <a:spcPts val="1200"/>
                        </a:spcAft>
                        <a:buNone/>
                      </a:pPr>
                      <a:r>
                        <a:rPr lang="en-GB" sz="1100">
                          <a:latin typeface="Lato"/>
                          <a:ea typeface="Lato"/>
                          <a:cs typeface="Lato"/>
                          <a:sym typeface="Lato"/>
                        </a:rPr>
                        <a:t>8.4%</a:t>
                      </a:r>
                      <a:endParaRPr sz="1100">
                        <a:latin typeface="Lato"/>
                        <a:ea typeface="Lato"/>
                        <a:cs typeface="Lato"/>
                        <a:sym typeface="Lato"/>
                      </a:endParaRPr>
                    </a:p>
                  </a:txBody>
                  <a:tcPr marL="68575" marR="68575" marT="91425" marB="91425">
                    <a:lnL w="19050" cap="flat" cmpd="sng">
                      <a:solidFill>
                        <a:srgbClr val="666666"/>
                      </a:solidFill>
                      <a:prstDash val="solid"/>
                      <a:round/>
                      <a:headEnd type="none" w="sm" len="sm"/>
                      <a:tailEnd type="none" w="sm" len="sm"/>
                    </a:lnL>
                    <a:lnR w="19050" cap="flat" cmpd="sng">
                      <a:solidFill>
                        <a:srgbClr val="666666"/>
                      </a:solidFill>
                      <a:prstDash val="solid"/>
                      <a:round/>
                      <a:headEnd type="none" w="sm" len="sm"/>
                      <a:tailEnd type="none" w="sm" len="sm"/>
                    </a:lnR>
                    <a:lnT w="19050" cap="flat" cmpd="sng">
                      <a:solidFill>
                        <a:srgbClr val="666666"/>
                      </a:solidFill>
                      <a:prstDash val="solid"/>
                      <a:round/>
                      <a:headEnd type="none" w="sm" len="sm"/>
                      <a:tailEnd type="none" w="sm" len="sm"/>
                    </a:lnT>
                    <a:lnB w="19050" cap="flat" cmpd="sng">
                      <a:solidFill>
                        <a:srgbClr val="666666"/>
                      </a:solidFill>
                      <a:prstDash val="solid"/>
                      <a:round/>
                      <a:headEnd type="none" w="sm" len="sm"/>
                      <a:tailEnd type="none" w="sm" len="sm"/>
                    </a:lnB>
                  </a:tcPr>
                </a:tc>
                <a:tc>
                  <a:txBody>
                    <a:bodyPr/>
                    <a:lstStyle/>
                    <a:p>
                      <a:pPr marL="0" lvl="0" indent="0" algn="ctr" rtl="0">
                        <a:lnSpc>
                          <a:spcPct val="115000"/>
                        </a:lnSpc>
                        <a:spcBef>
                          <a:spcPts val="1200"/>
                        </a:spcBef>
                        <a:spcAft>
                          <a:spcPts val="1200"/>
                        </a:spcAft>
                        <a:buNone/>
                      </a:pPr>
                      <a:r>
                        <a:rPr lang="en-GB" sz="1100">
                          <a:latin typeface="Lato"/>
                          <a:ea typeface="Lato"/>
                          <a:cs typeface="Lato"/>
                          <a:sym typeface="Lato"/>
                        </a:rPr>
                        <a:t>8.6%</a:t>
                      </a:r>
                      <a:endParaRPr sz="1100">
                        <a:latin typeface="Lato"/>
                        <a:ea typeface="Lato"/>
                        <a:cs typeface="Lato"/>
                        <a:sym typeface="Lato"/>
                      </a:endParaRPr>
                    </a:p>
                  </a:txBody>
                  <a:tcPr marL="68575" marR="68575" marT="91425" marB="91425">
                    <a:lnL w="19050" cap="flat" cmpd="sng">
                      <a:solidFill>
                        <a:srgbClr val="666666"/>
                      </a:solidFill>
                      <a:prstDash val="solid"/>
                      <a:round/>
                      <a:headEnd type="none" w="sm" len="sm"/>
                      <a:tailEnd type="none" w="sm" len="sm"/>
                    </a:lnL>
                    <a:lnR w="19050" cap="flat" cmpd="sng">
                      <a:solidFill>
                        <a:srgbClr val="666666"/>
                      </a:solidFill>
                      <a:prstDash val="solid"/>
                      <a:round/>
                      <a:headEnd type="none" w="sm" len="sm"/>
                      <a:tailEnd type="none" w="sm" len="sm"/>
                    </a:lnR>
                    <a:lnT w="19050" cap="flat" cmpd="sng">
                      <a:solidFill>
                        <a:srgbClr val="666666"/>
                      </a:solidFill>
                      <a:prstDash val="solid"/>
                      <a:round/>
                      <a:headEnd type="none" w="sm" len="sm"/>
                      <a:tailEnd type="none" w="sm" len="sm"/>
                    </a:lnT>
                    <a:lnB w="19050" cap="flat" cmpd="sng">
                      <a:solidFill>
                        <a:srgbClr val="666666"/>
                      </a:solidFill>
                      <a:prstDash val="solid"/>
                      <a:round/>
                      <a:headEnd type="none" w="sm" len="sm"/>
                      <a:tailEnd type="none" w="sm" len="sm"/>
                    </a:lnB>
                  </a:tcPr>
                </a:tc>
                <a:tc>
                  <a:txBody>
                    <a:bodyPr/>
                    <a:lstStyle/>
                    <a:p>
                      <a:pPr marL="0" lvl="0" indent="0" algn="ctr" rtl="0">
                        <a:lnSpc>
                          <a:spcPct val="115000"/>
                        </a:lnSpc>
                        <a:spcBef>
                          <a:spcPts val="1200"/>
                        </a:spcBef>
                        <a:spcAft>
                          <a:spcPts val="1200"/>
                        </a:spcAft>
                        <a:buNone/>
                      </a:pPr>
                      <a:r>
                        <a:rPr lang="en-GB" sz="1100" b="1">
                          <a:latin typeface="Lato"/>
                          <a:ea typeface="Lato"/>
                          <a:cs typeface="Lato"/>
                          <a:sym typeface="Lato"/>
                        </a:rPr>
                        <a:t>8.1%</a:t>
                      </a:r>
                      <a:endParaRPr sz="1100" b="1">
                        <a:latin typeface="Lato"/>
                        <a:ea typeface="Lato"/>
                        <a:cs typeface="Lato"/>
                        <a:sym typeface="Lato"/>
                      </a:endParaRPr>
                    </a:p>
                  </a:txBody>
                  <a:tcPr marL="68575" marR="68575" marT="91425" marB="91425">
                    <a:lnL w="19050" cap="flat" cmpd="sng">
                      <a:solidFill>
                        <a:srgbClr val="666666"/>
                      </a:solidFill>
                      <a:prstDash val="solid"/>
                      <a:round/>
                      <a:headEnd type="none" w="sm" len="sm"/>
                      <a:tailEnd type="none" w="sm" len="sm"/>
                    </a:lnL>
                    <a:lnR w="19050" cap="flat" cmpd="sng">
                      <a:solidFill>
                        <a:srgbClr val="666666"/>
                      </a:solidFill>
                      <a:prstDash val="solid"/>
                      <a:round/>
                      <a:headEnd type="none" w="sm" len="sm"/>
                      <a:tailEnd type="none" w="sm" len="sm"/>
                    </a:lnR>
                    <a:lnT w="19050" cap="flat" cmpd="sng">
                      <a:solidFill>
                        <a:srgbClr val="666666"/>
                      </a:solidFill>
                      <a:prstDash val="solid"/>
                      <a:round/>
                      <a:headEnd type="none" w="sm" len="sm"/>
                      <a:tailEnd type="none" w="sm" len="sm"/>
                    </a:lnT>
                    <a:lnB w="19050" cap="flat" cmpd="sng">
                      <a:solidFill>
                        <a:srgbClr val="666666"/>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cxnSp>
        <p:nvCxnSpPr>
          <p:cNvPr id="398" name="Google Shape;398;p17"/>
          <p:cNvCxnSpPr/>
          <p:nvPr/>
        </p:nvCxnSpPr>
        <p:spPr>
          <a:xfrm>
            <a:off x="737702" y="-25800"/>
            <a:ext cx="12900" cy="5195100"/>
          </a:xfrm>
          <a:prstGeom prst="straightConnector1">
            <a:avLst/>
          </a:prstGeom>
          <a:noFill/>
          <a:ln w="9525" cap="flat" cmpd="sng">
            <a:solidFill>
              <a:srgbClr val="FF0000"/>
            </a:solidFill>
            <a:prstDash val="dash"/>
            <a:round/>
            <a:headEnd type="none" w="sm" len="sm"/>
            <a:tailEnd type="none" w="sm" len="sm"/>
          </a:ln>
        </p:spPr>
      </p:cxnSp>
      <p:cxnSp>
        <p:nvCxnSpPr>
          <p:cNvPr id="399" name="Google Shape;399;p17"/>
          <p:cNvCxnSpPr/>
          <p:nvPr/>
        </p:nvCxnSpPr>
        <p:spPr>
          <a:xfrm>
            <a:off x="0" y="4738550"/>
            <a:ext cx="9214500" cy="0"/>
          </a:xfrm>
          <a:prstGeom prst="straightConnector1">
            <a:avLst/>
          </a:prstGeom>
          <a:noFill/>
          <a:ln w="9525" cap="flat" cmpd="sng">
            <a:solidFill>
              <a:srgbClr val="666666"/>
            </a:solidFill>
            <a:prstDash val="dash"/>
            <a:round/>
            <a:headEnd type="none" w="sm" len="sm"/>
            <a:tailEnd type="none" w="sm" len="sm"/>
          </a:ln>
        </p:spPr>
      </p:cxnSp>
      <p:cxnSp>
        <p:nvCxnSpPr>
          <p:cNvPr id="400" name="Google Shape;400;p17"/>
          <p:cNvCxnSpPr/>
          <p:nvPr/>
        </p:nvCxnSpPr>
        <p:spPr>
          <a:xfrm>
            <a:off x="8432302" y="-25800"/>
            <a:ext cx="12900" cy="5195100"/>
          </a:xfrm>
          <a:prstGeom prst="straightConnector1">
            <a:avLst/>
          </a:prstGeom>
          <a:noFill/>
          <a:ln w="9525" cap="flat" cmpd="sng">
            <a:solidFill>
              <a:srgbClr val="666666"/>
            </a:solidFill>
            <a:prstDash val="dash"/>
            <a:round/>
            <a:headEnd type="none" w="sm" len="sm"/>
            <a:tailEnd type="none" w="sm" len="sm"/>
          </a:ln>
        </p:spPr>
      </p:cxnSp>
      <p:cxnSp>
        <p:nvCxnSpPr>
          <p:cNvPr id="401" name="Google Shape;401;p17"/>
          <p:cNvCxnSpPr/>
          <p:nvPr/>
        </p:nvCxnSpPr>
        <p:spPr>
          <a:xfrm>
            <a:off x="0" y="739175"/>
            <a:ext cx="9214500" cy="0"/>
          </a:xfrm>
          <a:prstGeom prst="straightConnector1">
            <a:avLst/>
          </a:prstGeom>
          <a:noFill/>
          <a:ln w="9525" cap="flat" cmpd="sng">
            <a:solidFill>
              <a:srgbClr val="FF0000"/>
            </a:solidFill>
            <a:prstDash val="dash"/>
            <a:round/>
            <a:headEnd type="none" w="sm" len="sm"/>
            <a:tailEnd type="none" w="sm" len="sm"/>
          </a:ln>
        </p:spPr>
      </p:cxnSp>
      <p:sp>
        <p:nvSpPr>
          <p:cNvPr id="402" name="Google Shape;402;p17"/>
          <p:cNvSpPr txBox="1">
            <a:spLocks noGrp="1"/>
          </p:cNvSpPr>
          <p:nvPr>
            <p:ph type="subTitle" idx="1"/>
          </p:nvPr>
        </p:nvSpPr>
        <p:spPr>
          <a:xfrm>
            <a:off x="825375" y="1197625"/>
            <a:ext cx="4140300" cy="3504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None/>
              <a:defRPr sz="1600" b="1"/>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cxnSp>
        <p:nvCxnSpPr>
          <p:cNvPr id="403" name="Google Shape;403;p17"/>
          <p:cNvCxnSpPr/>
          <p:nvPr/>
        </p:nvCxnSpPr>
        <p:spPr>
          <a:xfrm>
            <a:off x="-40925" y="1921800"/>
            <a:ext cx="9214500" cy="0"/>
          </a:xfrm>
          <a:prstGeom prst="straightConnector1">
            <a:avLst/>
          </a:prstGeom>
          <a:noFill/>
          <a:ln w="9525" cap="flat" cmpd="sng">
            <a:solidFill>
              <a:srgbClr val="666666"/>
            </a:solidFill>
            <a:prstDash val="dash"/>
            <a:round/>
            <a:headEnd type="none" w="sm" len="sm"/>
            <a:tailEnd type="none" w="sm" len="sm"/>
          </a:ln>
        </p:spPr>
      </p:cxnSp>
      <p:sp>
        <p:nvSpPr>
          <p:cNvPr id="404" name="Google Shape;404;p17"/>
          <p:cNvSpPr txBox="1">
            <a:spLocks noGrp="1"/>
          </p:cNvSpPr>
          <p:nvPr>
            <p:ph type="subTitle" idx="2"/>
          </p:nvPr>
        </p:nvSpPr>
        <p:spPr>
          <a:xfrm>
            <a:off x="5052125" y="1773500"/>
            <a:ext cx="3195300" cy="11598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None/>
              <a:defRPr sz="2000">
                <a:latin typeface="Lato"/>
                <a:ea typeface="Lato"/>
                <a:cs typeface="Lato"/>
                <a:sym typeface="Lato"/>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
        <p:nvSpPr>
          <p:cNvPr id="405" name="Google Shape;405;p17"/>
          <p:cNvSpPr txBox="1"/>
          <p:nvPr/>
        </p:nvSpPr>
        <p:spPr>
          <a:xfrm>
            <a:off x="7020250" y="2825875"/>
            <a:ext cx="1326600" cy="737100"/>
          </a:xfrm>
          <a:prstGeom prst="rect">
            <a:avLst/>
          </a:prstGeom>
          <a:noFill/>
          <a:ln w="19050" cap="flat" cmpd="sng">
            <a:solidFill>
              <a:srgbClr val="00AEEF"/>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1000"/>
              </a:spcAft>
              <a:buClr>
                <a:srgbClr val="000000"/>
              </a:buClr>
              <a:buSzPts val="1000"/>
              <a:buFont typeface="Arial"/>
              <a:buNone/>
            </a:pPr>
            <a:r>
              <a:rPr lang="en-GB" sz="1000" b="0" i="0" u="none" strike="noStrike" cap="none">
                <a:solidFill>
                  <a:srgbClr val="000000"/>
                </a:solidFill>
                <a:latin typeface="Lato Black"/>
                <a:ea typeface="Lato Black"/>
                <a:cs typeface="Lato Black"/>
                <a:sym typeface="Lato Black"/>
              </a:rPr>
              <a:t>Make sure text </a:t>
            </a:r>
            <a:r>
              <a:rPr lang="en-GB" sz="1000">
                <a:latin typeface="Lato Black"/>
                <a:ea typeface="Lato Black"/>
                <a:cs typeface="Lato Black"/>
                <a:sym typeface="Lato Black"/>
              </a:rPr>
              <a:t>is aligned to the top of the graphic/image</a:t>
            </a:r>
            <a:endParaRPr sz="1000" b="0" i="0" u="none" strike="noStrike" cap="none">
              <a:solidFill>
                <a:srgbClr val="000000"/>
              </a:solidFill>
              <a:latin typeface="Lato Black"/>
              <a:ea typeface="Lato Black"/>
              <a:cs typeface="Lato Black"/>
              <a:sym typeface="Lato Black"/>
            </a:endParaRPr>
          </a:p>
        </p:txBody>
      </p:sp>
      <p:cxnSp>
        <p:nvCxnSpPr>
          <p:cNvPr id="406" name="Google Shape;406;p17"/>
          <p:cNvCxnSpPr>
            <a:stCxn id="405" idx="1"/>
          </p:cNvCxnSpPr>
          <p:nvPr/>
        </p:nvCxnSpPr>
        <p:spPr>
          <a:xfrm rot="10800000">
            <a:off x="4944250" y="1953025"/>
            <a:ext cx="2076000" cy="1241400"/>
          </a:xfrm>
          <a:prstGeom prst="straightConnector1">
            <a:avLst/>
          </a:prstGeom>
          <a:noFill/>
          <a:ln w="9525" cap="flat" cmpd="sng">
            <a:solidFill>
              <a:srgbClr val="595959"/>
            </a:solidFill>
            <a:prstDash val="solid"/>
            <a:round/>
            <a:headEnd type="none" w="sm" len="sm"/>
            <a:tailEnd type="triangle" w="med" len="med"/>
          </a:ln>
        </p:spPr>
      </p:cxnSp>
      <p:sp>
        <p:nvSpPr>
          <p:cNvPr id="407" name="Google Shape;407;p17"/>
          <p:cNvSpPr txBox="1">
            <a:spLocks noGrp="1"/>
          </p:cNvSpPr>
          <p:nvPr>
            <p:ph type="title" idx="3"/>
          </p:nvPr>
        </p:nvSpPr>
        <p:spPr>
          <a:xfrm>
            <a:off x="311700" y="561033"/>
            <a:ext cx="8520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Font typeface="Lato"/>
              <a:buNone/>
              <a:defRPr b="1">
                <a:latin typeface="Lato"/>
                <a:ea typeface="Lato"/>
                <a:cs typeface="Lato"/>
                <a:sym typeface="Lato"/>
              </a:defRPr>
            </a:lvl1pPr>
            <a:lvl2pPr lvl="1" algn="ctr" rtl="0">
              <a:spcBef>
                <a:spcPts val="0"/>
              </a:spcBef>
              <a:spcAft>
                <a:spcPts val="0"/>
              </a:spcAft>
              <a:buSzPts val="2800"/>
              <a:buFont typeface="Lato"/>
              <a:buNone/>
              <a:defRPr b="1">
                <a:latin typeface="Lato"/>
                <a:ea typeface="Lato"/>
                <a:cs typeface="Lato"/>
                <a:sym typeface="Lato"/>
              </a:defRPr>
            </a:lvl2pPr>
            <a:lvl3pPr lvl="2" algn="ctr" rtl="0">
              <a:spcBef>
                <a:spcPts val="0"/>
              </a:spcBef>
              <a:spcAft>
                <a:spcPts val="0"/>
              </a:spcAft>
              <a:buSzPts val="2800"/>
              <a:buFont typeface="Lato"/>
              <a:buNone/>
              <a:defRPr b="1">
                <a:latin typeface="Lato"/>
                <a:ea typeface="Lato"/>
                <a:cs typeface="Lato"/>
                <a:sym typeface="Lato"/>
              </a:defRPr>
            </a:lvl3pPr>
            <a:lvl4pPr lvl="3" algn="ctr" rtl="0">
              <a:spcBef>
                <a:spcPts val="0"/>
              </a:spcBef>
              <a:spcAft>
                <a:spcPts val="0"/>
              </a:spcAft>
              <a:buSzPts val="2800"/>
              <a:buFont typeface="Lato"/>
              <a:buNone/>
              <a:defRPr b="1">
                <a:latin typeface="Lato"/>
                <a:ea typeface="Lato"/>
                <a:cs typeface="Lato"/>
                <a:sym typeface="Lato"/>
              </a:defRPr>
            </a:lvl4pPr>
            <a:lvl5pPr lvl="4" algn="ctr" rtl="0">
              <a:spcBef>
                <a:spcPts val="0"/>
              </a:spcBef>
              <a:spcAft>
                <a:spcPts val="0"/>
              </a:spcAft>
              <a:buSzPts val="2800"/>
              <a:buFont typeface="Lato"/>
              <a:buNone/>
              <a:defRPr b="1">
                <a:latin typeface="Lato"/>
                <a:ea typeface="Lato"/>
                <a:cs typeface="Lato"/>
                <a:sym typeface="Lato"/>
              </a:defRPr>
            </a:lvl5pPr>
            <a:lvl6pPr lvl="5" algn="ctr" rtl="0">
              <a:spcBef>
                <a:spcPts val="0"/>
              </a:spcBef>
              <a:spcAft>
                <a:spcPts val="0"/>
              </a:spcAft>
              <a:buSzPts val="2800"/>
              <a:buFont typeface="Lato"/>
              <a:buNone/>
              <a:defRPr b="1">
                <a:latin typeface="Lato"/>
                <a:ea typeface="Lato"/>
                <a:cs typeface="Lato"/>
                <a:sym typeface="Lato"/>
              </a:defRPr>
            </a:lvl6pPr>
            <a:lvl7pPr lvl="6" algn="ctr" rtl="0">
              <a:spcBef>
                <a:spcPts val="0"/>
              </a:spcBef>
              <a:spcAft>
                <a:spcPts val="0"/>
              </a:spcAft>
              <a:buSzPts val="2800"/>
              <a:buFont typeface="Lato"/>
              <a:buNone/>
              <a:defRPr b="1">
                <a:latin typeface="Lato"/>
                <a:ea typeface="Lato"/>
                <a:cs typeface="Lato"/>
                <a:sym typeface="Lato"/>
              </a:defRPr>
            </a:lvl7pPr>
            <a:lvl8pPr lvl="7" algn="ctr" rtl="0">
              <a:spcBef>
                <a:spcPts val="0"/>
              </a:spcBef>
              <a:spcAft>
                <a:spcPts val="0"/>
              </a:spcAft>
              <a:buSzPts val="2800"/>
              <a:buFont typeface="Lato"/>
              <a:buNone/>
              <a:defRPr b="1">
                <a:latin typeface="Lato"/>
                <a:ea typeface="Lato"/>
                <a:cs typeface="Lato"/>
                <a:sym typeface="Lato"/>
              </a:defRPr>
            </a:lvl8pPr>
            <a:lvl9pPr lvl="8" algn="ctr" rtl="0">
              <a:spcBef>
                <a:spcPts val="0"/>
              </a:spcBef>
              <a:spcAft>
                <a:spcPts val="0"/>
              </a:spcAft>
              <a:buSzPts val="2800"/>
              <a:buFont typeface="Lato"/>
              <a:buNone/>
              <a:defRPr b="1">
                <a:latin typeface="Lato"/>
                <a:ea typeface="Lato"/>
                <a:cs typeface="Lato"/>
                <a:sym typeface="Lato"/>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40">
        <p:fade/>
      </p:transition>
    </mc:Choice>
    <mc:Fallback xmlns="">
      <p:transition>
        <p:fade/>
      </p:transition>
    </mc:Fallback>
  </mc:AlternateContent>
  <p:extLst>
    <p:ext uri="{DCECCB84-F9BA-43D5-87BE-67443E8EF086}">
      <p15:sldGuideLst xmlns:p15="http://schemas.microsoft.com/office/powerpoint/2012/main">
        <p15:guide id="1" orient="horz" pos="850">
          <p15:clr>
            <a:srgbClr val="FA7B17"/>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Middle divider">
  <p:cSld name="SECTION_TITLE_AND_DESCRIPTION_2">
    <p:spTree>
      <p:nvGrpSpPr>
        <p:cNvPr id="1" name="Shape 408"/>
        <p:cNvGrpSpPr/>
        <p:nvPr/>
      </p:nvGrpSpPr>
      <p:grpSpPr>
        <a:xfrm>
          <a:off x="0" y="0"/>
          <a:ext cx="0" cy="0"/>
          <a:chOff x="0" y="0"/>
          <a:chExt cx="0" cy="0"/>
        </a:xfrm>
      </p:grpSpPr>
      <p:sp>
        <p:nvSpPr>
          <p:cNvPr id="409" name="Google Shape;409;p18"/>
          <p:cNvSpPr txBox="1">
            <a:spLocks noGrp="1"/>
          </p:cNvSpPr>
          <p:nvPr>
            <p:ph type="sldNum" idx="12"/>
          </p:nvPr>
        </p:nvSpPr>
        <p:spPr>
          <a:xfrm>
            <a:off x="8697775" y="144075"/>
            <a:ext cx="323400" cy="350400"/>
          </a:xfrm>
          <a:prstGeom prst="rect">
            <a:avLst/>
          </a:prstGeom>
        </p:spPr>
        <p:txBody>
          <a:bodyPr spcFirstLastPara="1" wrap="square" lIns="91425" tIns="91425" rIns="91425" bIns="91425" anchor="ctr" anchorCtr="0">
            <a:noAutofit/>
          </a:bodyPr>
          <a:lstStyle>
            <a:lvl1pPr lvl="0" rtl="0">
              <a:buNone/>
              <a:defRPr>
                <a:solidFill>
                  <a:srgbClr val="000000"/>
                </a:solidFill>
                <a:latin typeface="Lato"/>
                <a:ea typeface="Lato"/>
                <a:cs typeface="Lato"/>
                <a:sym typeface="Lato"/>
              </a:defRPr>
            </a:lvl1pPr>
            <a:lvl2pPr lvl="1" rtl="0">
              <a:buNone/>
              <a:defRPr>
                <a:solidFill>
                  <a:srgbClr val="000000"/>
                </a:solidFill>
                <a:latin typeface="Lato"/>
                <a:ea typeface="Lato"/>
                <a:cs typeface="Lato"/>
                <a:sym typeface="Lato"/>
              </a:defRPr>
            </a:lvl2pPr>
            <a:lvl3pPr lvl="2" rtl="0">
              <a:buNone/>
              <a:defRPr>
                <a:solidFill>
                  <a:srgbClr val="000000"/>
                </a:solidFill>
                <a:latin typeface="Lato"/>
                <a:ea typeface="Lato"/>
                <a:cs typeface="Lato"/>
                <a:sym typeface="Lato"/>
              </a:defRPr>
            </a:lvl3pPr>
            <a:lvl4pPr lvl="3" rtl="0">
              <a:buNone/>
              <a:defRPr>
                <a:solidFill>
                  <a:srgbClr val="000000"/>
                </a:solidFill>
                <a:latin typeface="Lato"/>
                <a:ea typeface="Lato"/>
                <a:cs typeface="Lato"/>
                <a:sym typeface="Lato"/>
              </a:defRPr>
            </a:lvl4pPr>
            <a:lvl5pPr lvl="4" rtl="0">
              <a:buNone/>
              <a:defRPr>
                <a:solidFill>
                  <a:srgbClr val="000000"/>
                </a:solidFill>
                <a:latin typeface="Lato"/>
                <a:ea typeface="Lato"/>
                <a:cs typeface="Lato"/>
                <a:sym typeface="Lato"/>
              </a:defRPr>
            </a:lvl5pPr>
            <a:lvl6pPr lvl="5" rtl="0">
              <a:buNone/>
              <a:defRPr>
                <a:solidFill>
                  <a:srgbClr val="000000"/>
                </a:solidFill>
                <a:latin typeface="Lato"/>
                <a:ea typeface="Lato"/>
                <a:cs typeface="Lato"/>
                <a:sym typeface="Lato"/>
              </a:defRPr>
            </a:lvl6pPr>
            <a:lvl7pPr lvl="6" rtl="0">
              <a:buNone/>
              <a:defRPr>
                <a:solidFill>
                  <a:srgbClr val="000000"/>
                </a:solidFill>
                <a:latin typeface="Lato"/>
                <a:ea typeface="Lato"/>
                <a:cs typeface="Lato"/>
                <a:sym typeface="Lato"/>
              </a:defRPr>
            </a:lvl7pPr>
            <a:lvl8pPr lvl="7" rtl="0">
              <a:buNone/>
              <a:defRPr>
                <a:solidFill>
                  <a:srgbClr val="000000"/>
                </a:solidFill>
                <a:latin typeface="Lato"/>
                <a:ea typeface="Lato"/>
                <a:cs typeface="Lato"/>
                <a:sym typeface="Lato"/>
              </a:defRPr>
            </a:lvl8pPr>
            <a:lvl9pPr lvl="8" rtl="0">
              <a:buNone/>
              <a:defRPr>
                <a:solidFill>
                  <a:srgbClr val="000000"/>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GB"/>
              <a:t>‹#›</a:t>
            </a:fld>
            <a:endParaRPr/>
          </a:p>
        </p:txBody>
      </p:sp>
      <p:grpSp>
        <p:nvGrpSpPr>
          <p:cNvPr id="410" name="Google Shape;410;p18"/>
          <p:cNvGrpSpPr/>
          <p:nvPr/>
        </p:nvGrpSpPr>
        <p:grpSpPr>
          <a:xfrm>
            <a:off x="227153" y="269999"/>
            <a:ext cx="510546" cy="459178"/>
            <a:chOff x="515873" y="2377674"/>
            <a:chExt cx="725105" cy="721070"/>
          </a:xfrm>
        </p:grpSpPr>
        <p:grpSp>
          <p:nvGrpSpPr>
            <p:cNvPr id="411" name="Google Shape;411;p18"/>
            <p:cNvGrpSpPr/>
            <p:nvPr/>
          </p:nvGrpSpPr>
          <p:grpSpPr>
            <a:xfrm rot="5400000">
              <a:off x="276626" y="2623722"/>
              <a:ext cx="714270" cy="235775"/>
              <a:chOff x="5845800" y="-1041575"/>
              <a:chExt cx="3198700" cy="513000"/>
            </a:xfrm>
          </p:grpSpPr>
          <p:sp>
            <p:nvSpPr>
              <p:cNvPr id="412" name="Google Shape;412;p18"/>
              <p:cNvSpPr/>
              <p:nvPr/>
            </p:nvSpPr>
            <p:spPr>
              <a:xfrm>
                <a:off x="6021700" y="-1041575"/>
                <a:ext cx="2781000" cy="513000"/>
              </a:xfrm>
              <a:prstGeom prst="roundRect">
                <a:avLst>
                  <a:gd name="adj" fmla="val 16667"/>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18"/>
              <p:cNvSpPr/>
              <p:nvPr/>
            </p:nvSpPr>
            <p:spPr>
              <a:xfrm>
                <a:off x="58458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18"/>
              <p:cNvSpPr/>
              <p:nvPr/>
            </p:nvSpPr>
            <p:spPr>
              <a:xfrm>
                <a:off x="84961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5" name="Google Shape;415;p18"/>
            <p:cNvGrpSpPr/>
            <p:nvPr/>
          </p:nvGrpSpPr>
          <p:grpSpPr>
            <a:xfrm>
              <a:off x="516153" y="2377674"/>
              <a:ext cx="724825" cy="235775"/>
              <a:chOff x="5845800" y="-1041575"/>
              <a:chExt cx="3198700" cy="513000"/>
            </a:xfrm>
          </p:grpSpPr>
          <p:sp>
            <p:nvSpPr>
              <p:cNvPr id="416" name="Google Shape;416;p18"/>
              <p:cNvSpPr/>
              <p:nvPr/>
            </p:nvSpPr>
            <p:spPr>
              <a:xfrm>
                <a:off x="6021700" y="-1041575"/>
                <a:ext cx="2781000" cy="513000"/>
              </a:xfrm>
              <a:prstGeom prst="roundRect">
                <a:avLst>
                  <a:gd name="adj" fmla="val 16667"/>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18"/>
              <p:cNvSpPr/>
              <p:nvPr/>
            </p:nvSpPr>
            <p:spPr>
              <a:xfrm>
                <a:off x="58458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18"/>
              <p:cNvSpPr/>
              <p:nvPr/>
            </p:nvSpPr>
            <p:spPr>
              <a:xfrm>
                <a:off x="84961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19" name="Google Shape;419;p18"/>
          <p:cNvGrpSpPr/>
          <p:nvPr/>
        </p:nvGrpSpPr>
        <p:grpSpPr>
          <a:xfrm rot="10800000">
            <a:off x="8414676" y="4435224"/>
            <a:ext cx="510546" cy="459178"/>
            <a:chOff x="515873" y="2377674"/>
            <a:chExt cx="725105" cy="721070"/>
          </a:xfrm>
        </p:grpSpPr>
        <p:grpSp>
          <p:nvGrpSpPr>
            <p:cNvPr id="420" name="Google Shape;420;p18"/>
            <p:cNvGrpSpPr/>
            <p:nvPr/>
          </p:nvGrpSpPr>
          <p:grpSpPr>
            <a:xfrm rot="5400000">
              <a:off x="276626" y="2623722"/>
              <a:ext cx="714270" cy="235775"/>
              <a:chOff x="5845800" y="-1041575"/>
              <a:chExt cx="3198700" cy="513000"/>
            </a:xfrm>
          </p:grpSpPr>
          <p:sp>
            <p:nvSpPr>
              <p:cNvPr id="421" name="Google Shape;421;p18"/>
              <p:cNvSpPr/>
              <p:nvPr/>
            </p:nvSpPr>
            <p:spPr>
              <a:xfrm>
                <a:off x="6021700" y="-1041575"/>
                <a:ext cx="2781000" cy="513000"/>
              </a:xfrm>
              <a:prstGeom prst="roundRect">
                <a:avLst>
                  <a:gd name="adj" fmla="val 16667"/>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18"/>
              <p:cNvSpPr/>
              <p:nvPr/>
            </p:nvSpPr>
            <p:spPr>
              <a:xfrm>
                <a:off x="58458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18"/>
              <p:cNvSpPr/>
              <p:nvPr/>
            </p:nvSpPr>
            <p:spPr>
              <a:xfrm>
                <a:off x="84961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4" name="Google Shape;424;p18"/>
            <p:cNvGrpSpPr/>
            <p:nvPr/>
          </p:nvGrpSpPr>
          <p:grpSpPr>
            <a:xfrm>
              <a:off x="516153" y="2377674"/>
              <a:ext cx="724825" cy="235775"/>
              <a:chOff x="5845800" y="-1041575"/>
              <a:chExt cx="3198700" cy="513000"/>
            </a:xfrm>
          </p:grpSpPr>
          <p:sp>
            <p:nvSpPr>
              <p:cNvPr id="425" name="Google Shape;425;p18"/>
              <p:cNvSpPr/>
              <p:nvPr/>
            </p:nvSpPr>
            <p:spPr>
              <a:xfrm>
                <a:off x="6021700" y="-1041575"/>
                <a:ext cx="2781000" cy="513000"/>
              </a:xfrm>
              <a:prstGeom prst="roundRect">
                <a:avLst>
                  <a:gd name="adj" fmla="val 16667"/>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8"/>
              <p:cNvSpPr/>
              <p:nvPr/>
            </p:nvSpPr>
            <p:spPr>
              <a:xfrm>
                <a:off x="58458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8"/>
              <p:cNvSpPr/>
              <p:nvPr/>
            </p:nvSpPr>
            <p:spPr>
              <a:xfrm>
                <a:off x="84961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428" name="Google Shape;428;p18"/>
          <p:cNvPicPr preferRelativeResize="0"/>
          <p:nvPr/>
        </p:nvPicPr>
        <p:blipFill rotWithShape="1">
          <a:blip r:embed="rId2">
            <a:alphaModFix/>
          </a:blip>
          <a:srcRect r="75475"/>
          <a:stretch/>
        </p:blipFill>
        <p:spPr>
          <a:xfrm>
            <a:off x="8544227" y="204700"/>
            <a:ext cx="193824" cy="157517"/>
          </a:xfrm>
          <a:prstGeom prst="rect">
            <a:avLst/>
          </a:prstGeom>
          <a:noFill/>
          <a:ln>
            <a:noFill/>
          </a:ln>
        </p:spPr>
      </p:pic>
      <p:sp>
        <p:nvSpPr>
          <p:cNvPr id="429" name="Google Shape;429;p18"/>
          <p:cNvSpPr txBox="1">
            <a:spLocks noGrp="1"/>
          </p:cNvSpPr>
          <p:nvPr>
            <p:ph type="title"/>
          </p:nvPr>
        </p:nvSpPr>
        <p:spPr>
          <a:xfrm>
            <a:off x="6706725" y="144075"/>
            <a:ext cx="1837500" cy="350400"/>
          </a:xfrm>
          <a:prstGeom prst="rect">
            <a:avLst/>
          </a:prstGeom>
        </p:spPr>
        <p:txBody>
          <a:bodyPr spcFirstLastPara="1" wrap="square" lIns="91425" tIns="91425" rIns="91425" bIns="91425" anchor="t" anchorCtr="0">
            <a:noAutofit/>
          </a:bodyPr>
          <a:lstStyle>
            <a:lvl1pPr lvl="0" algn="r" rtl="0">
              <a:spcBef>
                <a:spcPts val="0"/>
              </a:spcBef>
              <a:spcAft>
                <a:spcPts val="0"/>
              </a:spcAft>
              <a:buClr>
                <a:srgbClr val="000000"/>
              </a:buClr>
              <a:buSzPts val="1000"/>
              <a:buFont typeface="Lato"/>
              <a:buNone/>
              <a:defRPr sz="1000">
                <a:solidFill>
                  <a:srgbClr val="000000"/>
                </a:solidFill>
                <a:latin typeface="Lato"/>
                <a:ea typeface="Lato"/>
                <a:cs typeface="Lato"/>
                <a:sym typeface="Lato"/>
              </a:defRPr>
            </a:lvl1pPr>
            <a:lvl2pPr lvl="1" algn="r" rtl="0">
              <a:spcBef>
                <a:spcPts val="0"/>
              </a:spcBef>
              <a:spcAft>
                <a:spcPts val="0"/>
              </a:spcAft>
              <a:buClr>
                <a:srgbClr val="000000"/>
              </a:buClr>
              <a:buSzPts val="1000"/>
              <a:buFont typeface="Lato"/>
              <a:buNone/>
              <a:defRPr sz="1000">
                <a:solidFill>
                  <a:srgbClr val="000000"/>
                </a:solidFill>
                <a:latin typeface="Lato"/>
                <a:ea typeface="Lato"/>
                <a:cs typeface="Lato"/>
                <a:sym typeface="Lato"/>
              </a:defRPr>
            </a:lvl2pPr>
            <a:lvl3pPr lvl="2" algn="r" rtl="0">
              <a:spcBef>
                <a:spcPts val="0"/>
              </a:spcBef>
              <a:spcAft>
                <a:spcPts val="0"/>
              </a:spcAft>
              <a:buClr>
                <a:srgbClr val="000000"/>
              </a:buClr>
              <a:buSzPts val="1000"/>
              <a:buFont typeface="Lato"/>
              <a:buNone/>
              <a:defRPr sz="1000">
                <a:solidFill>
                  <a:srgbClr val="000000"/>
                </a:solidFill>
                <a:latin typeface="Lato"/>
                <a:ea typeface="Lato"/>
                <a:cs typeface="Lato"/>
                <a:sym typeface="Lato"/>
              </a:defRPr>
            </a:lvl3pPr>
            <a:lvl4pPr lvl="3" algn="r" rtl="0">
              <a:spcBef>
                <a:spcPts val="0"/>
              </a:spcBef>
              <a:spcAft>
                <a:spcPts val="0"/>
              </a:spcAft>
              <a:buClr>
                <a:srgbClr val="000000"/>
              </a:buClr>
              <a:buSzPts val="1000"/>
              <a:buFont typeface="Lato"/>
              <a:buNone/>
              <a:defRPr sz="1000">
                <a:solidFill>
                  <a:srgbClr val="000000"/>
                </a:solidFill>
                <a:latin typeface="Lato"/>
                <a:ea typeface="Lato"/>
                <a:cs typeface="Lato"/>
                <a:sym typeface="Lato"/>
              </a:defRPr>
            </a:lvl4pPr>
            <a:lvl5pPr lvl="4" algn="r" rtl="0">
              <a:spcBef>
                <a:spcPts val="0"/>
              </a:spcBef>
              <a:spcAft>
                <a:spcPts val="0"/>
              </a:spcAft>
              <a:buClr>
                <a:srgbClr val="000000"/>
              </a:buClr>
              <a:buSzPts val="1000"/>
              <a:buFont typeface="Lato"/>
              <a:buNone/>
              <a:defRPr sz="1000">
                <a:solidFill>
                  <a:srgbClr val="000000"/>
                </a:solidFill>
                <a:latin typeface="Lato"/>
                <a:ea typeface="Lato"/>
                <a:cs typeface="Lato"/>
                <a:sym typeface="Lato"/>
              </a:defRPr>
            </a:lvl5pPr>
            <a:lvl6pPr lvl="5" algn="r" rtl="0">
              <a:spcBef>
                <a:spcPts val="0"/>
              </a:spcBef>
              <a:spcAft>
                <a:spcPts val="0"/>
              </a:spcAft>
              <a:buClr>
                <a:srgbClr val="000000"/>
              </a:buClr>
              <a:buSzPts val="1000"/>
              <a:buFont typeface="Lato"/>
              <a:buNone/>
              <a:defRPr sz="1000">
                <a:solidFill>
                  <a:srgbClr val="000000"/>
                </a:solidFill>
                <a:latin typeface="Lato"/>
                <a:ea typeface="Lato"/>
                <a:cs typeface="Lato"/>
                <a:sym typeface="Lato"/>
              </a:defRPr>
            </a:lvl6pPr>
            <a:lvl7pPr lvl="6" algn="r" rtl="0">
              <a:spcBef>
                <a:spcPts val="0"/>
              </a:spcBef>
              <a:spcAft>
                <a:spcPts val="0"/>
              </a:spcAft>
              <a:buClr>
                <a:srgbClr val="000000"/>
              </a:buClr>
              <a:buSzPts val="1000"/>
              <a:buFont typeface="Lato"/>
              <a:buNone/>
              <a:defRPr sz="1000">
                <a:solidFill>
                  <a:srgbClr val="000000"/>
                </a:solidFill>
                <a:latin typeface="Lato"/>
                <a:ea typeface="Lato"/>
                <a:cs typeface="Lato"/>
                <a:sym typeface="Lato"/>
              </a:defRPr>
            </a:lvl7pPr>
            <a:lvl8pPr lvl="7" algn="r" rtl="0">
              <a:spcBef>
                <a:spcPts val="0"/>
              </a:spcBef>
              <a:spcAft>
                <a:spcPts val="0"/>
              </a:spcAft>
              <a:buClr>
                <a:srgbClr val="000000"/>
              </a:buClr>
              <a:buSzPts val="1000"/>
              <a:buFont typeface="Lato"/>
              <a:buNone/>
              <a:defRPr sz="1000">
                <a:solidFill>
                  <a:srgbClr val="000000"/>
                </a:solidFill>
                <a:latin typeface="Lato"/>
                <a:ea typeface="Lato"/>
                <a:cs typeface="Lato"/>
                <a:sym typeface="Lato"/>
              </a:defRPr>
            </a:lvl8pPr>
            <a:lvl9pPr lvl="8" algn="r" rtl="0">
              <a:spcBef>
                <a:spcPts val="0"/>
              </a:spcBef>
              <a:spcAft>
                <a:spcPts val="0"/>
              </a:spcAft>
              <a:buClr>
                <a:srgbClr val="000000"/>
              </a:buClr>
              <a:buSzPts val="1000"/>
              <a:buFont typeface="Lato"/>
              <a:buNone/>
              <a:defRPr sz="1000">
                <a:solidFill>
                  <a:srgbClr val="000000"/>
                </a:solidFill>
                <a:latin typeface="Lato"/>
                <a:ea typeface="Lato"/>
                <a:cs typeface="Lato"/>
                <a:sym typeface="Lato"/>
              </a:defRPr>
            </a:lvl9pPr>
          </a:lstStyle>
          <a:p>
            <a:endParaRPr/>
          </a:p>
        </p:txBody>
      </p:sp>
      <p:grpSp>
        <p:nvGrpSpPr>
          <p:cNvPr id="430" name="Google Shape;430;p18"/>
          <p:cNvGrpSpPr/>
          <p:nvPr/>
        </p:nvGrpSpPr>
        <p:grpSpPr>
          <a:xfrm rot="5400000">
            <a:off x="3719919" y="2862636"/>
            <a:ext cx="1695311" cy="235775"/>
            <a:chOff x="5845800" y="-1041575"/>
            <a:chExt cx="3198700" cy="513000"/>
          </a:xfrm>
        </p:grpSpPr>
        <p:sp>
          <p:nvSpPr>
            <p:cNvPr id="431" name="Google Shape;431;p18"/>
            <p:cNvSpPr/>
            <p:nvPr/>
          </p:nvSpPr>
          <p:spPr>
            <a:xfrm>
              <a:off x="6021700" y="-1041575"/>
              <a:ext cx="2781000" cy="513000"/>
            </a:xfrm>
            <a:prstGeom prst="roundRect">
              <a:avLst>
                <a:gd name="adj" fmla="val 16667"/>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18"/>
            <p:cNvSpPr/>
            <p:nvPr/>
          </p:nvSpPr>
          <p:spPr>
            <a:xfrm>
              <a:off x="58458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18"/>
            <p:cNvSpPr/>
            <p:nvPr/>
          </p:nvSpPr>
          <p:spPr>
            <a:xfrm>
              <a:off x="84961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4" name="Google Shape;434;p18"/>
          <p:cNvSpPr txBox="1">
            <a:spLocks noGrp="1"/>
          </p:cNvSpPr>
          <p:nvPr>
            <p:ph type="title" idx="2"/>
          </p:nvPr>
        </p:nvSpPr>
        <p:spPr>
          <a:xfrm>
            <a:off x="311700" y="561033"/>
            <a:ext cx="8520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Font typeface="Lato"/>
              <a:buNone/>
              <a:defRPr b="1">
                <a:latin typeface="Lato"/>
                <a:ea typeface="Lato"/>
                <a:cs typeface="Lato"/>
                <a:sym typeface="Lato"/>
              </a:defRPr>
            </a:lvl1pPr>
            <a:lvl2pPr lvl="1" algn="ctr" rtl="0">
              <a:spcBef>
                <a:spcPts val="0"/>
              </a:spcBef>
              <a:spcAft>
                <a:spcPts val="0"/>
              </a:spcAft>
              <a:buSzPts val="2800"/>
              <a:buFont typeface="Lato"/>
              <a:buNone/>
              <a:defRPr b="1">
                <a:latin typeface="Lato"/>
                <a:ea typeface="Lato"/>
                <a:cs typeface="Lato"/>
                <a:sym typeface="Lato"/>
              </a:defRPr>
            </a:lvl2pPr>
            <a:lvl3pPr lvl="2" algn="ctr" rtl="0">
              <a:spcBef>
                <a:spcPts val="0"/>
              </a:spcBef>
              <a:spcAft>
                <a:spcPts val="0"/>
              </a:spcAft>
              <a:buSzPts val="2800"/>
              <a:buFont typeface="Lato"/>
              <a:buNone/>
              <a:defRPr b="1">
                <a:latin typeface="Lato"/>
                <a:ea typeface="Lato"/>
                <a:cs typeface="Lato"/>
                <a:sym typeface="Lato"/>
              </a:defRPr>
            </a:lvl3pPr>
            <a:lvl4pPr lvl="3" algn="ctr" rtl="0">
              <a:spcBef>
                <a:spcPts val="0"/>
              </a:spcBef>
              <a:spcAft>
                <a:spcPts val="0"/>
              </a:spcAft>
              <a:buSzPts val="2800"/>
              <a:buFont typeface="Lato"/>
              <a:buNone/>
              <a:defRPr b="1">
                <a:latin typeface="Lato"/>
                <a:ea typeface="Lato"/>
                <a:cs typeface="Lato"/>
                <a:sym typeface="Lato"/>
              </a:defRPr>
            </a:lvl4pPr>
            <a:lvl5pPr lvl="4" algn="ctr" rtl="0">
              <a:spcBef>
                <a:spcPts val="0"/>
              </a:spcBef>
              <a:spcAft>
                <a:spcPts val="0"/>
              </a:spcAft>
              <a:buSzPts val="2800"/>
              <a:buFont typeface="Lato"/>
              <a:buNone/>
              <a:defRPr b="1">
                <a:latin typeface="Lato"/>
                <a:ea typeface="Lato"/>
                <a:cs typeface="Lato"/>
                <a:sym typeface="Lato"/>
              </a:defRPr>
            </a:lvl5pPr>
            <a:lvl6pPr lvl="5" algn="ctr" rtl="0">
              <a:spcBef>
                <a:spcPts val="0"/>
              </a:spcBef>
              <a:spcAft>
                <a:spcPts val="0"/>
              </a:spcAft>
              <a:buSzPts val="2800"/>
              <a:buFont typeface="Lato"/>
              <a:buNone/>
              <a:defRPr b="1">
                <a:latin typeface="Lato"/>
                <a:ea typeface="Lato"/>
                <a:cs typeface="Lato"/>
                <a:sym typeface="Lato"/>
              </a:defRPr>
            </a:lvl6pPr>
            <a:lvl7pPr lvl="6" algn="ctr" rtl="0">
              <a:spcBef>
                <a:spcPts val="0"/>
              </a:spcBef>
              <a:spcAft>
                <a:spcPts val="0"/>
              </a:spcAft>
              <a:buSzPts val="2800"/>
              <a:buFont typeface="Lato"/>
              <a:buNone/>
              <a:defRPr b="1">
                <a:latin typeface="Lato"/>
                <a:ea typeface="Lato"/>
                <a:cs typeface="Lato"/>
                <a:sym typeface="Lato"/>
              </a:defRPr>
            </a:lvl7pPr>
            <a:lvl8pPr lvl="7" algn="ctr" rtl="0">
              <a:spcBef>
                <a:spcPts val="0"/>
              </a:spcBef>
              <a:spcAft>
                <a:spcPts val="0"/>
              </a:spcAft>
              <a:buSzPts val="2800"/>
              <a:buFont typeface="Lato"/>
              <a:buNone/>
              <a:defRPr b="1">
                <a:latin typeface="Lato"/>
                <a:ea typeface="Lato"/>
                <a:cs typeface="Lato"/>
                <a:sym typeface="Lato"/>
              </a:defRPr>
            </a:lvl8pPr>
            <a:lvl9pPr lvl="8" algn="ctr" rtl="0">
              <a:spcBef>
                <a:spcPts val="0"/>
              </a:spcBef>
              <a:spcAft>
                <a:spcPts val="0"/>
              </a:spcAft>
              <a:buSzPts val="2800"/>
              <a:buFont typeface="Lato"/>
              <a:buNone/>
              <a:defRPr b="1">
                <a:latin typeface="Lato"/>
                <a:ea typeface="Lato"/>
                <a:cs typeface="Lato"/>
                <a:sym typeface="Lato"/>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40">
        <p:fade/>
      </p:transition>
    </mc:Choice>
    <mc:Fallback xmlns="">
      <p:transition>
        <p:fade/>
      </p:transition>
    </mc:Fallback>
  </mc:AlternateContent>
  <p:extLst>
    <p:ext uri="{DCECCB84-F9BA-43D5-87BE-67443E8EF086}">
      <p15:sldGuideLst xmlns:p15="http://schemas.microsoft.com/office/powerpoint/2012/main">
        <p15:guide id="1" orient="horz" pos="850">
          <p15:clr>
            <a:srgbClr val="FA7B17"/>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3 takeaways">
  <p:cSld name="SECTION_TITLE_AND_DESCRIPTION_1">
    <p:spTree>
      <p:nvGrpSpPr>
        <p:cNvPr id="1" name="Shape 435"/>
        <p:cNvGrpSpPr/>
        <p:nvPr/>
      </p:nvGrpSpPr>
      <p:grpSpPr>
        <a:xfrm>
          <a:off x="0" y="0"/>
          <a:ext cx="0" cy="0"/>
          <a:chOff x="0" y="0"/>
          <a:chExt cx="0" cy="0"/>
        </a:xfrm>
      </p:grpSpPr>
      <p:sp>
        <p:nvSpPr>
          <p:cNvPr id="436" name="Google Shape;436;p19"/>
          <p:cNvSpPr txBox="1">
            <a:spLocks noGrp="1"/>
          </p:cNvSpPr>
          <p:nvPr>
            <p:ph type="sldNum" idx="12"/>
          </p:nvPr>
        </p:nvSpPr>
        <p:spPr>
          <a:xfrm>
            <a:off x="8697775" y="144075"/>
            <a:ext cx="323400" cy="350400"/>
          </a:xfrm>
          <a:prstGeom prst="rect">
            <a:avLst/>
          </a:prstGeom>
        </p:spPr>
        <p:txBody>
          <a:bodyPr spcFirstLastPara="1" wrap="square" lIns="91425" tIns="91425" rIns="91425" bIns="91425" anchor="ctr" anchorCtr="0">
            <a:noAutofit/>
          </a:bodyPr>
          <a:lstStyle>
            <a:lvl1pPr lvl="0" rtl="0">
              <a:buNone/>
              <a:defRPr>
                <a:solidFill>
                  <a:srgbClr val="000000"/>
                </a:solidFill>
                <a:latin typeface="Lato"/>
                <a:ea typeface="Lato"/>
                <a:cs typeface="Lato"/>
                <a:sym typeface="Lato"/>
              </a:defRPr>
            </a:lvl1pPr>
            <a:lvl2pPr lvl="1" rtl="0">
              <a:buNone/>
              <a:defRPr>
                <a:solidFill>
                  <a:srgbClr val="000000"/>
                </a:solidFill>
                <a:latin typeface="Lato"/>
                <a:ea typeface="Lato"/>
                <a:cs typeface="Lato"/>
                <a:sym typeface="Lato"/>
              </a:defRPr>
            </a:lvl2pPr>
            <a:lvl3pPr lvl="2" rtl="0">
              <a:buNone/>
              <a:defRPr>
                <a:solidFill>
                  <a:srgbClr val="000000"/>
                </a:solidFill>
                <a:latin typeface="Lato"/>
                <a:ea typeface="Lato"/>
                <a:cs typeface="Lato"/>
                <a:sym typeface="Lato"/>
              </a:defRPr>
            </a:lvl3pPr>
            <a:lvl4pPr lvl="3" rtl="0">
              <a:buNone/>
              <a:defRPr>
                <a:solidFill>
                  <a:srgbClr val="000000"/>
                </a:solidFill>
                <a:latin typeface="Lato"/>
                <a:ea typeface="Lato"/>
                <a:cs typeface="Lato"/>
                <a:sym typeface="Lato"/>
              </a:defRPr>
            </a:lvl4pPr>
            <a:lvl5pPr lvl="4" rtl="0">
              <a:buNone/>
              <a:defRPr>
                <a:solidFill>
                  <a:srgbClr val="000000"/>
                </a:solidFill>
                <a:latin typeface="Lato"/>
                <a:ea typeface="Lato"/>
                <a:cs typeface="Lato"/>
                <a:sym typeface="Lato"/>
              </a:defRPr>
            </a:lvl5pPr>
            <a:lvl6pPr lvl="5" rtl="0">
              <a:buNone/>
              <a:defRPr>
                <a:solidFill>
                  <a:srgbClr val="000000"/>
                </a:solidFill>
                <a:latin typeface="Lato"/>
                <a:ea typeface="Lato"/>
                <a:cs typeface="Lato"/>
                <a:sym typeface="Lato"/>
              </a:defRPr>
            </a:lvl6pPr>
            <a:lvl7pPr lvl="6" rtl="0">
              <a:buNone/>
              <a:defRPr>
                <a:solidFill>
                  <a:srgbClr val="000000"/>
                </a:solidFill>
                <a:latin typeface="Lato"/>
                <a:ea typeface="Lato"/>
                <a:cs typeface="Lato"/>
                <a:sym typeface="Lato"/>
              </a:defRPr>
            </a:lvl7pPr>
            <a:lvl8pPr lvl="7" rtl="0">
              <a:buNone/>
              <a:defRPr>
                <a:solidFill>
                  <a:srgbClr val="000000"/>
                </a:solidFill>
                <a:latin typeface="Lato"/>
                <a:ea typeface="Lato"/>
                <a:cs typeface="Lato"/>
                <a:sym typeface="Lato"/>
              </a:defRPr>
            </a:lvl8pPr>
            <a:lvl9pPr lvl="8" rtl="0">
              <a:buNone/>
              <a:defRPr>
                <a:solidFill>
                  <a:srgbClr val="000000"/>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GB"/>
              <a:t>‹#›</a:t>
            </a:fld>
            <a:endParaRPr/>
          </a:p>
        </p:txBody>
      </p:sp>
      <p:grpSp>
        <p:nvGrpSpPr>
          <p:cNvPr id="437" name="Google Shape;437;p19"/>
          <p:cNvGrpSpPr/>
          <p:nvPr/>
        </p:nvGrpSpPr>
        <p:grpSpPr>
          <a:xfrm>
            <a:off x="227153" y="269999"/>
            <a:ext cx="510546" cy="459178"/>
            <a:chOff x="515873" y="2377674"/>
            <a:chExt cx="725105" cy="721070"/>
          </a:xfrm>
        </p:grpSpPr>
        <p:grpSp>
          <p:nvGrpSpPr>
            <p:cNvPr id="438" name="Google Shape;438;p19"/>
            <p:cNvGrpSpPr/>
            <p:nvPr/>
          </p:nvGrpSpPr>
          <p:grpSpPr>
            <a:xfrm rot="5400000">
              <a:off x="276626" y="2623722"/>
              <a:ext cx="714270" cy="235775"/>
              <a:chOff x="5845800" y="-1041575"/>
              <a:chExt cx="3198700" cy="513000"/>
            </a:xfrm>
          </p:grpSpPr>
          <p:sp>
            <p:nvSpPr>
              <p:cNvPr id="439" name="Google Shape;439;p19"/>
              <p:cNvSpPr/>
              <p:nvPr/>
            </p:nvSpPr>
            <p:spPr>
              <a:xfrm>
                <a:off x="6021700" y="-1041575"/>
                <a:ext cx="2781000" cy="513000"/>
              </a:xfrm>
              <a:prstGeom prst="roundRect">
                <a:avLst>
                  <a:gd name="adj" fmla="val 16667"/>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19"/>
              <p:cNvSpPr/>
              <p:nvPr/>
            </p:nvSpPr>
            <p:spPr>
              <a:xfrm>
                <a:off x="58458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19"/>
              <p:cNvSpPr/>
              <p:nvPr/>
            </p:nvSpPr>
            <p:spPr>
              <a:xfrm>
                <a:off x="84961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2" name="Google Shape;442;p19"/>
            <p:cNvGrpSpPr/>
            <p:nvPr/>
          </p:nvGrpSpPr>
          <p:grpSpPr>
            <a:xfrm>
              <a:off x="516153" y="2377674"/>
              <a:ext cx="724825" cy="235775"/>
              <a:chOff x="5845800" y="-1041575"/>
              <a:chExt cx="3198700" cy="513000"/>
            </a:xfrm>
          </p:grpSpPr>
          <p:sp>
            <p:nvSpPr>
              <p:cNvPr id="443" name="Google Shape;443;p19"/>
              <p:cNvSpPr/>
              <p:nvPr/>
            </p:nvSpPr>
            <p:spPr>
              <a:xfrm>
                <a:off x="6021700" y="-1041575"/>
                <a:ext cx="2781000" cy="513000"/>
              </a:xfrm>
              <a:prstGeom prst="roundRect">
                <a:avLst>
                  <a:gd name="adj" fmla="val 16667"/>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19"/>
              <p:cNvSpPr/>
              <p:nvPr/>
            </p:nvSpPr>
            <p:spPr>
              <a:xfrm>
                <a:off x="58458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19"/>
              <p:cNvSpPr/>
              <p:nvPr/>
            </p:nvSpPr>
            <p:spPr>
              <a:xfrm>
                <a:off x="84961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446" name="Google Shape;446;p19"/>
          <p:cNvPicPr preferRelativeResize="0"/>
          <p:nvPr/>
        </p:nvPicPr>
        <p:blipFill rotWithShape="1">
          <a:blip r:embed="rId2">
            <a:alphaModFix/>
          </a:blip>
          <a:srcRect r="75475"/>
          <a:stretch/>
        </p:blipFill>
        <p:spPr>
          <a:xfrm>
            <a:off x="8544227" y="204700"/>
            <a:ext cx="193824" cy="157517"/>
          </a:xfrm>
          <a:prstGeom prst="rect">
            <a:avLst/>
          </a:prstGeom>
          <a:noFill/>
          <a:ln>
            <a:noFill/>
          </a:ln>
        </p:spPr>
      </p:pic>
      <p:sp>
        <p:nvSpPr>
          <p:cNvPr id="447" name="Google Shape;447;p19"/>
          <p:cNvSpPr txBox="1">
            <a:spLocks noGrp="1"/>
          </p:cNvSpPr>
          <p:nvPr>
            <p:ph type="title"/>
          </p:nvPr>
        </p:nvSpPr>
        <p:spPr>
          <a:xfrm>
            <a:off x="6706725" y="144075"/>
            <a:ext cx="1837500" cy="350400"/>
          </a:xfrm>
          <a:prstGeom prst="rect">
            <a:avLst/>
          </a:prstGeom>
        </p:spPr>
        <p:txBody>
          <a:bodyPr spcFirstLastPara="1" wrap="square" lIns="91425" tIns="91425" rIns="91425" bIns="91425" anchor="t" anchorCtr="0">
            <a:noAutofit/>
          </a:bodyPr>
          <a:lstStyle>
            <a:lvl1pPr lvl="0" algn="r" rtl="0">
              <a:spcBef>
                <a:spcPts val="0"/>
              </a:spcBef>
              <a:spcAft>
                <a:spcPts val="0"/>
              </a:spcAft>
              <a:buClr>
                <a:srgbClr val="000000"/>
              </a:buClr>
              <a:buSzPts val="1000"/>
              <a:buFont typeface="Lato"/>
              <a:buNone/>
              <a:defRPr sz="1000">
                <a:solidFill>
                  <a:srgbClr val="000000"/>
                </a:solidFill>
                <a:latin typeface="Lato"/>
                <a:ea typeface="Lato"/>
                <a:cs typeface="Lato"/>
                <a:sym typeface="Lato"/>
              </a:defRPr>
            </a:lvl1pPr>
            <a:lvl2pPr lvl="1" algn="r" rtl="0">
              <a:spcBef>
                <a:spcPts val="0"/>
              </a:spcBef>
              <a:spcAft>
                <a:spcPts val="0"/>
              </a:spcAft>
              <a:buClr>
                <a:srgbClr val="000000"/>
              </a:buClr>
              <a:buSzPts val="1000"/>
              <a:buFont typeface="Lato"/>
              <a:buNone/>
              <a:defRPr sz="1000">
                <a:solidFill>
                  <a:srgbClr val="000000"/>
                </a:solidFill>
                <a:latin typeface="Lato"/>
                <a:ea typeface="Lato"/>
                <a:cs typeface="Lato"/>
                <a:sym typeface="Lato"/>
              </a:defRPr>
            </a:lvl2pPr>
            <a:lvl3pPr lvl="2" algn="r" rtl="0">
              <a:spcBef>
                <a:spcPts val="0"/>
              </a:spcBef>
              <a:spcAft>
                <a:spcPts val="0"/>
              </a:spcAft>
              <a:buClr>
                <a:srgbClr val="000000"/>
              </a:buClr>
              <a:buSzPts val="1000"/>
              <a:buFont typeface="Lato"/>
              <a:buNone/>
              <a:defRPr sz="1000">
                <a:solidFill>
                  <a:srgbClr val="000000"/>
                </a:solidFill>
                <a:latin typeface="Lato"/>
                <a:ea typeface="Lato"/>
                <a:cs typeface="Lato"/>
                <a:sym typeface="Lato"/>
              </a:defRPr>
            </a:lvl3pPr>
            <a:lvl4pPr lvl="3" algn="r" rtl="0">
              <a:spcBef>
                <a:spcPts val="0"/>
              </a:spcBef>
              <a:spcAft>
                <a:spcPts val="0"/>
              </a:spcAft>
              <a:buClr>
                <a:srgbClr val="000000"/>
              </a:buClr>
              <a:buSzPts val="1000"/>
              <a:buFont typeface="Lato"/>
              <a:buNone/>
              <a:defRPr sz="1000">
                <a:solidFill>
                  <a:srgbClr val="000000"/>
                </a:solidFill>
                <a:latin typeface="Lato"/>
                <a:ea typeface="Lato"/>
                <a:cs typeface="Lato"/>
                <a:sym typeface="Lato"/>
              </a:defRPr>
            </a:lvl4pPr>
            <a:lvl5pPr lvl="4" algn="r" rtl="0">
              <a:spcBef>
                <a:spcPts val="0"/>
              </a:spcBef>
              <a:spcAft>
                <a:spcPts val="0"/>
              </a:spcAft>
              <a:buClr>
                <a:srgbClr val="000000"/>
              </a:buClr>
              <a:buSzPts val="1000"/>
              <a:buFont typeface="Lato"/>
              <a:buNone/>
              <a:defRPr sz="1000">
                <a:solidFill>
                  <a:srgbClr val="000000"/>
                </a:solidFill>
                <a:latin typeface="Lato"/>
                <a:ea typeface="Lato"/>
                <a:cs typeface="Lato"/>
                <a:sym typeface="Lato"/>
              </a:defRPr>
            </a:lvl5pPr>
            <a:lvl6pPr lvl="5" algn="r" rtl="0">
              <a:spcBef>
                <a:spcPts val="0"/>
              </a:spcBef>
              <a:spcAft>
                <a:spcPts val="0"/>
              </a:spcAft>
              <a:buClr>
                <a:srgbClr val="000000"/>
              </a:buClr>
              <a:buSzPts val="1000"/>
              <a:buFont typeface="Lato"/>
              <a:buNone/>
              <a:defRPr sz="1000">
                <a:solidFill>
                  <a:srgbClr val="000000"/>
                </a:solidFill>
                <a:latin typeface="Lato"/>
                <a:ea typeface="Lato"/>
                <a:cs typeface="Lato"/>
                <a:sym typeface="Lato"/>
              </a:defRPr>
            </a:lvl6pPr>
            <a:lvl7pPr lvl="6" algn="r" rtl="0">
              <a:spcBef>
                <a:spcPts val="0"/>
              </a:spcBef>
              <a:spcAft>
                <a:spcPts val="0"/>
              </a:spcAft>
              <a:buClr>
                <a:srgbClr val="000000"/>
              </a:buClr>
              <a:buSzPts val="1000"/>
              <a:buFont typeface="Lato"/>
              <a:buNone/>
              <a:defRPr sz="1000">
                <a:solidFill>
                  <a:srgbClr val="000000"/>
                </a:solidFill>
                <a:latin typeface="Lato"/>
                <a:ea typeface="Lato"/>
                <a:cs typeface="Lato"/>
                <a:sym typeface="Lato"/>
              </a:defRPr>
            </a:lvl7pPr>
            <a:lvl8pPr lvl="7" algn="r" rtl="0">
              <a:spcBef>
                <a:spcPts val="0"/>
              </a:spcBef>
              <a:spcAft>
                <a:spcPts val="0"/>
              </a:spcAft>
              <a:buClr>
                <a:srgbClr val="000000"/>
              </a:buClr>
              <a:buSzPts val="1000"/>
              <a:buFont typeface="Lato"/>
              <a:buNone/>
              <a:defRPr sz="1000">
                <a:solidFill>
                  <a:srgbClr val="000000"/>
                </a:solidFill>
                <a:latin typeface="Lato"/>
                <a:ea typeface="Lato"/>
                <a:cs typeface="Lato"/>
                <a:sym typeface="Lato"/>
              </a:defRPr>
            </a:lvl8pPr>
            <a:lvl9pPr lvl="8" algn="r" rtl="0">
              <a:spcBef>
                <a:spcPts val="0"/>
              </a:spcBef>
              <a:spcAft>
                <a:spcPts val="0"/>
              </a:spcAft>
              <a:buClr>
                <a:srgbClr val="000000"/>
              </a:buClr>
              <a:buSzPts val="1000"/>
              <a:buFont typeface="Lato"/>
              <a:buNone/>
              <a:defRPr sz="1000">
                <a:solidFill>
                  <a:srgbClr val="000000"/>
                </a:solidFill>
                <a:latin typeface="Lato"/>
                <a:ea typeface="Lato"/>
                <a:cs typeface="Lato"/>
                <a:sym typeface="Lato"/>
              </a:defRPr>
            </a:lvl9pPr>
          </a:lstStyle>
          <a:p>
            <a:endParaRPr/>
          </a:p>
        </p:txBody>
      </p:sp>
      <p:grpSp>
        <p:nvGrpSpPr>
          <p:cNvPr id="448" name="Google Shape;448;p19"/>
          <p:cNvGrpSpPr/>
          <p:nvPr/>
        </p:nvGrpSpPr>
        <p:grpSpPr>
          <a:xfrm>
            <a:off x="227153" y="283486"/>
            <a:ext cx="510546" cy="459178"/>
            <a:chOff x="515873" y="2377674"/>
            <a:chExt cx="725105" cy="721070"/>
          </a:xfrm>
        </p:grpSpPr>
        <p:grpSp>
          <p:nvGrpSpPr>
            <p:cNvPr id="449" name="Google Shape;449;p19"/>
            <p:cNvGrpSpPr/>
            <p:nvPr/>
          </p:nvGrpSpPr>
          <p:grpSpPr>
            <a:xfrm rot="5400000">
              <a:off x="276626" y="2623722"/>
              <a:ext cx="714270" cy="235775"/>
              <a:chOff x="5845800" y="-1041575"/>
              <a:chExt cx="3198700" cy="513000"/>
            </a:xfrm>
          </p:grpSpPr>
          <p:sp>
            <p:nvSpPr>
              <p:cNvPr id="450" name="Google Shape;450;p19"/>
              <p:cNvSpPr/>
              <p:nvPr/>
            </p:nvSpPr>
            <p:spPr>
              <a:xfrm>
                <a:off x="6021700" y="-1041575"/>
                <a:ext cx="2781000" cy="513000"/>
              </a:xfrm>
              <a:prstGeom prst="roundRect">
                <a:avLst>
                  <a:gd name="adj" fmla="val 16667"/>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19"/>
              <p:cNvSpPr/>
              <p:nvPr/>
            </p:nvSpPr>
            <p:spPr>
              <a:xfrm>
                <a:off x="58458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19"/>
              <p:cNvSpPr/>
              <p:nvPr/>
            </p:nvSpPr>
            <p:spPr>
              <a:xfrm>
                <a:off x="84961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3" name="Google Shape;453;p19"/>
            <p:cNvGrpSpPr/>
            <p:nvPr/>
          </p:nvGrpSpPr>
          <p:grpSpPr>
            <a:xfrm>
              <a:off x="516153" y="2377674"/>
              <a:ext cx="724825" cy="235775"/>
              <a:chOff x="5845800" y="-1041575"/>
              <a:chExt cx="3198700" cy="513000"/>
            </a:xfrm>
          </p:grpSpPr>
          <p:sp>
            <p:nvSpPr>
              <p:cNvPr id="454" name="Google Shape;454;p19"/>
              <p:cNvSpPr/>
              <p:nvPr/>
            </p:nvSpPr>
            <p:spPr>
              <a:xfrm>
                <a:off x="6021700" y="-1041575"/>
                <a:ext cx="2781000" cy="513000"/>
              </a:xfrm>
              <a:prstGeom prst="roundRect">
                <a:avLst>
                  <a:gd name="adj" fmla="val 16667"/>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19"/>
              <p:cNvSpPr/>
              <p:nvPr/>
            </p:nvSpPr>
            <p:spPr>
              <a:xfrm>
                <a:off x="58458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19"/>
              <p:cNvSpPr/>
              <p:nvPr/>
            </p:nvSpPr>
            <p:spPr>
              <a:xfrm>
                <a:off x="84961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457" name="Google Shape;457;p19"/>
          <p:cNvPicPr preferRelativeResize="0"/>
          <p:nvPr/>
        </p:nvPicPr>
        <p:blipFill>
          <a:blip r:embed="rId3">
            <a:alphaModFix/>
          </a:blip>
          <a:stretch>
            <a:fillRect/>
          </a:stretch>
        </p:blipFill>
        <p:spPr>
          <a:xfrm>
            <a:off x="3053875" y="4112000"/>
            <a:ext cx="3036251" cy="291950"/>
          </a:xfrm>
          <a:prstGeom prst="rect">
            <a:avLst/>
          </a:prstGeom>
          <a:noFill/>
          <a:ln>
            <a:noFill/>
          </a:ln>
        </p:spPr>
      </p:pic>
      <p:sp>
        <p:nvSpPr>
          <p:cNvPr id="458" name="Google Shape;458;p19"/>
          <p:cNvSpPr txBox="1"/>
          <p:nvPr/>
        </p:nvSpPr>
        <p:spPr>
          <a:xfrm>
            <a:off x="2686725" y="2407563"/>
            <a:ext cx="4020000" cy="4593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endParaRPr sz="1800" b="1">
              <a:latin typeface="Lato"/>
              <a:ea typeface="Lato"/>
              <a:cs typeface="Lato"/>
              <a:sym typeface="Lato"/>
            </a:endParaRPr>
          </a:p>
        </p:txBody>
      </p:sp>
      <p:sp>
        <p:nvSpPr>
          <p:cNvPr id="459" name="Google Shape;459;p19"/>
          <p:cNvSpPr txBox="1"/>
          <p:nvPr/>
        </p:nvSpPr>
        <p:spPr>
          <a:xfrm>
            <a:off x="2686725" y="2891700"/>
            <a:ext cx="4020000" cy="4593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endParaRPr sz="1800" b="1">
              <a:latin typeface="Lato"/>
              <a:ea typeface="Lato"/>
              <a:cs typeface="Lato"/>
              <a:sym typeface="Lato"/>
            </a:endParaRPr>
          </a:p>
        </p:txBody>
      </p:sp>
      <p:sp>
        <p:nvSpPr>
          <p:cNvPr id="460" name="Google Shape;460;p19"/>
          <p:cNvSpPr txBox="1"/>
          <p:nvPr/>
        </p:nvSpPr>
        <p:spPr>
          <a:xfrm>
            <a:off x="2686725" y="1886750"/>
            <a:ext cx="4020000" cy="4593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endParaRPr sz="1800" b="1">
              <a:latin typeface="Lato"/>
              <a:ea typeface="Lato"/>
              <a:cs typeface="Lato"/>
              <a:sym typeface="Lato"/>
            </a:endParaRPr>
          </a:p>
        </p:txBody>
      </p:sp>
      <p:sp>
        <p:nvSpPr>
          <p:cNvPr id="461" name="Google Shape;461;p19"/>
          <p:cNvSpPr txBox="1"/>
          <p:nvPr/>
        </p:nvSpPr>
        <p:spPr>
          <a:xfrm>
            <a:off x="1699425" y="1537625"/>
            <a:ext cx="5726700" cy="692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00" b="1">
              <a:latin typeface="Lato"/>
              <a:ea typeface="Lato"/>
              <a:cs typeface="Lato"/>
              <a:sym typeface="Lato"/>
            </a:endParaRPr>
          </a:p>
        </p:txBody>
      </p:sp>
      <p:sp>
        <p:nvSpPr>
          <p:cNvPr id="462" name="Google Shape;462;p19"/>
          <p:cNvSpPr txBox="1">
            <a:spLocks noGrp="1"/>
          </p:cNvSpPr>
          <p:nvPr>
            <p:ph type="subTitle" idx="1"/>
          </p:nvPr>
        </p:nvSpPr>
        <p:spPr>
          <a:xfrm>
            <a:off x="2734425" y="1457075"/>
            <a:ext cx="3924600" cy="7014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None/>
              <a:defRPr sz="1800" b="1">
                <a:latin typeface="Lato"/>
                <a:ea typeface="Lato"/>
                <a:cs typeface="Lato"/>
                <a:sym typeface="Lato"/>
              </a:defRPr>
            </a:lvl1pPr>
            <a:lvl2pPr lvl="1" algn="ctr">
              <a:spcBef>
                <a:spcPts val="0"/>
              </a:spcBef>
              <a:spcAft>
                <a:spcPts val="0"/>
              </a:spcAft>
              <a:buNone/>
              <a:defRPr/>
            </a:lvl2pPr>
            <a:lvl3pPr lvl="2" algn="ctr">
              <a:spcBef>
                <a:spcPts val="0"/>
              </a:spcBef>
              <a:spcAft>
                <a:spcPts val="0"/>
              </a:spcAft>
              <a:buNone/>
              <a:defRPr/>
            </a:lvl3pPr>
            <a:lvl4pPr lvl="3" algn="ctr">
              <a:spcBef>
                <a:spcPts val="0"/>
              </a:spcBef>
              <a:spcAft>
                <a:spcPts val="0"/>
              </a:spcAft>
              <a:buNone/>
              <a:defRPr/>
            </a:lvl4pPr>
            <a:lvl5pPr lvl="4" algn="ctr">
              <a:spcBef>
                <a:spcPts val="0"/>
              </a:spcBef>
              <a:spcAft>
                <a:spcPts val="0"/>
              </a:spcAft>
              <a:buNone/>
              <a:defRPr/>
            </a:lvl5pPr>
            <a:lvl6pPr lvl="5" algn="ctr">
              <a:spcBef>
                <a:spcPts val="0"/>
              </a:spcBef>
              <a:spcAft>
                <a:spcPts val="0"/>
              </a:spcAft>
              <a:buNone/>
              <a:defRPr/>
            </a:lvl6pPr>
            <a:lvl7pPr lvl="6" algn="ctr">
              <a:spcBef>
                <a:spcPts val="0"/>
              </a:spcBef>
              <a:spcAft>
                <a:spcPts val="0"/>
              </a:spcAft>
              <a:buNone/>
              <a:defRPr/>
            </a:lvl7pPr>
            <a:lvl8pPr lvl="7" algn="ctr">
              <a:spcBef>
                <a:spcPts val="0"/>
              </a:spcBef>
              <a:spcAft>
                <a:spcPts val="0"/>
              </a:spcAft>
              <a:buNone/>
              <a:defRPr/>
            </a:lvl8pPr>
            <a:lvl9pPr lvl="8" algn="ctr">
              <a:spcBef>
                <a:spcPts val="0"/>
              </a:spcBef>
              <a:spcAft>
                <a:spcPts val="0"/>
              </a:spcAft>
              <a:buNone/>
              <a:defRPr/>
            </a:lvl9pPr>
          </a:lstStyle>
          <a:p>
            <a:endParaRPr/>
          </a:p>
        </p:txBody>
      </p:sp>
      <p:sp>
        <p:nvSpPr>
          <p:cNvPr id="463" name="Google Shape;463;p19"/>
          <p:cNvSpPr txBox="1">
            <a:spLocks noGrp="1"/>
          </p:cNvSpPr>
          <p:nvPr>
            <p:ph type="subTitle" idx="2"/>
          </p:nvPr>
        </p:nvSpPr>
        <p:spPr>
          <a:xfrm>
            <a:off x="2734425" y="2041050"/>
            <a:ext cx="3924600" cy="7014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1800" b="1">
                <a:latin typeface="Lato"/>
                <a:ea typeface="Lato"/>
                <a:cs typeface="Lato"/>
                <a:sym typeface="Lato"/>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464" name="Google Shape;464;p19"/>
          <p:cNvSpPr txBox="1">
            <a:spLocks noGrp="1"/>
          </p:cNvSpPr>
          <p:nvPr>
            <p:ph type="subTitle" idx="3"/>
          </p:nvPr>
        </p:nvSpPr>
        <p:spPr>
          <a:xfrm>
            <a:off x="2734425" y="2625025"/>
            <a:ext cx="3924600" cy="7014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1800" b="1">
                <a:latin typeface="Lato"/>
                <a:ea typeface="Lato"/>
                <a:cs typeface="Lato"/>
                <a:sym typeface="Lato"/>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465" name="Google Shape;465;p19"/>
          <p:cNvSpPr txBox="1"/>
          <p:nvPr/>
        </p:nvSpPr>
        <p:spPr>
          <a:xfrm>
            <a:off x="3158600" y="4551775"/>
            <a:ext cx="2859300" cy="291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000">
                <a:latin typeface="Lato"/>
                <a:ea typeface="Lato"/>
                <a:cs typeface="Lato"/>
                <a:sym typeface="Lato"/>
              </a:rPr>
              <a:t>This presentation includes icons from Flaticon</a:t>
            </a:r>
            <a:endParaRPr sz="1000">
              <a:latin typeface="Lato"/>
              <a:ea typeface="Lato"/>
              <a:cs typeface="Lato"/>
              <a:sym typeface="Lato"/>
            </a:endParaRPr>
          </a:p>
        </p:txBody>
      </p:sp>
      <p:grpSp>
        <p:nvGrpSpPr>
          <p:cNvPr id="466" name="Google Shape;466;p19"/>
          <p:cNvGrpSpPr/>
          <p:nvPr/>
        </p:nvGrpSpPr>
        <p:grpSpPr>
          <a:xfrm rot="10800000">
            <a:off x="8428178" y="4482449"/>
            <a:ext cx="510546" cy="459178"/>
            <a:chOff x="515873" y="2377674"/>
            <a:chExt cx="725105" cy="721070"/>
          </a:xfrm>
        </p:grpSpPr>
        <p:grpSp>
          <p:nvGrpSpPr>
            <p:cNvPr id="467" name="Google Shape;467;p19"/>
            <p:cNvGrpSpPr/>
            <p:nvPr/>
          </p:nvGrpSpPr>
          <p:grpSpPr>
            <a:xfrm rot="5400000">
              <a:off x="276626" y="2623722"/>
              <a:ext cx="714270" cy="235775"/>
              <a:chOff x="5845800" y="-1041575"/>
              <a:chExt cx="3198700" cy="513000"/>
            </a:xfrm>
          </p:grpSpPr>
          <p:sp>
            <p:nvSpPr>
              <p:cNvPr id="468" name="Google Shape;468;p19"/>
              <p:cNvSpPr/>
              <p:nvPr/>
            </p:nvSpPr>
            <p:spPr>
              <a:xfrm>
                <a:off x="6021700" y="-1041575"/>
                <a:ext cx="2781000" cy="513000"/>
              </a:xfrm>
              <a:prstGeom prst="roundRect">
                <a:avLst>
                  <a:gd name="adj" fmla="val 16667"/>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9"/>
              <p:cNvSpPr/>
              <p:nvPr/>
            </p:nvSpPr>
            <p:spPr>
              <a:xfrm>
                <a:off x="58458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19"/>
              <p:cNvSpPr/>
              <p:nvPr/>
            </p:nvSpPr>
            <p:spPr>
              <a:xfrm>
                <a:off x="84961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1" name="Google Shape;471;p19"/>
            <p:cNvGrpSpPr/>
            <p:nvPr/>
          </p:nvGrpSpPr>
          <p:grpSpPr>
            <a:xfrm>
              <a:off x="516153" y="2377674"/>
              <a:ext cx="724825" cy="235775"/>
              <a:chOff x="5845800" y="-1041575"/>
              <a:chExt cx="3198700" cy="513000"/>
            </a:xfrm>
          </p:grpSpPr>
          <p:sp>
            <p:nvSpPr>
              <p:cNvPr id="472" name="Google Shape;472;p19"/>
              <p:cNvSpPr/>
              <p:nvPr/>
            </p:nvSpPr>
            <p:spPr>
              <a:xfrm>
                <a:off x="6021700" y="-1041575"/>
                <a:ext cx="2781000" cy="513000"/>
              </a:xfrm>
              <a:prstGeom prst="roundRect">
                <a:avLst>
                  <a:gd name="adj" fmla="val 16667"/>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19"/>
              <p:cNvSpPr/>
              <p:nvPr/>
            </p:nvSpPr>
            <p:spPr>
              <a:xfrm>
                <a:off x="58458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9"/>
              <p:cNvSpPr/>
              <p:nvPr/>
            </p:nvSpPr>
            <p:spPr>
              <a:xfrm>
                <a:off x="84961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p14:dur="240">
        <p:fade/>
      </p:transition>
    </mc:Choice>
    <mc:Fallback xmlns="">
      <p:transition>
        <p:fade/>
      </p:transition>
    </mc:Fallback>
  </mc:AlternateContent>
  <p:extLst>
    <p:ext uri="{DCECCB84-F9BA-43D5-87BE-67443E8EF086}">
      <p15:sldGuideLst xmlns:p15="http://schemas.microsoft.com/office/powerpoint/2012/main">
        <p15:guide id="1" orient="horz" pos="3012">
          <p15:clr>
            <a:srgbClr val="FA7B17"/>
          </p15:clr>
        </p15:guide>
        <p15:guide id="2" pos="465">
          <p15:clr>
            <a:srgbClr val="FA7B17"/>
          </p15:clr>
        </p15:guide>
        <p15:guide id="3" orient="horz" pos="469">
          <p15:clr>
            <a:srgbClr val="FA7B17"/>
          </p15:clr>
        </p15:guide>
        <p15:guide id="4" pos="5316">
          <p15:clr>
            <a:srgbClr val="FA7B17"/>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Image full page">
  <p:cSld name="BIG_NUMBER">
    <p:spTree>
      <p:nvGrpSpPr>
        <p:cNvPr id="1" name="Shape 475"/>
        <p:cNvGrpSpPr/>
        <p:nvPr/>
      </p:nvGrpSpPr>
      <p:grpSpPr>
        <a:xfrm>
          <a:off x="0" y="0"/>
          <a:ext cx="0" cy="0"/>
          <a:chOff x="0" y="0"/>
          <a:chExt cx="0" cy="0"/>
        </a:xfrm>
      </p:grpSpPr>
      <p:pic>
        <p:nvPicPr>
          <p:cNvPr id="476" name="Google Shape;476;p20"/>
          <p:cNvPicPr preferRelativeResize="0"/>
          <p:nvPr/>
        </p:nvPicPr>
        <p:blipFill rotWithShape="1">
          <a:blip r:embed="rId2">
            <a:alphaModFix/>
          </a:blip>
          <a:srcRect t="46692" b="2577"/>
          <a:stretch/>
        </p:blipFill>
        <p:spPr>
          <a:xfrm>
            <a:off x="-130225" y="-61725"/>
            <a:ext cx="9270125" cy="6008499"/>
          </a:xfrm>
          <a:prstGeom prst="rect">
            <a:avLst/>
          </a:prstGeom>
          <a:noFill/>
          <a:ln>
            <a:noFill/>
          </a:ln>
        </p:spPr>
      </p:pic>
      <p:grpSp>
        <p:nvGrpSpPr>
          <p:cNvPr id="477" name="Google Shape;477;p20"/>
          <p:cNvGrpSpPr/>
          <p:nvPr/>
        </p:nvGrpSpPr>
        <p:grpSpPr>
          <a:xfrm>
            <a:off x="227153" y="269999"/>
            <a:ext cx="510546" cy="459178"/>
            <a:chOff x="515873" y="2377674"/>
            <a:chExt cx="725105" cy="721070"/>
          </a:xfrm>
        </p:grpSpPr>
        <p:grpSp>
          <p:nvGrpSpPr>
            <p:cNvPr id="478" name="Google Shape;478;p20"/>
            <p:cNvGrpSpPr/>
            <p:nvPr/>
          </p:nvGrpSpPr>
          <p:grpSpPr>
            <a:xfrm rot="5400000">
              <a:off x="276626" y="2623722"/>
              <a:ext cx="714270" cy="235775"/>
              <a:chOff x="5845800" y="-1041575"/>
              <a:chExt cx="3198700" cy="513000"/>
            </a:xfrm>
          </p:grpSpPr>
          <p:sp>
            <p:nvSpPr>
              <p:cNvPr id="479" name="Google Shape;479;p20"/>
              <p:cNvSpPr/>
              <p:nvPr/>
            </p:nvSpPr>
            <p:spPr>
              <a:xfrm>
                <a:off x="6021700" y="-1041575"/>
                <a:ext cx="2781000" cy="513000"/>
              </a:xfrm>
              <a:prstGeom prst="roundRect">
                <a:avLst>
                  <a:gd name="adj" fmla="val 16667"/>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0"/>
              <p:cNvSpPr/>
              <p:nvPr/>
            </p:nvSpPr>
            <p:spPr>
              <a:xfrm>
                <a:off x="58458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20"/>
              <p:cNvSpPr/>
              <p:nvPr/>
            </p:nvSpPr>
            <p:spPr>
              <a:xfrm>
                <a:off x="84961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2" name="Google Shape;482;p20"/>
            <p:cNvGrpSpPr/>
            <p:nvPr/>
          </p:nvGrpSpPr>
          <p:grpSpPr>
            <a:xfrm>
              <a:off x="516153" y="2377674"/>
              <a:ext cx="724825" cy="235775"/>
              <a:chOff x="5845800" y="-1041575"/>
              <a:chExt cx="3198700" cy="513000"/>
            </a:xfrm>
          </p:grpSpPr>
          <p:sp>
            <p:nvSpPr>
              <p:cNvPr id="483" name="Google Shape;483;p20"/>
              <p:cNvSpPr/>
              <p:nvPr/>
            </p:nvSpPr>
            <p:spPr>
              <a:xfrm>
                <a:off x="6021700" y="-1041575"/>
                <a:ext cx="2781000" cy="513000"/>
              </a:xfrm>
              <a:prstGeom prst="roundRect">
                <a:avLst>
                  <a:gd name="adj" fmla="val 16667"/>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20"/>
              <p:cNvSpPr/>
              <p:nvPr/>
            </p:nvSpPr>
            <p:spPr>
              <a:xfrm>
                <a:off x="58458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20"/>
              <p:cNvSpPr/>
              <p:nvPr/>
            </p:nvSpPr>
            <p:spPr>
              <a:xfrm>
                <a:off x="84961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86" name="Google Shape;486;p20"/>
          <p:cNvGrpSpPr/>
          <p:nvPr/>
        </p:nvGrpSpPr>
        <p:grpSpPr>
          <a:xfrm rot="10800000">
            <a:off x="8414676" y="4435224"/>
            <a:ext cx="510546" cy="459178"/>
            <a:chOff x="515873" y="2377674"/>
            <a:chExt cx="725105" cy="721070"/>
          </a:xfrm>
        </p:grpSpPr>
        <p:grpSp>
          <p:nvGrpSpPr>
            <p:cNvPr id="487" name="Google Shape;487;p20"/>
            <p:cNvGrpSpPr/>
            <p:nvPr/>
          </p:nvGrpSpPr>
          <p:grpSpPr>
            <a:xfrm rot="5400000">
              <a:off x="276626" y="2623722"/>
              <a:ext cx="714270" cy="235775"/>
              <a:chOff x="5845800" y="-1041575"/>
              <a:chExt cx="3198700" cy="513000"/>
            </a:xfrm>
          </p:grpSpPr>
          <p:sp>
            <p:nvSpPr>
              <p:cNvPr id="488" name="Google Shape;488;p20"/>
              <p:cNvSpPr/>
              <p:nvPr/>
            </p:nvSpPr>
            <p:spPr>
              <a:xfrm>
                <a:off x="6021700" y="-1041575"/>
                <a:ext cx="2781000" cy="513000"/>
              </a:xfrm>
              <a:prstGeom prst="roundRect">
                <a:avLst>
                  <a:gd name="adj" fmla="val 16667"/>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20"/>
              <p:cNvSpPr/>
              <p:nvPr/>
            </p:nvSpPr>
            <p:spPr>
              <a:xfrm>
                <a:off x="58458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20"/>
              <p:cNvSpPr/>
              <p:nvPr/>
            </p:nvSpPr>
            <p:spPr>
              <a:xfrm>
                <a:off x="84961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1" name="Google Shape;491;p20"/>
            <p:cNvGrpSpPr/>
            <p:nvPr/>
          </p:nvGrpSpPr>
          <p:grpSpPr>
            <a:xfrm>
              <a:off x="516153" y="2377674"/>
              <a:ext cx="724825" cy="235775"/>
              <a:chOff x="5845800" y="-1041575"/>
              <a:chExt cx="3198700" cy="513000"/>
            </a:xfrm>
          </p:grpSpPr>
          <p:sp>
            <p:nvSpPr>
              <p:cNvPr id="492" name="Google Shape;492;p20"/>
              <p:cNvSpPr/>
              <p:nvPr/>
            </p:nvSpPr>
            <p:spPr>
              <a:xfrm>
                <a:off x="6021700" y="-1041575"/>
                <a:ext cx="2781000" cy="513000"/>
              </a:xfrm>
              <a:prstGeom prst="roundRect">
                <a:avLst>
                  <a:gd name="adj" fmla="val 16667"/>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20"/>
              <p:cNvSpPr/>
              <p:nvPr/>
            </p:nvSpPr>
            <p:spPr>
              <a:xfrm>
                <a:off x="58458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20"/>
              <p:cNvSpPr/>
              <p:nvPr/>
            </p:nvSpPr>
            <p:spPr>
              <a:xfrm>
                <a:off x="84961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495" name="Google Shape;495;p20"/>
          <p:cNvPicPr preferRelativeResize="0"/>
          <p:nvPr/>
        </p:nvPicPr>
        <p:blipFill rotWithShape="1">
          <a:blip r:embed="rId3">
            <a:alphaModFix/>
          </a:blip>
          <a:srcRect r="75475"/>
          <a:stretch/>
        </p:blipFill>
        <p:spPr>
          <a:xfrm>
            <a:off x="8544227" y="204700"/>
            <a:ext cx="193824" cy="157517"/>
          </a:xfrm>
          <a:prstGeom prst="rect">
            <a:avLst/>
          </a:prstGeom>
          <a:noFill/>
          <a:ln>
            <a:noFill/>
          </a:ln>
        </p:spPr>
      </p:pic>
      <p:sp>
        <p:nvSpPr>
          <p:cNvPr id="496" name="Google Shape;496;p2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sz="1300">
                <a:solidFill>
                  <a:schemeClr val="dk1"/>
                </a:solidFill>
              </a:defRPr>
            </a:lvl1pPr>
            <a:lvl2pPr lvl="1">
              <a:buNone/>
              <a:defRPr sz="1300">
                <a:solidFill>
                  <a:schemeClr val="dk1"/>
                </a:solidFill>
              </a:defRPr>
            </a:lvl2pPr>
            <a:lvl3pPr lvl="2">
              <a:buNone/>
              <a:defRPr sz="1300">
                <a:solidFill>
                  <a:schemeClr val="dk1"/>
                </a:solidFill>
              </a:defRPr>
            </a:lvl3pPr>
            <a:lvl4pPr lvl="3">
              <a:buNone/>
              <a:defRPr sz="1300">
                <a:solidFill>
                  <a:schemeClr val="dk1"/>
                </a:solidFill>
              </a:defRPr>
            </a:lvl4pPr>
            <a:lvl5pPr lvl="4">
              <a:buNone/>
              <a:defRPr sz="1300">
                <a:solidFill>
                  <a:schemeClr val="dk1"/>
                </a:solidFill>
              </a:defRPr>
            </a:lvl5pPr>
            <a:lvl6pPr lvl="5">
              <a:buNone/>
              <a:defRPr sz="1300">
                <a:solidFill>
                  <a:schemeClr val="dk1"/>
                </a:solidFill>
              </a:defRPr>
            </a:lvl6pPr>
            <a:lvl7pPr lvl="6">
              <a:buNone/>
              <a:defRPr sz="1300">
                <a:solidFill>
                  <a:schemeClr val="dk1"/>
                </a:solidFill>
              </a:defRPr>
            </a:lvl7pPr>
            <a:lvl8pPr lvl="7">
              <a:buNone/>
              <a:defRPr sz="1300">
                <a:solidFill>
                  <a:schemeClr val="dk1"/>
                </a:solidFill>
              </a:defRPr>
            </a:lvl8pPr>
            <a:lvl9pPr lvl="8">
              <a:buNone/>
              <a:defRPr sz="1300">
                <a:solidFill>
                  <a:schemeClr val="dk1"/>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mc:AlternateContent xmlns:mc="http://schemas.openxmlformats.org/markup-compatibility/2006" xmlns:p14="http://schemas.microsoft.com/office/powerpoint/2010/main">
    <mc:Choice Requires="p14">
      <p:transition p14:dur="24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Main title-subtitle 1">
  <p:cSld name="TITLE_2">
    <p:spTree>
      <p:nvGrpSpPr>
        <p:cNvPr id="1" name="Shape 49"/>
        <p:cNvGrpSpPr/>
        <p:nvPr/>
      </p:nvGrpSpPr>
      <p:grpSpPr>
        <a:xfrm>
          <a:off x="0" y="0"/>
          <a:ext cx="0" cy="0"/>
          <a:chOff x="0" y="0"/>
          <a:chExt cx="0" cy="0"/>
        </a:xfrm>
      </p:grpSpPr>
      <p:sp>
        <p:nvSpPr>
          <p:cNvPr id="50" name="Google Shape;50;p3"/>
          <p:cNvSpPr txBox="1">
            <a:spLocks noGrp="1"/>
          </p:cNvSpPr>
          <p:nvPr>
            <p:ph type="ctrTitle"/>
          </p:nvPr>
        </p:nvSpPr>
        <p:spPr>
          <a:xfrm>
            <a:off x="1362075" y="744575"/>
            <a:ext cx="62292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800"/>
              <a:buFont typeface="Lato"/>
              <a:buNone/>
              <a:defRPr sz="4800" b="1">
                <a:latin typeface="Lato"/>
                <a:ea typeface="Lato"/>
                <a:cs typeface="Lato"/>
                <a:sym typeface="Lato"/>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51" name="Google Shape;51;p3"/>
          <p:cNvSpPr txBox="1">
            <a:spLocks noGrp="1"/>
          </p:cNvSpPr>
          <p:nvPr>
            <p:ph type="subTitle" idx="1"/>
          </p:nvPr>
        </p:nvSpPr>
        <p:spPr>
          <a:xfrm>
            <a:off x="1485825" y="2861100"/>
            <a:ext cx="5981700" cy="792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rgbClr val="000000"/>
              </a:buClr>
              <a:buSzPts val="2800"/>
              <a:buFont typeface="Lato"/>
              <a:buNone/>
              <a:defRPr sz="2800">
                <a:solidFill>
                  <a:srgbClr val="000000"/>
                </a:solidFill>
                <a:latin typeface="Lato"/>
                <a:ea typeface="Lato"/>
                <a:cs typeface="Lato"/>
                <a:sym typeface="Lato"/>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grpSp>
        <p:nvGrpSpPr>
          <p:cNvPr id="52" name="Google Shape;52;p3"/>
          <p:cNvGrpSpPr/>
          <p:nvPr/>
        </p:nvGrpSpPr>
        <p:grpSpPr>
          <a:xfrm>
            <a:off x="227153" y="269999"/>
            <a:ext cx="510546" cy="459178"/>
            <a:chOff x="515873" y="2377674"/>
            <a:chExt cx="725105" cy="721070"/>
          </a:xfrm>
        </p:grpSpPr>
        <p:grpSp>
          <p:nvGrpSpPr>
            <p:cNvPr id="53" name="Google Shape;53;p3"/>
            <p:cNvGrpSpPr/>
            <p:nvPr/>
          </p:nvGrpSpPr>
          <p:grpSpPr>
            <a:xfrm rot="5400000">
              <a:off x="276626" y="2623722"/>
              <a:ext cx="714270" cy="235775"/>
              <a:chOff x="5845800" y="-1041575"/>
              <a:chExt cx="3198700" cy="513000"/>
            </a:xfrm>
          </p:grpSpPr>
          <p:sp>
            <p:nvSpPr>
              <p:cNvPr id="54" name="Google Shape;54;p3"/>
              <p:cNvSpPr/>
              <p:nvPr/>
            </p:nvSpPr>
            <p:spPr>
              <a:xfrm>
                <a:off x="6021700" y="-1041575"/>
                <a:ext cx="2781000" cy="513000"/>
              </a:xfrm>
              <a:prstGeom prst="roundRect">
                <a:avLst>
                  <a:gd name="adj" fmla="val 16667"/>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3"/>
              <p:cNvSpPr/>
              <p:nvPr/>
            </p:nvSpPr>
            <p:spPr>
              <a:xfrm>
                <a:off x="58458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3"/>
              <p:cNvSpPr/>
              <p:nvPr/>
            </p:nvSpPr>
            <p:spPr>
              <a:xfrm>
                <a:off x="84961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 name="Google Shape;57;p3"/>
            <p:cNvGrpSpPr/>
            <p:nvPr/>
          </p:nvGrpSpPr>
          <p:grpSpPr>
            <a:xfrm>
              <a:off x="516153" y="2377674"/>
              <a:ext cx="724825" cy="235775"/>
              <a:chOff x="5845800" y="-1041575"/>
              <a:chExt cx="3198700" cy="513000"/>
            </a:xfrm>
          </p:grpSpPr>
          <p:sp>
            <p:nvSpPr>
              <p:cNvPr id="58" name="Google Shape;58;p3"/>
              <p:cNvSpPr/>
              <p:nvPr/>
            </p:nvSpPr>
            <p:spPr>
              <a:xfrm>
                <a:off x="6021700" y="-1041575"/>
                <a:ext cx="2781000" cy="513000"/>
              </a:xfrm>
              <a:prstGeom prst="roundRect">
                <a:avLst>
                  <a:gd name="adj" fmla="val 16667"/>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3"/>
              <p:cNvSpPr/>
              <p:nvPr/>
            </p:nvSpPr>
            <p:spPr>
              <a:xfrm>
                <a:off x="58458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3"/>
              <p:cNvSpPr/>
              <p:nvPr/>
            </p:nvSpPr>
            <p:spPr>
              <a:xfrm>
                <a:off x="84961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1" name="Google Shape;61;p3"/>
          <p:cNvGrpSpPr/>
          <p:nvPr/>
        </p:nvGrpSpPr>
        <p:grpSpPr>
          <a:xfrm rot="10800000">
            <a:off x="8436951" y="4409949"/>
            <a:ext cx="510546" cy="459178"/>
            <a:chOff x="515873" y="2377674"/>
            <a:chExt cx="725105" cy="721070"/>
          </a:xfrm>
        </p:grpSpPr>
        <p:grpSp>
          <p:nvGrpSpPr>
            <p:cNvPr id="62" name="Google Shape;62;p3"/>
            <p:cNvGrpSpPr/>
            <p:nvPr/>
          </p:nvGrpSpPr>
          <p:grpSpPr>
            <a:xfrm rot="5400000">
              <a:off x="276626" y="2623722"/>
              <a:ext cx="714270" cy="235775"/>
              <a:chOff x="5845800" y="-1041575"/>
              <a:chExt cx="3198700" cy="513000"/>
            </a:xfrm>
          </p:grpSpPr>
          <p:sp>
            <p:nvSpPr>
              <p:cNvPr id="63" name="Google Shape;63;p3"/>
              <p:cNvSpPr/>
              <p:nvPr/>
            </p:nvSpPr>
            <p:spPr>
              <a:xfrm>
                <a:off x="6021700" y="-1041575"/>
                <a:ext cx="2781000" cy="513000"/>
              </a:xfrm>
              <a:prstGeom prst="roundRect">
                <a:avLst>
                  <a:gd name="adj" fmla="val 16667"/>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3"/>
              <p:cNvSpPr/>
              <p:nvPr/>
            </p:nvSpPr>
            <p:spPr>
              <a:xfrm>
                <a:off x="58458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3"/>
              <p:cNvSpPr/>
              <p:nvPr/>
            </p:nvSpPr>
            <p:spPr>
              <a:xfrm>
                <a:off x="84961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 name="Google Shape;66;p3"/>
            <p:cNvGrpSpPr/>
            <p:nvPr/>
          </p:nvGrpSpPr>
          <p:grpSpPr>
            <a:xfrm>
              <a:off x="516153" y="2377674"/>
              <a:ext cx="724825" cy="235775"/>
              <a:chOff x="5845800" y="-1041575"/>
              <a:chExt cx="3198700" cy="513000"/>
            </a:xfrm>
          </p:grpSpPr>
          <p:sp>
            <p:nvSpPr>
              <p:cNvPr id="67" name="Google Shape;67;p3"/>
              <p:cNvSpPr/>
              <p:nvPr/>
            </p:nvSpPr>
            <p:spPr>
              <a:xfrm>
                <a:off x="6021700" y="-1041575"/>
                <a:ext cx="2781000" cy="513000"/>
              </a:xfrm>
              <a:prstGeom prst="roundRect">
                <a:avLst>
                  <a:gd name="adj" fmla="val 16667"/>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3"/>
              <p:cNvSpPr/>
              <p:nvPr/>
            </p:nvSpPr>
            <p:spPr>
              <a:xfrm>
                <a:off x="58458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3"/>
              <p:cNvSpPr/>
              <p:nvPr/>
            </p:nvSpPr>
            <p:spPr>
              <a:xfrm>
                <a:off x="84961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0" name="Google Shape;70;p3"/>
          <p:cNvSpPr txBox="1">
            <a:spLocks noGrp="1"/>
          </p:cNvSpPr>
          <p:nvPr>
            <p:ph type="sldNum" idx="12"/>
          </p:nvPr>
        </p:nvSpPr>
        <p:spPr>
          <a:xfrm>
            <a:off x="6180300" y="144075"/>
            <a:ext cx="2841000" cy="350400"/>
          </a:xfrm>
          <a:prstGeom prst="rect">
            <a:avLst/>
          </a:prstGeom>
        </p:spPr>
        <p:txBody>
          <a:bodyPr spcFirstLastPara="1" wrap="square" lIns="91425" tIns="91425" rIns="91425" bIns="91425" anchor="ctr" anchorCtr="0">
            <a:noAutofit/>
          </a:bodyPr>
          <a:lstStyle>
            <a:lvl1pPr lvl="0" rtl="0">
              <a:buNone/>
              <a:defRPr>
                <a:solidFill>
                  <a:srgbClr val="000000"/>
                </a:solidFill>
                <a:latin typeface="Lato"/>
                <a:ea typeface="Lato"/>
                <a:cs typeface="Lato"/>
                <a:sym typeface="Lato"/>
              </a:defRPr>
            </a:lvl1pPr>
            <a:lvl2pPr lvl="1" rtl="0">
              <a:buNone/>
              <a:defRPr>
                <a:solidFill>
                  <a:srgbClr val="000000"/>
                </a:solidFill>
                <a:latin typeface="Lato"/>
                <a:ea typeface="Lato"/>
                <a:cs typeface="Lato"/>
                <a:sym typeface="Lato"/>
              </a:defRPr>
            </a:lvl2pPr>
            <a:lvl3pPr lvl="2" rtl="0">
              <a:buNone/>
              <a:defRPr>
                <a:solidFill>
                  <a:srgbClr val="000000"/>
                </a:solidFill>
                <a:latin typeface="Lato"/>
                <a:ea typeface="Lato"/>
                <a:cs typeface="Lato"/>
                <a:sym typeface="Lato"/>
              </a:defRPr>
            </a:lvl3pPr>
            <a:lvl4pPr lvl="3" rtl="0">
              <a:buNone/>
              <a:defRPr>
                <a:solidFill>
                  <a:srgbClr val="000000"/>
                </a:solidFill>
                <a:latin typeface="Lato"/>
                <a:ea typeface="Lato"/>
                <a:cs typeface="Lato"/>
                <a:sym typeface="Lato"/>
              </a:defRPr>
            </a:lvl4pPr>
            <a:lvl5pPr lvl="4" rtl="0">
              <a:buNone/>
              <a:defRPr>
                <a:solidFill>
                  <a:srgbClr val="000000"/>
                </a:solidFill>
                <a:latin typeface="Lato"/>
                <a:ea typeface="Lato"/>
                <a:cs typeface="Lato"/>
                <a:sym typeface="Lato"/>
              </a:defRPr>
            </a:lvl5pPr>
            <a:lvl6pPr lvl="5" rtl="0">
              <a:buNone/>
              <a:defRPr>
                <a:solidFill>
                  <a:srgbClr val="000000"/>
                </a:solidFill>
                <a:latin typeface="Lato"/>
                <a:ea typeface="Lato"/>
                <a:cs typeface="Lato"/>
                <a:sym typeface="Lato"/>
              </a:defRPr>
            </a:lvl6pPr>
            <a:lvl7pPr lvl="6" rtl="0">
              <a:buNone/>
              <a:defRPr>
                <a:solidFill>
                  <a:srgbClr val="000000"/>
                </a:solidFill>
                <a:latin typeface="Lato"/>
                <a:ea typeface="Lato"/>
                <a:cs typeface="Lato"/>
                <a:sym typeface="Lato"/>
              </a:defRPr>
            </a:lvl7pPr>
            <a:lvl8pPr lvl="7" rtl="0">
              <a:buNone/>
              <a:defRPr>
                <a:solidFill>
                  <a:srgbClr val="000000"/>
                </a:solidFill>
                <a:latin typeface="Lato"/>
                <a:ea typeface="Lato"/>
                <a:cs typeface="Lato"/>
                <a:sym typeface="Lato"/>
              </a:defRPr>
            </a:lvl8pPr>
            <a:lvl9pPr lvl="8" rtl="0">
              <a:buNone/>
              <a:defRPr>
                <a:solidFill>
                  <a:srgbClr val="000000"/>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GB"/>
              <a:t>‹#›</a:t>
            </a:fld>
            <a:endParaRPr/>
          </a:p>
        </p:txBody>
      </p:sp>
      <p:pic>
        <p:nvPicPr>
          <p:cNvPr id="71" name="Google Shape;71;p3"/>
          <p:cNvPicPr preferRelativeResize="0"/>
          <p:nvPr/>
        </p:nvPicPr>
        <p:blipFill rotWithShape="1">
          <a:blip r:embed="rId2">
            <a:alphaModFix/>
          </a:blip>
          <a:srcRect r="75475"/>
          <a:stretch/>
        </p:blipFill>
        <p:spPr>
          <a:xfrm>
            <a:off x="8544227" y="204700"/>
            <a:ext cx="193824" cy="157517"/>
          </a:xfrm>
          <a:prstGeom prst="rect">
            <a:avLst/>
          </a:prstGeom>
          <a:noFill/>
          <a:ln>
            <a:noFill/>
          </a:ln>
        </p:spPr>
      </p:pic>
      <p:sp>
        <p:nvSpPr>
          <p:cNvPr id="72" name="Google Shape;72;p3"/>
          <p:cNvSpPr txBox="1">
            <a:spLocks noGrp="1"/>
          </p:cNvSpPr>
          <p:nvPr>
            <p:ph type="title" idx="2"/>
          </p:nvPr>
        </p:nvSpPr>
        <p:spPr>
          <a:xfrm>
            <a:off x="6706725" y="144075"/>
            <a:ext cx="1837500" cy="350400"/>
          </a:xfrm>
          <a:prstGeom prst="rect">
            <a:avLst/>
          </a:prstGeom>
        </p:spPr>
        <p:txBody>
          <a:bodyPr spcFirstLastPara="1" wrap="square" lIns="91425" tIns="91425" rIns="91425" bIns="91425" anchor="t" anchorCtr="0">
            <a:noAutofit/>
          </a:bodyPr>
          <a:lstStyle>
            <a:lvl1pPr lvl="0" algn="r" rtl="0">
              <a:spcBef>
                <a:spcPts val="0"/>
              </a:spcBef>
              <a:spcAft>
                <a:spcPts val="0"/>
              </a:spcAft>
              <a:buClr>
                <a:srgbClr val="000000"/>
              </a:buClr>
              <a:buSzPts val="1000"/>
              <a:buFont typeface="Lato"/>
              <a:buNone/>
              <a:defRPr sz="1000">
                <a:solidFill>
                  <a:srgbClr val="000000"/>
                </a:solidFill>
                <a:latin typeface="Lato"/>
                <a:ea typeface="Lato"/>
                <a:cs typeface="Lato"/>
                <a:sym typeface="Lato"/>
              </a:defRPr>
            </a:lvl1pPr>
            <a:lvl2pPr lvl="1" algn="r" rtl="0">
              <a:spcBef>
                <a:spcPts val="0"/>
              </a:spcBef>
              <a:spcAft>
                <a:spcPts val="0"/>
              </a:spcAft>
              <a:buClr>
                <a:srgbClr val="000000"/>
              </a:buClr>
              <a:buSzPts val="1000"/>
              <a:buFont typeface="Lato"/>
              <a:buNone/>
              <a:defRPr sz="1000">
                <a:solidFill>
                  <a:srgbClr val="000000"/>
                </a:solidFill>
                <a:latin typeface="Lato"/>
                <a:ea typeface="Lato"/>
                <a:cs typeface="Lato"/>
                <a:sym typeface="Lato"/>
              </a:defRPr>
            </a:lvl2pPr>
            <a:lvl3pPr lvl="2" algn="r" rtl="0">
              <a:spcBef>
                <a:spcPts val="0"/>
              </a:spcBef>
              <a:spcAft>
                <a:spcPts val="0"/>
              </a:spcAft>
              <a:buClr>
                <a:srgbClr val="000000"/>
              </a:buClr>
              <a:buSzPts val="1000"/>
              <a:buFont typeface="Lato"/>
              <a:buNone/>
              <a:defRPr sz="1000">
                <a:solidFill>
                  <a:srgbClr val="000000"/>
                </a:solidFill>
                <a:latin typeface="Lato"/>
                <a:ea typeface="Lato"/>
                <a:cs typeface="Lato"/>
                <a:sym typeface="Lato"/>
              </a:defRPr>
            </a:lvl3pPr>
            <a:lvl4pPr lvl="3" algn="r" rtl="0">
              <a:spcBef>
                <a:spcPts val="0"/>
              </a:spcBef>
              <a:spcAft>
                <a:spcPts val="0"/>
              </a:spcAft>
              <a:buClr>
                <a:srgbClr val="000000"/>
              </a:buClr>
              <a:buSzPts val="1000"/>
              <a:buFont typeface="Lato"/>
              <a:buNone/>
              <a:defRPr sz="1000">
                <a:solidFill>
                  <a:srgbClr val="000000"/>
                </a:solidFill>
                <a:latin typeface="Lato"/>
                <a:ea typeface="Lato"/>
                <a:cs typeface="Lato"/>
                <a:sym typeface="Lato"/>
              </a:defRPr>
            </a:lvl4pPr>
            <a:lvl5pPr lvl="4" algn="r" rtl="0">
              <a:spcBef>
                <a:spcPts val="0"/>
              </a:spcBef>
              <a:spcAft>
                <a:spcPts val="0"/>
              </a:spcAft>
              <a:buClr>
                <a:srgbClr val="000000"/>
              </a:buClr>
              <a:buSzPts val="1000"/>
              <a:buFont typeface="Lato"/>
              <a:buNone/>
              <a:defRPr sz="1000">
                <a:solidFill>
                  <a:srgbClr val="000000"/>
                </a:solidFill>
                <a:latin typeface="Lato"/>
                <a:ea typeface="Lato"/>
                <a:cs typeface="Lato"/>
                <a:sym typeface="Lato"/>
              </a:defRPr>
            </a:lvl5pPr>
            <a:lvl6pPr lvl="5" algn="r" rtl="0">
              <a:spcBef>
                <a:spcPts val="0"/>
              </a:spcBef>
              <a:spcAft>
                <a:spcPts val="0"/>
              </a:spcAft>
              <a:buClr>
                <a:srgbClr val="000000"/>
              </a:buClr>
              <a:buSzPts val="1000"/>
              <a:buFont typeface="Lato"/>
              <a:buNone/>
              <a:defRPr sz="1000">
                <a:solidFill>
                  <a:srgbClr val="000000"/>
                </a:solidFill>
                <a:latin typeface="Lato"/>
                <a:ea typeface="Lato"/>
                <a:cs typeface="Lato"/>
                <a:sym typeface="Lato"/>
              </a:defRPr>
            </a:lvl6pPr>
            <a:lvl7pPr lvl="6" algn="r" rtl="0">
              <a:spcBef>
                <a:spcPts val="0"/>
              </a:spcBef>
              <a:spcAft>
                <a:spcPts val="0"/>
              </a:spcAft>
              <a:buClr>
                <a:srgbClr val="000000"/>
              </a:buClr>
              <a:buSzPts val="1000"/>
              <a:buFont typeface="Lato"/>
              <a:buNone/>
              <a:defRPr sz="1000">
                <a:solidFill>
                  <a:srgbClr val="000000"/>
                </a:solidFill>
                <a:latin typeface="Lato"/>
                <a:ea typeface="Lato"/>
                <a:cs typeface="Lato"/>
                <a:sym typeface="Lato"/>
              </a:defRPr>
            </a:lvl7pPr>
            <a:lvl8pPr lvl="7" algn="r" rtl="0">
              <a:spcBef>
                <a:spcPts val="0"/>
              </a:spcBef>
              <a:spcAft>
                <a:spcPts val="0"/>
              </a:spcAft>
              <a:buClr>
                <a:srgbClr val="000000"/>
              </a:buClr>
              <a:buSzPts val="1000"/>
              <a:buFont typeface="Lato"/>
              <a:buNone/>
              <a:defRPr sz="1000">
                <a:solidFill>
                  <a:srgbClr val="000000"/>
                </a:solidFill>
                <a:latin typeface="Lato"/>
                <a:ea typeface="Lato"/>
                <a:cs typeface="Lato"/>
                <a:sym typeface="Lato"/>
              </a:defRPr>
            </a:lvl8pPr>
            <a:lvl9pPr lvl="8" algn="r" rtl="0">
              <a:spcBef>
                <a:spcPts val="0"/>
              </a:spcBef>
              <a:spcAft>
                <a:spcPts val="0"/>
              </a:spcAft>
              <a:buClr>
                <a:srgbClr val="000000"/>
              </a:buClr>
              <a:buSzPts val="1000"/>
              <a:buFont typeface="Lato"/>
              <a:buNone/>
              <a:defRPr sz="1000">
                <a:solidFill>
                  <a:srgbClr val="000000"/>
                </a:solidFill>
                <a:latin typeface="Lato"/>
                <a:ea typeface="Lato"/>
                <a:cs typeface="Lato"/>
                <a:sym typeface="Lato"/>
              </a:defRPr>
            </a:lvl9pPr>
          </a:lstStyle>
          <a:p>
            <a:endParaRPr/>
          </a:p>
        </p:txBody>
      </p:sp>
      <p:pic>
        <p:nvPicPr>
          <p:cNvPr id="73" name="Google Shape;73;p3"/>
          <p:cNvPicPr preferRelativeResize="0"/>
          <p:nvPr/>
        </p:nvPicPr>
        <p:blipFill>
          <a:blip r:embed="rId3">
            <a:alphaModFix/>
          </a:blip>
          <a:stretch>
            <a:fillRect/>
          </a:stretch>
        </p:blipFill>
        <p:spPr>
          <a:xfrm>
            <a:off x="7531050" y="2217125"/>
            <a:ext cx="3321276" cy="2884526"/>
          </a:xfrm>
          <a:prstGeom prst="rect">
            <a:avLst/>
          </a:prstGeom>
          <a:noFill/>
          <a:ln>
            <a:noFill/>
          </a:ln>
        </p:spPr>
      </p:pic>
      <p:pic>
        <p:nvPicPr>
          <p:cNvPr id="74" name="Google Shape;74;p3"/>
          <p:cNvPicPr preferRelativeResize="0"/>
          <p:nvPr/>
        </p:nvPicPr>
        <p:blipFill>
          <a:blip r:embed="rId4">
            <a:alphaModFix/>
          </a:blip>
          <a:stretch>
            <a:fillRect/>
          </a:stretch>
        </p:blipFill>
        <p:spPr>
          <a:xfrm>
            <a:off x="-1134425" y="0"/>
            <a:ext cx="4317900" cy="395482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240">
        <p:fade/>
      </p:transition>
    </mc:Choice>
    <mc:Fallback xmlns="">
      <p:transition>
        <p:fade/>
      </p:transition>
    </mc:Fallback>
  </mc:AlternateContent>
  <p:extLst>
    <p:ext uri="{DCECCB84-F9BA-43D5-87BE-67443E8EF086}">
      <p15:sldGuideLst xmlns:p15="http://schemas.microsoft.com/office/powerpoint/2012/main">
        <p15:guide id="1" pos="5315">
          <p15:clr>
            <a:srgbClr val="FA7B17"/>
          </p15:clr>
        </p15:guide>
        <p15:guide id="2" orient="horz" pos="228">
          <p15:clr>
            <a:srgbClr val="FA7B17"/>
          </p15:clr>
        </p15:guide>
        <p15:guide id="3" pos="465">
          <p15:clr>
            <a:srgbClr val="FA7B17"/>
          </p15:clr>
        </p15:guide>
        <p15:guide id="4" orient="horz" pos="469">
          <p15:clr>
            <a:srgbClr val="FA7B17"/>
          </p15:clr>
        </p15:guide>
        <p15:guide id="5" orient="horz" pos="3012">
          <p15:clr>
            <a:srgbClr val="FA7B17"/>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Images mosaic" type="blank">
  <p:cSld name="BLANK">
    <p:spTree>
      <p:nvGrpSpPr>
        <p:cNvPr id="1" name="Shape 497"/>
        <p:cNvGrpSpPr/>
        <p:nvPr/>
      </p:nvGrpSpPr>
      <p:grpSpPr>
        <a:xfrm>
          <a:off x="0" y="0"/>
          <a:ext cx="0" cy="0"/>
          <a:chOff x="0" y="0"/>
          <a:chExt cx="0" cy="0"/>
        </a:xfrm>
      </p:grpSpPr>
      <p:sp>
        <p:nvSpPr>
          <p:cNvPr id="498" name="Google Shape;498;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pic>
        <p:nvPicPr>
          <p:cNvPr id="499" name="Google Shape;499;p21"/>
          <p:cNvPicPr preferRelativeResize="0"/>
          <p:nvPr/>
        </p:nvPicPr>
        <p:blipFill rotWithShape="1">
          <a:blip r:embed="rId2">
            <a:alphaModFix/>
          </a:blip>
          <a:srcRect b="53501"/>
          <a:stretch/>
        </p:blipFill>
        <p:spPr>
          <a:xfrm>
            <a:off x="3716" y="0"/>
            <a:ext cx="4792359" cy="2847149"/>
          </a:xfrm>
          <a:prstGeom prst="rect">
            <a:avLst/>
          </a:prstGeom>
          <a:noFill/>
          <a:ln>
            <a:noFill/>
          </a:ln>
        </p:spPr>
      </p:pic>
      <p:pic>
        <p:nvPicPr>
          <p:cNvPr id="500" name="Google Shape;500;p21"/>
          <p:cNvPicPr preferRelativeResize="0"/>
          <p:nvPr/>
        </p:nvPicPr>
        <p:blipFill rotWithShape="1">
          <a:blip r:embed="rId2">
            <a:alphaModFix/>
          </a:blip>
          <a:srcRect l="44255" b="44644"/>
          <a:stretch/>
        </p:blipFill>
        <p:spPr>
          <a:xfrm>
            <a:off x="7117850" y="2296350"/>
            <a:ext cx="2026151" cy="2847149"/>
          </a:xfrm>
          <a:prstGeom prst="rect">
            <a:avLst/>
          </a:prstGeom>
          <a:noFill/>
          <a:ln>
            <a:noFill/>
          </a:ln>
        </p:spPr>
      </p:pic>
      <p:pic>
        <p:nvPicPr>
          <p:cNvPr id="501" name="Google Shape;501;p21"/>
          <p:cNvPicPr preferRelativeResize="0"/>
          <p:nvPr/>
        </p:nvPicPr>
        <p:blipFill rotWithShape="1">
          <a:blip r:embed="rId3">
            <a:alphaModFix/>
          </a:blip>
          <a:srcRect t="60713" b="2079"/>
          <a:stretch/>
        </p:blipFill>
        <p:spPr>
          <a:xfrm>
            <a:off x="-34550" y="2847149"/>
            <a:ext cx="4830625" cy="2296351"/>
          </a:xfrm>
          <a:prstGeom prst="rect">
            <a:avLst/>
          </a:prstGeom>
          <a:noFill/>
          <a:ln>
            <a:noFill/>
          </a:ln>
        </p:spPr>
      </p:pic>
      <p:pic>
        <p:nvPicPr>
          <p:cNvPr id="502" name="Google Shape;502;p21"/>
          <p:cNvPicPr preferRelativeResize="0"/>
          <p:nvPr/>
        </p:nvPicPr>
        <p:blipFill rotWithShape="1">
          <a:blip r:embed="rId3">
            <a:alphaModFix/>
          </a:blip>
          <a:srcRect t="60713" r="9990" b="2079"/>
          <a:stretch/>
        </p:blipFill>
        <p:spPr>
          <a:xfrm>
            <a:off x="4796075" y="0"/>
            <a:ext cx="4347925" cy="2296351"/>
          </a:xfrm>
          <a:prstGeom prst="rect">
            <a:avLst/>
          </a:prstGeom>
          <a:noFill/>
          <a:ln>
            <a:noFill/>
          </a:ln>
        </p:spPr>
      </p:pic>
      <p:pic>
        <p:nvPicPr>
          <p:cNvPr id="503" name="Google Shape;503;p21"/>
          <p:cNvPicPr preferRelativeResize="0"/>
          <p:nvPr/>
        </p:nvPicPr>
        <p:blipFill rotWithShape="1">
          <a:blip r:embed="rId3">
            <a:alphaModFix/>
          </a:blip>
          <a:srcRect t="60713" r="61234" b="2079"/>
          <a:stretch/>
        </p:blipFill>
        <p:spPr>
          <a:xfrm>
            <a:off x="4796075" y="2296350"/>
            <a:ext cx="2321775" cy="284714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24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ntent - 2-line title, no bullets">
  <p:cSld name="Content - 2-line title, no bullets">
    <p:spTree>
      <p:nvGrpSpPr>
        <p:cNvPr id="1" name="Shape 504"/>
        <p:cNvGrpSpPr/>
        <p:nvPr/>
      </p:nvGrpSpPr>
      <p:grpSpPr>
        <a:xfrm>
          <a:off x="0" y="0"/>
          <a:ext cx="0" cy="0"/>
          <a:chOff x="0" y="0"/>
          <a:chExt cx="0" cy="0"/>
        </a:xfrm>
      </p:grpSpPr>
      <p:sp>
        <p:nvSpPr>
          <p:cNvPr id="505" name="Google Shape;505;p22"/>
          <p:cNvSpPr txBox="1">
            <a:spLocks noGrp="1"/>
          </p:cNvSpPr>
          <p:nvPr>
            <p:ph type="title"/>
          </p:nvPr>
        </p:nvSpPr>
        <p:spPr>
          <a:xfrm>
            <a:off x="726210" y="111342"/>
            <a:ext cx="7555800" cy="861000"/>
          </a:xfrm>
          <a:prstGeom prst="rect">
            <a:avLst/>
          </a:prstGeom>
          <a:noFill/>
          <a:ln>
            <a:noFill/>
          </a:ln>
        </p:spPr>
        <p:txBody>
          <a:bodyPr spcFirstLastPara="1" wrap="square" lIns="91425" tIns="91425" rIns="91425" bIns="91425" anchor="ctr" anchorCtr="0">
            <a:noAutofit/>
          </a:bodyPr>
          <a:lstStyle>
            <a:lvl1pPr marR="0" lvl="0" algn="l" rtl="0">
              <a:lnSpc>
                <a:spcPct val="70000"/>
              </a:lnSpc>
              <a:spcBef>
                <a:spcPts val="0"/>
              </a:spcBef>
              <a:spcAft>
                <a:spcPts val="0"/>
              </a:spcAft>
              <a:buClr>
                <a:srgbClr val="000000"/>
              </a:buClr>
              <a:buSzPts val="3900"/>
              <a:buFont typeface="Arial Black"/>
              <a:buNone/>
              <a:defRPr sz="3900" b="0" i="0" u="none" strike="noStrike" cap="none">
                <a:solidFill>
                  <a:srgbClr val="000000"/>
                </a:solidFill>
                <a:latin typeface="Arial Black"/>
                <a:ea typeface="Arial Black"/>
                <a:cs typeface="Arial Black"/>
                <a:sym typeface="Arial Black"/>
              </a:defRPr>
            </a:lvl1pPr>
            <a:lvl2pPr marR="0" lvl="1" algn="ctr" rtl="0">
              <a:spcBef>
                <a:spcPts val="0"/>
              </a:spcBef>
              <a:spcAft>
                <a:spcPts val="0"/>
              </a:spcAft>
              <a:buClr>
                <a:srgbClr val="41AD49"/>
              </a:buClr>
              <a:buSzPts val="4400"/>
              <a:buFont typeface="Arial"/>
              <a:buNone/>
              <a:defRPr sz="4400" b="0" i="0" u="none" strike="noStrike" cap="none">
                <a:solidFill>
                  <a:srgbClr val="41AD49"/>
                </a:solidFill>
                <a:latin typeface="Arial"/>
                <a:ea typeface="Arial"/>
                <a:cs typeface="Arial"/>
                <a:sym typeface="Arial"/>
              </a:defRPr>
            </a:lvl2pPr>
            <a:lvl3pPr marR="0" lvl="2" algn="ctr" rtl="0">
              <a:spcBef>
                <a:spcPts val="0"/>
              </a:spcBef>
              <a:spcAft>
                <a:spcPts val="0"/>
              </a:spcAft>
              <a:buClr>
                <a:srgbClr val="41AD49"/>
              </a:buClr>
              <a:buSzPts val="4400"/>
              <a:buFont typeface="Arial"/>
              <a:buNone/>
              <a:defRPr sz="4400" b="0" i="0" u="none" strike="noStrike" cap="none">
                <a:solidFill>
                  <a:srgbClr val="41AD49"/>
                </a:solidFill>
                <a:latin typeface="Arial"/>
                <a:ea typeface="Arial"/>
                <a:cs typeface="Arial"/>
                <a:sym typeface="Arial"/>
              </a:defRPr>
            </a:lvl3pPr>
            <a:lvl4pPr marR="0" lvl="3" algn="ctr" rtl="0">
              <a:spcBef>
                <a:spcPts val="0"/>
              </a:spcBef>
              <a:spcAft>
                <a:spcPts val="0"/>
              </a:spcAft>
              <a:buClr>
                <a:srgbClr val="41AD49"/>
              </a:buClr>
              <a:buSzPts val="4400"/>
              <a:buFont typeface="Arial"/>
              <a:buNone/>
              <a:defRPr sz="4400" b="0" i="0" u="none" strike="noStrike" cap="none">
                <a:solidFill>
                  <a:srgbClr val="41AD49"/>
                </a:solidFill>
                <a:latin typeface="Arial"/>
                <a:ea typeface="Arial"/>
                <a:cs typeface="Arial"/>
                <a:sym typeface="Arial"/>
              </a:defRPr>
            </a:lvl4pPr>
            <a:lvl5pPr marR="0" lvl="4" algn="ctr" rtl="0">
              <a:spcBef>
                <a:spcPts val="0"/>
              </a:spcBef>
              <a:spcAft>
                <a:spcPts val="0"/>
              </a:spcAft>
              <a:buClr>
                <a:srgbClr val="41AD49"/>
              </a:buClr>
              <a:buSzPts val="4400"/>
              <a:buFont typeface="Arial"/>
              <a:buNone/>
              <a:defRPr sz="4400" b="0" i="0" u="none" strike="noStrike" cap="none">
                <a:solidFill>
                  <a:srgbClr val="41AD49"/>
                </a:solidFill>
                <a:latin typeface="Arial"/>
                <a:ea typeface="Arial"/>
                <a:cs typeface="Arial"/>
                <a:sym typeface="Arial"/>
              </a:defRPr>
            </a:lvl5pPr>
            <a:lvl6pPr marR="0" lvl="5" algn="ctr" rtl="0">
              <a:spcBef>
                <a:spcPts val="0"/>
              </a:spcBef>
              <a:spcAft>
                <a:spcPts val="0"/>
              </a:spcAft>
              <a:buClr>
                <a:srgbClr val="41AD49"/>
              </a:buClr>
              <a:buSzPts val="4400"/>
              <a:buFont typeface="Arial"/>
              <a:buNone/>
              <a:defRPr sz="4400" b="0" i="0" u="none" strike="noStrike" cap="none">
                <a:solidFill>
                  <a:srgbClr val="41AD49"/>
                </a:solidFill>
                <a:latin typeface="Arial"/>
                <a:ea typeface="Arial"/>
                <a:cs typeface="Arial"/>
                <a:sym typeface="Arial"/>
              </a:defRPr>
            </a:lvl6pPr>
            <a:lvl7pPr marR="0" lvl="6" algn="ctr" rtl="0">
              <a:spcBef>
                <a:spcPts val="0"/>
              </a:spcBef>
              <a:spcAft>
                <a:spcPts val="0"/>
              </a:spcAft>
              <a:buClr>
                <a:srgbClr val="41AD49"/>
              </a:buClr>
              <a:buSzPts val="4400"/>
              <a:buFont typeface="Arial"/>
              <a:buNone/>
              <a:defRPr sz="4400" b="0" i="0" u="none" strike="noStrike" cap="none">
                <a:solidFill>
                  <a:srgbClr val="41AD49"/>
                </a:solidFill>
                <a:latin typeface="Arial"/>
                <a:ea typeface="Arial"/>
                <a:cs typeface="Arial"/>
                <a:sym typeface="Arial"/>
              </a:defRPr>
            </a:lvl7pPr>
            <a:lvl8pPr marR="0" lvl="7" algn="ctr" rtl="0">
              <a:spcBef>
                <a:spcPts val="0"/>
              </a:spcBef>
              <a:spcAft>
                <a:spcPts val="0"/>
              </a:spcAft>
              <a:buClr>
                <a:srgbClr val="41AD49"/>
              </a:buClr>
              <a:buSzPts val="4400"/>
              <a:buFont typeface="Arial"/>
              <a:buNone/>
              <a:defRPr sz="4400" b="0" i="0" u="none" strike="noStrike" cap="none">
                <a:solidFill>
                  <a:srgbClr val="41AD49"/>
                </a:solidFill>
                <a:latin typeface="Arial"/>
                <a:ea typeface="Arial"/>
                <a:cs typeface="Arial"/>
                <a:sym typeface="Arial"/>
              </a:defRPr>
            </a:lvl8pPr>
            <a:lvl9pPr marR="0" lvl="8" algn="ctr" rtl="0">
              <a:spcBef>
                <a:spcPts val="0"/>
              </a:spcBef>
              <a:spcAft>
                <a:spcPts val="0"/>
              </a:spcAft>
              <a:buClr>
                <a:srgbClr val="41AD49"/>
              </a:buClr>
              <a:buSzPts val="4400"/>
              <a:buFont typeface="Arial"/>
              <a:buNone/>
              <a:defRPr sz="4400" b="0" i="0" u="none" strike="noStrike" cap="none">
                <a:solidFill>
                  <a:srgbClr val="41AD49"/>
                </a:solidFill>
                <a:latin typeface="Arial"/>
                <a:ea typeface="Arial"/>
                <a:cs typeface="Arial"/>
                <a:sym typeface="Arial"/>
              </a:defRPr>
            </a:lvl9pPr>
          </a:lstStyle>
          <a:p>
            <a:endParaRPr/>
          </a:p>
        </p:txBody>
      </p:sp>
      <p:sp>
        <p:nvSpPr>
          <p:cNvPr id="506" name="Google Shape;506;p22"/>
          <p:cNvSpPr txBox="1">
            <a:spLocks noGrp="1"/>
          </p:cNvSpPr>
          <p:nvPr>
            <p:ph type="sldNum" idx="12"/>
          </p:nvPr>
        </p:nvSpPr>
        <p:spPr>
          <a:xfrm>
            <a:off x="8442942" y="38848"/>
            <a:ext cx="544800" cy="3570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chemeClr val="dk1"/>
              </a:buClr>
              <a:buSzPts val="225"/>
              <a:buFont typeface="Source Sans Pro"/>
              <a:buNone/>
              <a:defRPr sz="900" b="0" i="0" u="none" strike="noStrike" cap="none">
                <a:solidFill>
                  <a:schemeClr val="dk1"/>
                </a:solidFill>
                <a:latin typeface="Source Sans Pro"/>
                <a:ea typeface="Source Sans Pro"/>
                <a:cs typeface="Source Sans Pro"/>
                <a:sym typeface="Source Sans Pro"/>
              </a:defRPr>
            </a:lvl1pPr>
            <a:lvl2pPr marL="0" marR="0" lvl="1" indent="0" algn="ctr" rtl="0">
              <a:lnSpc>
                <a:spcPct val="100000"/>
              </a:lnSpc>
              <a:spcBef>
                <a:spcPts val="0"/>
              </a:spcBef>
              <a:spcAft>
                <a:spcPts val="0"/>
              </a:spcAft>
              <a:buClr>
                <a:schemeClr val="dk1"/>
              </a:buClr>
              <a:buSzPts val="225"/>
              <a:buFont typeface="Source Sans Pro"/>
              <a:buNone/>
              <a:defRPr sz="900" b="0" i="0" u="none" strike="noStrike" cap="none">
                <a:solidFill>
                  <a:schemeClr val="dk1"/>
                </a:solidFill>
                <a:latin typeface="Source Sans Pro"/>
                <a:ea typeface="Source Sans Pro"/>
                <a:cs typeface="Source Sans Pro"/>
                <a:sym typeface="Source Sans Pro"/>
              </a:defRPr>
            </a:lvl2pPr>
            <a:lvl3pPr marL="0" marR="0" lvl="2" indent="0" algn="ctr" rtl="0">
              <a:lnSpc>
                <a:spcPct val="100000"/>
              </a:lnSpc>
              <a:spcBef>
                <a:spcPts val="0"/>
              </a:spcBef>
              <a:spcAft>
                <a:spcPts val="0"/>
              </a:spcAft>
              <a:buClr>
                <a:schemeClr val="dk1"/>
              </a:buClr>
              <a:buSzPts val="225"/>
              <a:buFont typeface="Source Sans Pro"/>
              <a:buNone/>
              <a:defRPr sz="900" b="0" i="0" u="none" strike="noStrike" cap="none">
                <a:solidFill>
                  <a:schemeClr val="dk1"/>
                </a:solidFill>
                <a:latin typeface="Source Sans Pro"/>
                <a:ea typeface="Source Sans Pro"/>
                <a:cs typeface="Source Sans Pro"/>
                <a:sym typeface="Source Sans Pro"/>
              </a:defRPr>
            </a:lvl3pPr>
            <a:lvl4pPr marL="0" marR="0" lvl="3" indent="0" algn="ctr" rtl="0">
              <a:lnSpc>
                <a:spcPct val="100000"/>
              </a:lnSpc>
              <a:spcBef>
                <a:spcPts val="0"/>
              </a:spcBef>
              <a:spcAft>
                <a:spcPts val="0"/>
              </a:spcAft>
              <a:buClr>
                <a:schemeClr val="dk1"/>
              </a:buClr>
              <a:buSzPts val="225"/>
              <a:buFont typeface="Source Sans Pro"/>
              <a:buNone/>
              <a:defRPr sz="900" b="0" i="0" u="none" strike="noStrike" cap="none">
                <a:solidFill>
                  <a:schemeClr val="dk1"/>
                </a:solidFill>
                <a:latin typeface="Source Sans Pro"/>
                <a:ea typeface="Source Sans Pro"/>
                <a:cs typeface="Source Sans Pro"/>
                <a:sym typeface="Source Sans Pro"/>
              </a:defRPr>
            </a:lvl4pPr>
            <a:lvl5pPr marL="0" marR="0" lvl="4" indent="0" algn="ctr" rtl="0">
              <a:lnSpc>
                <a:spcPct val="100000"/>
              </a:lnSpc>
              <a:spcBef>
                <a:spcPts val="0"/>
              </a:spcBef>
              <a:spcAft>
                <a:spcPts val="0"/>
              </a:spcAft>
              <a:buClr>
                <a:schemeClr val="dk1"/>
              </a:buClr>
              <a:buSzPts val="225"/>
              <a:buFont typeface="Source Sans Pro"/>
              <a:buNone/>
              <a:defRPr sz="900" b="0" i="0" u="none" strike="noStrike" cap="none">
                <a:solidFill>
                  <a:schemeClr val="dk1"/>
                </a:solidFill>
                <a:latin typeface="Source Sans Pro"/>
                <a:ea typeface="Source Sans Pro"/>
                <a:cs typeface="Source Sans Pro"/>
                <a:sym typeface="Source Sans Pro"/>
              </a:defRPr>
            </a:lvl5pPr>
            <a:lvl6pPr marL="0" marR="0" lvl="5" indent="0" algn="ctr" rtl="0">
              <a:lnSpc>
                <a:spcPct val="100000"/>
              </a:lnSpc>
              <a:spcBef>
                <a:spcPts val="0"/>
              </a:spcBef>
              <a:spcAft>
                <a:spcPts val="0"/>
              </a:spcAft>
              <a:buClr>
                <a:schemeClr val="dk1"/>
              </a:buClr>
              <a:buSzPts val="225"/>
              <a:buFont typeface="Source Sans Pro"/>
              <a:buNone/>
              <a:defRPr sz="900" b="0" i="0" u="none" strike="noStrike" cap="none">
                <a:solidFill>
                  <a:schemeClr val="dk1"/>
                </a:solidFill>
                <a:latin typeface="Source Sans Pro"/>
                <a:ea typeface="Source Sans Pro"/>
                <a:cs typeface="Source Sans Pro"/>
                <a:sym typeface="Source Sans Pro"/>
              </a:defRPr>
            </a:lvl6pPr>
            <a:lvl7pPr marL="0" marR="0" lvl="6" indent="0" algn="ctr" rtl="0">
              <a:lnSpc>
                <a:spcPct val="100000"/>
              </a:lnSpc>
              <a:spcBef>
                <a:spcPts val="0"/>
              </a:spcBef>
              <a:spcAft>
                <a:spcPts val="0"/>
              </a:spcAft>
              <a:buClr>
                <a:schemeClr val="dk1"/>
              </a:buClr>
              <a:buSzPts val="225"/>
              <a:buFont typeface="Source Sans Pro"/>
              <a:buNone/>
              <a:defRPr sz="900" b="0" i="0" u="none" strike="noStrike" cap="none">
                <a:solidFill>
                  <a:schemeClr val="dk1"/>
                </a:solidFill>
                <a:latin typeface="Source Sans Pro"/>
                <a:ea typeface="Source Sans Pro"/>
                <a:cs typeface="Source Sans Pro"/>
                <a:sym typeface="Source Sans Pro"/>
              </a:defRPr>
            </a:lvl7pPr>
            <a:lvl8pPr marL="0" marR="0" lvl="7" indent="0" algn="ctr" rtl="0">
              <a:lnSpc>
                <a:spcPct val="100000"/>
              </a:lnSpc>
              <a:spcBef>
                <a:spcPts val="0"/>
              </a:spcBef>
              <a:spcAft>
                <a:spcPts val="0"/>
              </a:spcAft>
              <a:buClr>
                <a:schemeClr val="dk1"/>
              </a:buClr>
              <a:buSzPts val="225"/>
              <a:buFont typeface="Source Sans Pro"/>
              <a:buNone/>
              <a:defRPr sz="900" b="0" i="0" u="none" strike="noStrike" cap="none">
                <a:solidFill>
                  <a:schemeClr val="dk1"/>
                </a:solidFill>
                <a:latin typeface="Source Sans Pro"/>
                <a:ea typeface="Source Sans Pro"/>
                <a:cs typeface="Source Sans Pro"/>
                <a:sym typeface="Source Sans Pro"/>
              </a:defRPr>
            </a:lvl8pPr>
            <a:lvl9pPr marL="0" marR="0" lvl="8" indent="0" algn="ctr" rtl="0">
              <a:lnSpc>
                <a:spcPct val="100000"/>
              </a:lnSpc>
              <a:spcBef>
                <a:spcPts val="0"/>
              </a:spcBef>
              <a:spcAft>
                <a:spcPts val="0"/>
              </a:spcAft>
              <a:buClr>
                <a:schemeClr val="dk1"/>
              </a:buClr>
              <a:buSzPts val="225"/>
              <a:buFont typeface="Source Sans Pro"/>
              <a:buNone/>
              <a:defRPr sz="900" b="0" i="0" u="none" strike="noStrike" cap="none">
                <a:solidFill>
                  <a:schemeClr val="dk1"/>
                </a:solidFill>
                <a:latin typeface="Source Sans Pro"/>
                <a:ea typeface="Source Sans Pro"/>
                <a:cs typeface="Source Sans Pro"/>
                <a:sym typeface="Source Sans Pro"/>
              </a:defRPr>
            </a:lvl9pPr>
          </a:lstStyle>
          <a:p>
            <a:pPr marL="0" lvl="0" indent="0" algn="ctr" rtl="0">
              <a:spcBef>
                <a:spcPts val="0"/>
              </a:spcBef>
              <a:spcAft>
                <a:spcPts val="0"/>
              </a:spcAft>
              <a:buNone/>
            </a:pPr>
            <a:fld id="{00000000-1234-1234-1234-123412341234}" type="slidenum">
              <a:rPr lang="en-GB"/>
              <a:t>‹#›</a:t>
            </a:fld>
            <a:endParaRPr/>
          </a:p>
        </p:txBody>
      </p:sp>
      <p:sp>
        <p:nvSpPr>
          <p:cNvPr id="507" name="Google Shape;507;p22"/>
          <p:cNvSpPr txBox="1">
            <a:spLocks noGrp="1"/>
          </p:cNvSpPr>
          <p:nvPr>
            <p:ph type="body" idx="1"/>
          </p:nvPr>
        </p:nvSpPr>
        <p:spPr>
          <a:xfrm>
            <a:off x="725487" y="1241822"/>
            <a:ext cx="7556400" cy="3527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480"/>
              </a:spcBef>
              <a:spcAft>
                <a:spcPts val="0"/>
              </a:spcAft>
              <a:buClr>
                <a:srgbClr val="000000"/>
              </a:buClr>
              <a:buSzPts val="2400"/>
              <a:buFont typeface="Arial"/>
              <a:buNone/>
              <a:defRPr sz="2400" b="0" i="0" u="none" strike="noStrike" cap="none">
                <a:solidFill>
                  <a:srgbClr val="000000"/>
                </a:solidFill>
                <a:latin typeface="Source Sans Pro"/>
                <a:ea typeface="Source Sans Pro"/>
                <a:cs typeface="Source Sans Pro"/>
                <a:sym typeface="Source Sans Pro"/>
              </a:defRPr>
            </a:lvl1pPr>
            <a:lvl2pPr marL="914400" marR="0" lvl="1" indent="-228600" algn="l" rtl="0">
              <a:lnSpc>
                <a:spcPct val="100000"/>
              </a:lnSpc>
              <a:spcBef>
                <a:spcPts val="480"/>
              </a:spcBef>
              <a:spcAft>
                <a:spcPts val="0"/>
              </a:spcAft>
              <a:buClr>
                <a:srgbClr val="000000"/>
              </a:buClr>
              <a:buSzPts val="2400"/>
              <a:buFont typeface="Arial"/>
              <a:buNone/>
              <a:defRPr sz="2400" b="0" i="0" u="none" strike="noStrike" cap="none">
                <a:solidFill>
                  <a:srgbClr val="000000"/>
                </a:solidFill>
                <a:latin typeface="Source Sans Pro"/>
                <a:ea typeface="Source Sans Pro"/>
                <a:cs typeface="Source Sans Pro"/>
                <a:sym typeface="Source Sans Pro"/>
              </a:defRPr>
            </a:lvl2pPr>
            <a:lvl3pPr marL="1371600" marR="0" lvl="2" indent="-228600" algn="l" rtl="0">
              <a:lnSpc>
                <a:spcPct val="100000"/>
              </a:lnSpc>
              <a:spcBef>
                <a:spcPts val="480"/>
              </a:spcBef>
              <a:spcAft>
                <a:spcPts val="0"/>
              </a:spcAft>
              <a:buClr>
                <a:srgbClr val="000000"/>
              </a:buClr>
              <a:buSzPts val="2400"/>
              <a:buFont typeface="Arial"/>
              <a:buNone/>
              <a:defRPr sz="2400" b="0" i="0" u="none" strike="noStrike" cap="none">
                <a:solidFill>
                  <a:srgbClr val="000000"/>
                </a:solidFill>
                <a:latin typeface="Source Sans Pro"/>
                <a:ea typeface="Source Sans Pro"/>
                <a:cs typeface="Source Sans Pro"/>
                <a:sym typeface="Source Sans Pro"/>
              </a:defRPr>
            </a:lvl3pPr>
            <a:lvl4pPr marL="1828800" marR="0" lvl="3" indent="-228600" algn="l" rtl="0">
              <a:lnSpc>
                <a:spcPct val="100000"/>
              </a:lnSpc>
              <a:spcBef>
                <a:spcPts val="480"/>
              </a:spcBef>
              <a:spcAft>
                <a:spcPts val="0"/>
              </a:spcAft>
              <a:buClr>
                <a:srgbClr val="000000"/>
              </a:buClr>
              <a:buSzPts val="2400"/>
              <a:buFont typeface="Arial"/>
              <a:buNone/>
              <a:defRPr sz="2400" b="0" i="0" u="none" strike="noStrike" cap="none">
                <a:solidFill>
                  <a:srgbClr val="000000"/>
                </a:solidFill>
                <a:latin typeface="Source Sans Pro"/>
                <a:ea typeface="Source Sans Pro"/>
                <a:cs typeface="Source Sans Pro"/>
                <a:sym typeface="Source Sans Pro"/>
              </a:defRPr>
            </a:lvl4pPr>
            <a:lvl5pPr marL="2286000" marR="0" lvl="4" indent="-228600" algn="l" rtl="0">
              <a:lnSpc>
                <a:spcPct val="100000"/>
              </a:lnSpc>
              <a:spcBef>
                <a:spcPts val="480"/>
              </a:spcBef>
              <a:spcAft>
                <a:spcPts val="0"/>
              </a:spcAft>
              <a:buClr>
                <a:srgbClr val="000000"/>
              </a:buClr>
              <a:buSzPts val="2400"/>
              <a:buFont typeface="Arial"/>
              <a:buNone/>
              <a:defRPr sz="2400" b="0" i="0" u="none" strike="noStrike" cap="none">
                <a:solidFill>
                  <a:srgbClr val="000000"/>
                </a:solidFill>
                <a:latin typeface="Source Sans Pro"/>
                <a:ea typeface="Source Sans Pro"/>
                <a:cs typeface="Source Sans Pro"/>
                <a:sym typeface="Source Sans Pro"/>
              </a:defRPr>
            </a:lvl5pPr>
            <a:lvl6pPr marL="2743200" marR="0" lvl="5" indent="-355600" algn="l" rtl="0">
              <a:lnSpc>
                <a:spcPct val="100000"/>
              </a:lnSpc>
              <a:spcBef>
                <a:spcPts val="400"/>
              </a:spcBef>
              <a:spcAft>
                <a:spcPts val="0"/>
              </a:spcAft>
              <a:buClr>
                <a:srgbClr val="00AEEF"/>
              </a:buClr>
              <a:buSzPts val="2000"/>
              <a:buFont typeface="Source Sans Pro"/>
              <a:buChar char="»"/>
              <a:defRPr sz="2000" b="0" i="0" u="none" strike="noStrike" cap="none">
                <a:solidFill>
                  <a:srgbClr val="00AEEF"/>
                </a:solidFill>
                <a:latin typeface="Source Sans Pro"/>
                <a:ea typeface="Source Sans Pro"/>
                <a:cs typeface="Source Sans Pro"/>
                <a:sym typeface="Source Sans Pro"/>
              </a:defRPr>
            </a:lvl6pPr>
            <a:lvl7pPr marL="3200400" marR="0" lvl="6" indent="-355600" algn="l" rtl="0">
              <a:lnSpc>
                <a:spcPct val="100000"/>
              </a:lnSpc>
              <a:spcBef>
                <a:spcPts val="400"/>
              </a:spcBef>
              <a:spcAft>
                <a:spcPts val="0"/>
              </a:spcAft>
              <a:buClr>
                <a:srgbClr val="00AEEF"/>
              </a:buClr>
              <a:buSzPts val="2000"/>
              <a:buFont typeface="Source Sans Pro"/>
              <a:buChar char="»"/>
              <a:defRPr sz="2000" b="0" i="0" u="none" strike="noStrike" cap="none">
                <a:solidFill>
                  <a:srgbClr val="00AEEF"/>
                </a:solidFill>
                <a:latin typeface="Source Sans Pro"/>
                <a:ea typeface="Source Sans Pro"/>
                <a:cs typeface="Source Sans Pro"/>
                <a:sym typeface="Source Sans Pro"/>
              </a:defRPr>
            </a:lvl7pPr>
            <a:lvl8pPr marL="3657600" marR="0" lvl="7" indent="-355600" algn="l" rtl="0">
              <a:lnSpc>
                <a:spcPct val="100000"/>
              </a:lnSpc>
              <a:spcBef>
                <a:spcPts val="400"/>
              </a:spcBef>
              <a:spcAft>
                <a:spcPts val="0"/>
              </a:spcAft>
              <a:buClr>
                <a:srgbClr val="00AEEF"/>
              </a:buClr>
              <a:buSzPts val="2000"/>
              <a:buFont typeface="Source Sans Pro"/>
              <a:buChar char="»"/>
              <a:defRPr sz="2000" b="0" i="0" u="none" strike="noStrike" cap="none">
                <a:solidFill>
                  <a:srgbClr val="00AEEF"/>
                </a:solidFill>
                <a:latin typeface="Source Sans Pro"/>
                <a:ea typeface="Source Sans Pro"/>
                <a:cs typeface="Source Sans Pro"/>
                <a:sym typeface="Source Sans Pro"/>
              </a:defRPr>
            </a:lvl8pPr>
            <a:lvl9pPr marL="4114800" marR="0" lvl="8" indent="-355600" algn="l" rtl="0">
              <a:lnSpc>
                <a:spcPct val="100000"/>
              </a:lnSpc>
              <a:spcBef>
                <a:spcPts val="400"/>
              </a:spcBef>
              <a:spcAft>
                <a:spcPts val="0"/>
              </a:spcAft>
              <a:buClr>
                <a:srgbClr val="00AEEF"/>
              </a:buClr>
              <a:buSzPts val="2000"/>
              <a:buFont typeface="Source Sans Pro"/>
              <a:buChar char="»"/>
              <a:defRPr sz="2000" b="0" i="0" u="none" strike="noStrike" cap="none">
                <a:solidFill>
                  <a:srgbClr val="00AEEF"/>
                </a:solidFill>
                <a:latin typeface="Source Sans Pro"/>
                <a:ea typeface="Source Sans Pro"/>
                <a:cs typeface="Source Sans Pro"/>
                <a:sym typeface="Source Sans Pro"/>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4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ntent - 1-line title, with bullets">
  <p:cSld name="Content - 1-line title, with bullets">
    <p:spTree>
      <p:nvGrpSpPr>
        <p:cNvPr id="1" name="Shape 508"/>
        <p:cNvGrpSpPr/>
        <p:nvPr/>
      </p:nvGrpSpPr>
      <p:grpSpPr>
        <a:xfrm>
          <a:off x="0" y="0"/>
          <a:ext cx="0" cy="0"/>
          <a:chOff x="0" y="0"/>
          <a:chExt cx="0" cy="0"/>
        </a:xfrm>
      </p:grpSpPr>
      <p:sp>
        <p:nvSpPr>
          <p:cNvPr id="509" name="Google Shape;509;p23"/>
          <p:cNvSpPr txBox="1">
            <a:spLocks noGrp="1"/>
          </p:cNvSpPr>
          <p:nvPr>
            <p:ph type="title"/>
          </p:nvPr>
        </p:nvSpPr>
        <p:spPr>
          <a:xfrm>
            <a:off x="722376" y="120182"/>
            <a:ext cx="7555800" cy="512100"/>
          </a:xfrm>
          <a:prstGeom prst="rect">
            <a:avLst/>
          </a:prstGeom>
          <a:noFill/>
          <a:ln>
            <a:noFill/>
          </a:ln>
        </p:spPr>
        <p:txBody>
          <a:bodyPr spcFirstLastPara="1" wrap="square" lIns="91425" tIns="45700" rIns="91425" bIns="45700" anchor="ctr" anchorCtr="0">
            <a:noAutofit/>
          </a:bodyPr>
          <a:lstStyle>
            <a:lvl1pPr lvl="0" algn="l" rtl="0">
              <a:lnSpc>
                <a:spcPct val="70000"/>
              </a:lnSpc>
              <a:spcBef>
                <a:spcPts val="0"/>
              </a:spcBef>
              <a:spcAft>
                <a:spcPts val="0"/>
              </a:spcAft>
              <a:buSzPts val="1400"/>
              <a:buNone/>
              <a:defRPr sz="39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10" name="Google Shape;510;p23"/>
          <p:cNvSpPr txBox="1">
            <a:spLocks noGrp="1"/>
          </p:cNvSpPr>
          <p:nvPr>
            <p:ph type="sldNum" idx="12"/>
          </p:nvPr>
        </p:nvSpPr>
        <p:spPr>
          <a:xfrm>
            <a:off x="8442942" y="38849"/>
            <a:ext cx="544800" cy="3570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Source Sans Pro"/>
                <a:ea typeface="Source Sans Pro"/>
                <a:cs typeface="Source Sans Pro"/>
                <a:sym typeface="Source Sans Pro"/>
              </a:defRPr>
            </a:lvl1pPr>
            <a:lvl2pPr marL="0" marR="0" lvl="1" indent="0" algn="ct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Source Sans Pro"/>
                <a:ea typeface="Source Sans Pro"/>
                <a:cs typeface="Source Sans Pro"/>
                <a:sym typeface="Source Sans Pro"/>
              </a:defRPr>
            </a:lvl2pPr>
            <a:lvl3pPr marL="0" marR="0" lvl="2" indent="0" algn="ct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Source Sans Pro"/>
                <a:ea typeface="Source Sans Pro"/>
                <a:cs typeface="Source Sans Pro"/>
                <a:sym typeface="Source Sans Pro"/>
              </a:defRPr>
            </a:lvl3pPr>
            <a:lvl4pPr marL="0" marR="0" lvl="3" indent="0" algn="ct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Source Sans Pro"/>
                <a:ea typeface="Source Sans Pro"/>
                <a:cs typeface="Source Sans Pro"/>
                <a:sym typeface="Source Sans Pro"/>
              </a:defRPr>
            </a:lvl4pPr>
            <a:lvl5pPr marL="0" marR="0" lvl="4" indent="0" algn="ct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Source Sans Pro"/>
                <a:ea typeface="Source Sans Pro"/>
                <a:cs typeface="Source Sans Pro"/>
                <a:sym typeface="Source Sans Pro"/>
              </a:defRPr>
            </a:lvl5pPr>
            <a:lvl6pPr marL="0" marR="0" lvl="5" indent="0" algn="ct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Source Sans Pro"/>
                <a:ea typeface="Source Sans Pro"/>
                <a:cs typeface="Source Sans Pro"/>
                <a:sym typeface="Source Sans Pro"/>
              </a:defRPr>
            </a:lvl6pPr>
            <a:lvl7pPr marL="0" marR="0" lvl="6" indent="0" algn="ct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Source Sans Pro"/>
                <a:ea typeface="Source Sans Pro"/>
                <a:cs typeface="Source Sans Pro"/>
                <a:sym typeface="Source Sans Pro"/>
              </a:defRPr>
            </a:lvl7pPr>
            <a:lvl8pPr marL="0" marR="0" lvl="7" indent="0" algn="ct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Source Sans Pro"/>
                <a:ea typeface="Source Sans Pro"/>
                <a:cs typeface="Source Sans Pro"/>
                <a:sym typeface="Source Sans Pro"/>
              </a:defRPr>
            </a:lvl8pPr>
            <a:lvl9pPr marL="0" marR="0" lvl="8" indent="0" algn="ct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Source Sans Pro"/>
                <a:ea typeface="Source Sans Pro"/>
                <a:cs typeface="Source Sans Pro"/>
                <a:sym typeface="Source Sans Pro"/>
              </a:defRPr>
            </a:lvl9pPr>
          </a:lstStyle>
          <a:p>
            <a:pPr marL="0" lvl="0" indent="0" algn="ctr" rtl="0">
              <a:spcBef>
                <a:spcPts val="0"/>
              </a:spcBef>
              <a:spcAft>
                <a:spcPts val="0"/>
              </a:spcAft>
              <a:buNone/>
            </a:pPr>
            <a:fld id="{00000000-1234-1234-1234-123412341234}" type="slidenum">
              <a:rPr lang="en-GB"/>
              <a:t>‹#›</a:t>
            </a:fld>
            <a:endParaRPr/>
          </a:p>
        </p:txBody>
      </p:sp>
      <p:sp>
        <p:nvSpPr>
          <p:cNvPr id="511" name="Google Shape;511;p23"/>
          <p:cNvSpPr txBox="1">
            <a:spLocks noGrp="1"/>
          </p:cNvSpPr>
          <p:nvPr>
            <p:ph type="body" idx="1"/>
          </p:nvPr>
        </p:nvSpPr>
        <p:spPr>
          <a:xfrm>
            <a:off x="721642" y="1333976"/>
            <a:ext cx="7556400" cy="3443100"/>
          </a:xfrm>
          <a:prstGeom prst="rect">
            <a:avLst/>
          </a:prstGeom>
          <a:noFill/>
          <a:ln>
            <a:noFill/>
          </a:ln>
        </p:spPr>
        <p:txBody>
          <a:bodyPr spcFirstLastPara="1" wrap="square" lIns="91425" tIns="45700" rIns="91425" bIns="45700" anchor="t" anchorCtr="0">
            <a:noAutofit/>
          </a:bodyPr>
          <a:lstStyle>
            <a:lvl1pPr marL="457200" lvl="0" indent="-381000" algn="l" rtl="0">
              <a:lnSpc>
                <a:spcPct val="100000"/>
              </a:lnSpc>
              <a:spcBef>
                <a:spcPts val="480"/>
              </a:spcBef>
              <a:spcAft>
                <a:spcPts val="0"/>
              </a:spcAft>
              <a:buClr>
                <a:srgbClr val="000000"/>
              </a:buClr>
              <a:buSzPts val="2400"/>
              <a:buFont typeface="Arial"/>
              <a:buChar char="•"/>
              <a:defRPr/>
            </a:lvl1pPr>
            <a:lvl2pPr marL="914400" lvl="1" indent="-228600" algn="l" rtl="0">
              <a:lnSpc>
                <a:spcPct val="100000"/>
              </a:lnSpc>
              <a:spcBef>
                <a:spcPts val="360"/>
              </a:spcBef>
              <a:spcAft>
                <a:spcPts val="0"/>
              </a:spcAft>
              <a:buClr>
                <a:srgbClr val="000000"/>
              </a:buClr>
              <a:buSzPts val="1800"/>
              <a:buNone/>
              <a:defRPr/>
            </a:lvl2pPr>
            <a:lvl3pPr marL="1371600" lvl="2" indent="-228600" algn="l" rtl="0">
              <a:lnSpc>
                <a:spcPct val="100000"/>
              </a:lnSpc>
              <a:spcBef>
                <a:spcPts val="360"/>
              </a:spcBef>
              <a:spcAft>
                <a:spcPts val="0"/>
              </a:spcAft>
              <a:buClr>
                <a:srgbClr val="000000"/>
              </a:buClr>
              <a:buSzPts val="1800"/>
              <a:buNone/>
              <a:defRPr/>
            </a:lvl3pPr>
            <a:lvl4pPr marL="1828800" lvl="3" indent="-228600" algn="l" rtl="0">
              <a:lnSpc>
                <a:spcPct val="100000"/>
              </a:lnSpc>
              <a:spcBef>
                <a:spcPts val="360"/>
              </a:spcBef>
              <a:spcAft>
                <a:spcPts val="0"/>
              </a:spcAft>
              <a:buClr>
                <a:srgbClr val="000000"/>
              </a:buClr>
              <a:buSzPts val="1800"/>
              <a:buNone/>
              <a:defRPr/>
            </a:lvl4pPr>
            <a:lvl5pPr marL="2286000" lvl="4" indent="-228600" algn="l" rtl="0">
              <a:lnSpc>
                <a:spcPct val="100000"/>
              </a:lnSpc>
              <a:spcBef>
                <a:spcPts val="360"/>
              </a:spcBef>
              <a:spcAft>
                <a:spcPts val="0"/>
              </a:spcAft>
              <a:buClr>
                <a:srgbClr val="000000"/>
              </a:buClr>
              <a:buSzPts val="1800"/>
              <a:buNone/>
              <a:defRPr/>
            </a:lvl5pPr>
            <a:lvl6pPr marL="2743200" lvl="5" indent="-342900" algn="l" rtl="0">
              <a:lnSpc>
                <a:spcPct val="100000"/>
              </a:lnSpc>
              <a:spcBef>
                <a:spcPts val="360"/>
              </a:spcBef>
              <a:spcAft>
                <a:spcPts val="0"/>
              </a:spcAft>
              <a:buClr>
                <a:srgbClr val="00AEEF"/>
              </a:buClr>
              <a:buSzPts val="1800"/>
              <a:buChar char="»"/>
              <a:defRPr/>
            </a:lvl6pPr>
            <a:lvl7pPr marL="3200400" lvl="6" indent="-342900" algn="l" rtl="0">
              <a:lnSpc>
                <a:spcPct val="100000"/>
              </a:lnSpc>
              <a:spcBef>
                <a:spcPts val="360"/>
              </a:spcBef>
              <a:spcAft>
                <a:spcPts val="0"/>
              </a:spcAft>
              <a:buClr>
                <a:srgbClr val="00AEEF"/>
              </a:buClr>
              <a:buSzPts val="1800"/>
              <a:buChar char="»"/>
              <a:defRPr/>
            </a:lvl7pPr>
            <a:lvl8pPr marL="3657600" lvl="7" indent="-342900" algn="l" rtl="0">
              <a:lnSpc>
                <a:spcPct val="100000"/>
              </a:lnSpc>
              <a:spcBef>
                <a:spcPts val="360"/>
              </a:spcBef>
              <a:spcAft>
                <a:spcPts val="0"/>
              </a:spcAft>
              <a:buClr>
                <a:srgbClr val="00AEEF"/>
              </a:buClr>
              <a:buSzPts val="1800"/>
              <a:buChar char="»"/>
              <a:defRPr/>
            </a:lvl8pPr>
            <a:lvl9pPr marL="4114800" lvl="8" indent="-342900" algn="l" rtl="0">
              <a:lnSpc>
                <a:spcPct val="100000"/>
              </a:lnSpc>
              <a:spcBef>
                <a:spcPts val="360"/>
              </a:spcBef>
              <a:spcAft>
                <a:spcPts val="0"/>
              </a:spcAft>
              <a:buClr>
                <a:srgbClr val="00AEEF"/>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4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title 1">
  <p:cSld name="TITLE_ONLY_1">
    <p:spTree>
      <p:nvGrpSpPr>
        <p:cNvPr id="1" name="Shape 512"/>
        <p:cNvGrpSpPr/>
        <p:nvPr/>
      </p:nvGrpSpPr>
      <p:grpSpPr>
        <a:xfrm>
          <a:off x="0" y="0"/>
          <a:ext cx="0" cy="0"/>
          <a:chOff x="0" y="0"/>
          <a:chExt cx="0" cy="0"/>
        </a:xfrm>
      </p:grpSpPr>
      <p:grpSp>
        <p:nvGrpSpPr>
          <p:cNvPr id="513" name="Google Shape;513;p24"/>
          <p:cNvGrpSpPr/>
          <p:nvPr/>
        </p:nvGrpSpPr>
        <p:grpSpPr>
          <a:xfrm>
            <a:off x="227153" y="269999"/>
            <a:ext cx="510546" cy="459178"/>
            <a:chOff x="515873" y="2377674"/>
            <a:chExt cx="725105" cy="721070"/>
          </a:xfrm>
        </p:grpSpPr>
        <p:grpSp>
          <p:nvGrpSpPr>
            <p:cNvPr id="514" name="Google Shape;514;p24"/>
            <p:cNvGrpSpPr/>
            <p:nvPr/>
          </p:nvGrpSpPr>
          <p:grpSpPr>
            <a:xfrm rot="5400000">
              <a:off x="276626" y="2623722"/>
              <a:ext cx="714270" cy="235775"/>
              <a:chOff x="5845800" y="-1041575"/>
              <a:chExt cx="3198700" cy="513000"/>
            </a:xfrm>
          </p:grpSpPr>
          <p:sp>
            <p:nvSpPr>
              <p:cNvPr id="515" name="Google Shape;515;p24"/>
              <p:cNvSpPr/>
              <p:nvPr/>
            </p:nvSpPr>
            <p:spPr>
              <a:xfrm>
                <a:off x="6021700" y="-1041575"/>
                <a:ext cx="2781000" cy="513000"/>
              </a:xfrm>
              <a:prstGeom prst="roundRect">
                <a:avLst>
                  <a:gd name="adj" fmla="val 16667"/>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24"/>
              <p:cNvSpPr/>
              <p:nvPr/>
            </p:nvSpPr>
            <p:spPr>
              <a:xfrm>
                <a:off x="58458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24"/>
              <p:cNvSpPr/>
              <p:nvPr/>
            </p:nvSpPr>
            <p:spPr>
              <a:xfrm>
                <a:off x="84961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8" name="Google Shape;518;p24"/>
            <p:cNvGrpSpPr/>
            <p:nvPr/>
          </p:nvGrpSpPr>
          <p:grpSpPr>
            <a:xfrm>
              <a:off x="516153" y="2377674"/>
              <a:ext cx="724825" cy="235775"/>
              <a:chOff x="5845800" y="-1041575"/>
              <a:chExt cx="3198700" cy="513000"/>
            </a:xfrm>
          </p:grpSpPr>
          <p:sp>
            <p:nvSpPr>
              <p:cNvPr id="519" name="Google Shape;519;p24"/>
              <p:cNvSpPr/>
              <p:nvPr/>
            </p:nvSpPr>
            <p:spPr>
              <a:xfrm>
                <a:off x="6021700" y="-1041575"/>
                <a:ext cx="2781000" cy="513000"/>
              </a:xfrm>
              <a:prstGeom prst="roundRect">
                <a:avLst>
                  <a:gd name="adj" fmla="val 16667"/>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24"/>
              <p:cNvSpPr/>
              <p:nvPr/>
            </p:nvSpPr>
            <p:spPr>
              <a:xfrm>
                <a:off x="58458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24"/>
              <p:cNvSpPr/>
              <p:nvPr/>
            </p:nvSpPr>
            <p:spPr>
              <a:xfrm>
                <a:off x="84961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22" name="Google Shape;522;p24"/>
          <p:cNvSpPr txBox="1">
            <a:spLocks noGrp="1"/>
          </p:cNvSpPr>
          <p:nvPr>
            <p:ph type="sldNum" idx="12"/>
          </p:nvPr>
        </p:nvSpPr>
        <p:spPr>
          <a:xfrm>
            <a:off x="6180300" y="144075"/>
            <a:ext cx="2841000" cy="350400"/>
          </a:xfrm>
          <a:prstGeom prst="rect">
            <a:avLst/>
          </a:prstGeom>
        </p:spPr>
        <p:txBody>
          <a:bodyPr spcFirstLastPara="1" wrap="square" lIns="91425" tIns="91425" rIns="91425" bIns="91425" anchor="ctr" anchorCtr="0">
            <a:noAutofit/>
          </a:bodyPr>
          <a:lstStyle>
            <a:lvl1pPr lvl="0" rtl="0">
              <a:buNone/>
              <a:defRPr>
                <a:solidFill>
                  <a:srgbClr val="000000"/>
                </a:solidFill>
                <a:latin typeface="Lato"/>
                <a:ea typeface="Lato"/>
                <a:cs typeface="Lato"/>
                <a:sym typeface="Lato"/>
              </a:defRPr>
            </a:lvl1pPr>
            <a:lvl2pPr lvl="1" rtl="0">
              <a:buNone/>
              <a:defRPr>
                <a:solidFill>
                  <a:srgbClr val="000000"/>
                </a:solidFill>
                <a:latin typeface="Lato"/>
                <a:ea typeface="Lato"/>
                <a:cs typeface="Lato"/>
                <a:sym typeface="Lato"/>
              </a:defRPr>
            </a:lvl2pPr>
            <a:lvl3pPr lvl="2" rtl="0">
              <a:buNone/>
              <a:defRPr>
                <a:solidFill>
                  <a:srgbClr val="000000"/>
                </a:solidFill>
                <a:latin typeface="Lato"/>
                <a:ea typeface="Lato"/>
                <a:cs typeface="Lato"/>
                <a:sym typeface="Lato"/>
              </a:defRPr>
            </a:lvl3pPr>
            <a:lvl4pPr lvl="3" rtl="0">
              <a:buNone/>
              <a:defRPr>
                <a:solidFill>
                  <a:srgbClr val="000000"/>
                </a:solidFill>
                <a:latin typeface="Lato"/>
                <a:ea typeface="Lato"/>
                <a:cs typeface="Lato"/>
                <a:sym typeface="Lato"/>
              </a:defRPr>
            </a:lvl4pPr>
            <a:lvl5pPr lvl="4" rtl="0">
              <a:buNone/>
              <a:defRPr>
                <a:solidFill>
                  <a:srgbClr val="000000"/>
                </a:solidFill>
                <a:latin typeface="Lato"/>
                <a:ea typeface="Lato"/>
                <a:cs typeface="Lato"/>
                <a:sym typeface="Lato"/>
              </a:defRPr>
            </a:lvl5pPr>
            <a:lvl6pPr lvl="5" rtl="0">
              <a:buNone/>
              <a:defRPr>
                <a:solidFill>
                  <a:srgbClr val="000000"/>
                </a:solidFill>
                <a:latin typeface="Lato"/>
                <a:ea typeface="Lato"/>
                <a:cs typeface="Lato"/>
                <a:sym typeface="Lato"/>
              </a:defRPr>
            </a:lvl6pPr>
            <a:lvl7pPr lvl="6" rtl="0">
              <a:buNone/>
              <a:defRPr>
                <a:solidFill>
                  <a:srgbClr val="000000"/>
                </a:solidFill>
                <a:latin typeface="Lato"/>
                <a:ea typeface="Lato"/>
                <a:cs typeface="Lato"/>
                <a:sym typeface="Lato"/>
              </a:defRPr>
            </a:lvl7pPr>
            <a:lvl8pPr lvl="7" rtl="0">
              <a:buNone/>
              <a:defRPr>
                <a:solidFill>
                  <a:srgbClr val="000000"/>
                </a:solidFill>
                <a:latin typeface="Lato"/>
                <a:ea typeface="Lato"/>
                <a:cs typeface="Lato"/>
                <a:sym typeface="Lato"/>
              </a:defRPr>
            </a:lvl8pPr>
            <a:lvl9pPr lvl="8" rtl="0">
              <a:buNone/>
              <a:defRPr>
                <a:solidFill>
                  <a:srgbClr val="000000"/>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GB"/>
              <a:t>‹#›</a:t>
            </a:fld>
            <a:endParaRPr/>
          </a:p>
        </p:txBody>
      </p:sp>
      <p:grpSp>
        <p:nvGrpSpPr>
          <p:cNvPr id="523" name="Google Shape;523;p24"/>
          <p:cNvGrpSpPr/>
          <p:nvPr/>
        </p:nvGrpSpPr>
        <p:grpSpPr>
          <a:xfrm rot="10800000">
            <a:off x="8414676" y="4435224"/>
            <a:ext cx="510546" cy="459178"/>
            <a:chOff x="515873" y="2377674"/>
            <a:chExt cx="725105" cy="721070"/>
          </a:xfrm>
        </p:grpSpPr>
        <p:grpSp>
          <p:nvGrpSpPr>
            <p:cNvPr id="524" name="Google Shape;524;p24"/>
            <p:cNvGrpSpPr/>
            <p:nvPr/>
          </p:nvGrpSpPr>
          <p:grpSpPr>
            <a:xfrm rot="5400000">
              <a:off x="276626" y="2623722"/>
              <a:ext cx="714270" cy="235775"/>
              <a:chOff x="5845800" y="-1041575"/>
              <a:chExt cx="3198700" cy="513000"/>
            </a:xfrm>
          </p:grpSpPr>
          <p:sp>
            <p:nvSpPr>
              <p:cNvPr id="525" name="Google Shape;525;p24"/>
              <p:cNvSpPr/>
              <p:nvPr/>
            </p:nvSpPr>
            <p:spPr>
              <a:xfrm>
                <a:off x="6021700" y="-1041575"/>
                <a:ext cx="2781000" cy="513000"/>
              </a:xfrm>
              <a:prstGeom prst="roundRect">
                <a:avLst>
                  <a:gd name="adj" fmla="val 16667"/>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24"/>
              <p:cNvSpPr/>
              <p:nvPr/>
            </p:nvSpPr>
            <p:spPr>
              <a:xfrm>
                <a:off x="58458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24"/>
              <p:cNvSpPr/>
              <p:nvPr/>
            </p:nvSpPr>
            <p:spPr>
              <a:xfrm>
                <a:off x="84961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8" name="Google Shape;528;p24"/>
            <p:cNvGrpSpPr/>
            <p:nvPr/>
          </p:nvGrpSpPr>
          <p:grpSpPr>
            <a:xfrm>
              <a:off x="516153" y="2377674"/>
              <a:ext cx="724825" cy="235775"/>
              <a:chOff x="5845800" y="-1041575"/>
              <a:chExt cx="3198700" cy="513000"/>
            </a:xfrm>
          </p:grpSpPr>
          <p:sp>
            <p:nvSpPr>
              <p:cNvPr id="529" name="Google Shape;529;p24"/>
              <p:cNvSpPr/>
              <p:nvPr/>
            </p:nvSpPr>
            <p:spPr>
              <a:xfrm>
                <a:off x="6021700" y="-1041575"/>
                <a:ext cx="2781000" cy="513000"/>
              </a:xfrm>
              <a:prstGeom prst="roundRect">
                <a:avLst>
                  <a:gd name="adj" fmla="val 16667"/>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24"/>
              <p:cNvSpPr/>
              <p:nvPr/>
            </p:nvSpPr>
            <p:spPr>
              <a:xfrm>
                <a:off x="58458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24"/>
              <p:cNvSpPr/>
              <p:nvPr/>
            </p:nvSpPr>
            <p:spPr>
              <a:xfrm>
                <a:off x="84961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532" name="Google Shape;532;p24"/>
          <p:cNvPicPr preferRelativeResize="0"/>
          <p:nvPr/>
        </p:nvPicPr>
        <p:blipFill rotWithShape="1">
          <a:blip r:embed="rId2">
            <a:alphaModFix/>
          </a:blip>
          <a:srcRect r="75475"/>
          <a:stretch/>
        </p:blipFill>
        <p:spPr>
          <a:xfrm>
            <a:off x="8544227" y="204700"/>
            <a:ext cx="193824" cy="157517"/>
          </a:xfrm>
          <a:prstGeom prst="rect">
            <a:avLst/>
          </a:prstGeom>
          <a:noFill/>
          <a:ln>
            <a:noFill/>
          </a:ln>
        </p:spPr>
      </p:pic>
      <p:sp>
        <p:nvSpPr>
          <p:cNvPr id="533" name="Google Shape;533;p24"/>
          <p:cNvSpPr txBox="1">
            <a:spLocks noGrp="1"/>
          </p:cNvSpPr>
          <p:nvPr>
            <p:ph type="title"/>
          </p:nvPr>
        </p:nvSpPr>
        <p:spPr>
          <a:xfrm>
            <a:off x="6706725" y="144075"/>
            <a:ext cx="1837500" cy="350400"/>
          </a:xfrm>
          <a:prstGeom prst="rect">
            <a:avLst/>
          </a:prstGeom>
        </p:spPr>
        <p:txBody>
          <a:bodyPr spcFirstLastPara="1" wrap="square" lIns="91425" tIns="91425" rIns="91425" bIns="91425" anchor="t" anchorCtr="0">
            <a:noAutofit/>
          </a:bodyPr>
          <a:lstStyle>
            <a:lvl1pPr lvl="0" algn="r" rtl="0">
              <a:spcBef>
                <a:spcPts val="0"/>
              </a:spcBef>
              <a:spcAft>
                <a:spcPts val="0"/>
              </a:spcAft>
              <a:buClr>
                <a:srgbClr val="000000"/>
              </a:buClr>
              <a:buSzPts val="1000"/>
              <a:buFont typeface="Lato"/>
              <a:buNone/>
              <a:defRPr sz="1000">
                <a:solidFill>
                  <a:srgbClr val="000000"/>
                </a:solidFill>
                <a:latin typeface="Lato"/>
                <a:ea typeface="Lato"/>
                <a:cs typeface="Lato"/>
                <a:sym typeface="Lato"/>
              </a:defRPr>
            </a:lvl1pPr>
            <a:lvl2pPr lvl="1" algn="r" rtl="0">
              <a:spcBef>
                <a:spcPts val="0"/>
              </a:spcBef>
              <a:spcAft>
                <a:spcPts val="0"/>
              </a:spcAft>
              <a:buClr>
                <a:srgbClr val="000000"/>
              </a:buClr>
              <a:buSzPts val="1000"/>
              <a:buFont typeface="Lato"/>
              <a:buNone/>
              <a:defRPr sz="1000">
                <a:solidFill>
                  <a:srgbClr val="000000"/>
                </a:solidFill>
                <a:latin typeface="Lato"/>
                <a:ea typeface="Lato"/>
                <a:cs typeface="Lato"/>
                <a:sym typeface="Lato"/>
              </a:defRPr>
            </a:lvl2pPr>
            <a:lvl3pPr lvl="2" algn="r" rtl="0">
              <a:spcBef>
                <a:spcPts val="0"/>
              </a:spcBef>
              <a:spcAft>
                <a:spcPts val="0"/>
              </a:spcAft>
              <a:buClr>
                <a:srgbClr val="000000"/>
              </a:buClr>
              <a:buSzPts val="1000"/>
              <a:buFont typeface="Lato"/>
              <a:buNone/>
              <a:defRPr sz="1000">
                <a:solidFill>
                  <a:srgbClr val="000000"/>
                </a:solidFill>
                <a:latin typeface="Lato"/>
                <a:ea typeface="Lato"/>
                <a:cs typeface="Lato"/>
                <a:sym typeface="Lato"/>
              </a:defRPr>
            </a:lvl3pPr>
            <a:lvl4pPr lvl="3" algn="r" rtl="0">
              <a:spcBef>
                <a:spcPts val="0"/>
              </a:spcBef>
              <a:spcAft>
                <a:spcPts val="0"/>
              </a:spcAft>
              <a:buClr>
                <a:srgbClr val="000000"/>
              </a:buClr>
              <a:buSzPts val="1000"/>
              <a:buFont typeface="Lato"/>
              <a:buNone/>
              <a:defRPr sz="1000">
                <a:solidFill>
                  <a:srgbClr val="000000"/>
                </a:solidFill>
                <a:latin typeface="Lato"/>
                <a:ea typeface="Lato"/>
                <a:cs typeface="Lato"/>
                <a:sym typeface="Lato"/>
              </a:defRPr>
            </a:lvl4pPr>
            <a:lvl5pPr lvl="4" algn="r" rtl="0">
              <a:spcBef>
                <a:spcPts val="0"/>
              </a:spcBef>
              <a:spcAft>
                <a:spcPts val="0"/>
              </a:spcAft>
              <a:buClr>
                <a:srgbClr val="000000"/>
              </a:buClr>
              <a:buSzPts val="1000"/>
              <a:buFont typeface="Lato"/>
              <a:buNone/>
              <a:defRPr sz="1000">
                <a:solidFill>
                  <a:srgbClr val="000000"/>
                </a:solidFill>
                <a:latin typeface="Lato"/>
                <a:ea typeface="Lato"/>
                <a:cs typeface="Lato"/>
                <a:sym typeface="Lato"/>
              </a:defRPr>
            </a:lvl5pPr>
            <a:lvl6pPr lvl="5" algn="r" rtl="0">
              <a:spcBef>
                <a:spcPts val="0"/>
              </a:spcBef>
              <a:spcAft>
                <a:spcPts val="0"/>
              </a:spcAft>
              <a:buClr>
                <a:srgbClr val="000000"/>
              </a:buClr>
              <a:buSzPts val="1000"/>
              <a:buFont typeface="Lato"/>
              <a:buNone/>
              <a:defRPr sz="1000">
                <a:solidFill>
                  <a:srgbClr val="000000"/>
                </a:solidFill>
                <a:latin typeface="Lato"/>
                <a:ea typeface="Lato"/>
                <a:cs typeface="Lato"/>
                <a:sym typeface="Lato"/>
              </a:defRPr>
            </a:lvl6pPr>
            <a:lvl7pPr lvl="6" algn="r" rtl="0">
              <a:spcBef>
                <a:spcPts val="0"/>
              </a:spcBef>
              <a:spcAft>
                <a:spcPts val="0"/>
              </a:spcAft>
              <a:buClr>
                <a:srgbClr val="000000"/>
              </a:buClr>
              <a:buSzPts val="1000"/>
              <a:buFont typeface="Lato"/>
              <a:buNone/>
              <a:defRPr sz="1000">
                <a:solidFill>
                  <a:srgbClr val="000000"/>
                </a:solidFill>
                <a:latin typeface="Lato"/>
                <a:ea typeface="Lato"/>
                <a:cs typeface="Lato"/>
                <a:sym typeface="Lato"/>
              </a:defRPr>
            </a:lvl7pPr>
            <a:lvl8pPr lvl="7" algn="r" rtl="0">
              <a:spcBef>
                <a:spcPts val="0"/>
              </a:spcBef>
              <a:spcAft>
                <a:spcPts val="0"/>
              </a:spcAft>
              <a:buClr>
                <a:srgbClr val="000000"/>
              </a:buClr>
              <a:buSzPts val="1000"/>
              <a:buFont typeface="Lato"/>
              <a:buNone/>
              <a:defRPr sz="1000">
                <a:solidFill>
                  <a:srgbClr val="000000"/>
                </a:solidFill>
                <a:latin typeface="Lato"/>
                <a:ea typeface="Lato"/>
                <a:cs typeface="Lato"/>
                <a:sym typeface="Lato"/>
              </a:defRPr>
            </a:lvl8pPr>
            <a:lvl9pPr lvl="8" algn="r" rtl="0">
              <a:spcBef>
                <a:spcPts val="0"/>
              </a:spcBef>
              <a:spcAft>
                <a:spcPts val="0"/>
              </a:spcAft>
              <a:buClr>
                <a:srgbClr val="000000"/>
              </a:buClr>
              <a:buSzPts val="1000"/>
              <a:buFont typeface="Lato"/>
              <a:buNone/>
              <a:defRPr sz="1000">
                <a:solidFill>
                  <a:srgbClr val="000000"/>
                </a:solidFill>
                <a:latin typeface="Lato"/>
                <a:ea typeface="Lato"/>
                <a:cs typeface="Lato"/>
                <a:sym typeface="Lato"/>
              </a:defRPr>
            </a:lvl9pPr>
          </a:lstStyle>
          <a:p>
            <a:endParaRPr/>
          </a:p>
        </p:txBody>
      </p:sp>
      <p:sp>
        <p:nvSpPr>
          <p:cNvPr id="534" name="Google Shape;534;p24"/>
          <p:cNvSpPr txBox="1">
            <a:spLocks noGrp="1"/>
          </p:cNvSpPr>
          <p:nvPr>
            <p:ph type="title" idx="2"/>
          </p:nvPr>
        </p:nvSpPr>
        <p:spPr>
          <a:xfrm>
            <a:off x="4913000" y="868100"/>
            <a:ext cx="2841000" cy="21849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800">
                <a:latin typeface="Lato Black"/>
                <a:ea typeface="Lato Black"/>
                <a:cs typeface="Lato Black"/>
                <a:sym typeface="Lato Black"/>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40">
        <p:fade/>
      </p:transition>
    </mc:Choice>
    <mc:Fallback xmlns="">
      <p:transition>
        <p:fade/>
      </p:transition>
    </mc:Fallback>
  </mc:AlternateContent>
  <p:extLst>
    <p:ext uri="{DCECCB84-F9BA-43D5-87BE-67443E8EF086}">
      <p15:sldGuideLst xmlns:p15="http://schemas.microsoft.com/office/powerpoint/2012/main">
        <p15:guide id="1" orient="horz" pos="1587">
          <p15:clr>
            <a:srgbClr val="FA7B17"/>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lide title  3">
  <p:cSld name="TITLE_AND_BODY_5">
    <p:spTree>
      <p:nvGrpSpPr>
        <p:cNvPr id="1" name="Shape 535"/>
        <p:cNvGrpSpPr/>
        <p:nvPr/>
      </p:nvGrpSpPr>
      <p:grpSpPr>
        <a:xfrm>
          <a:off x="0" y="0"/>
          <a:ext cx="0" cy="0"/>
          <a:chOff x="0" y="0"/>
          <a:chExt cx="0" cy="0"/>
        </a:xfrm>
      </p:grpSpPr>
      <p:sp>
        <p:nvSpPr>
          <p:cNvPr id="536" name="Google Shape;536;p25"/>
          <p:cNvSpPr txBox="1">
            <a:spLocks noGrp="1"/>
          </p:cNvSpPr>
          <p:nvPr>
            <p:ph type="sldNum" idx="12"/>
          </p:nvPr>
        </p:nvSpPr>
        <p:spPr>
          <a:xfrm>
            <a:off x="6180300" y="144075"/>
            <a:ext cx="2841000" cy="3504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GB"/>
              <a:t>‹#›</a:t>
            </a:fld>
            <a:endParaRPr/>
          </a:p>
        </p:txBody>
      </p:sp>
      <p:grpSp>
        <p:nvGrpSpPr>
          <p:cNvPr id="537" name="Google Shape;537;p25"/>
          <p:cNvGrpSpPr/>
          <p:nvPr/>
        </p:nvGrpSpPr>
        <p:grpSpPr>
          <a:xfrm>
            <a:off x="227154" y="283484"/>
            <a:ext cx="510547" cy="459177"/>
            <a:chOff x="515873" y="2377674"/>
            <a:chExt cx="725106" cy="721069"/>
          </a:xfrm>
        </p:grpSpPr>
        <p:grpSp>
          <p:nvGrpSpPr>
            <p:cNvPr id="538" name="Google Shape;538;p25"/>
            <p:cNvGrpSpPr/>
            <p:nvPr/>
          </p:nvGrpSpPr>
          <p:grpSpPr>
            <a:xfrm rot="5400000">
              <a:off x="276626" y="2623721"/>
              <a:ext cx="714270" cy="235775"/>
              <a:chOff x="5845800" y="-1041575"/>
              <a:chExt cx="3198700" cy="513000"/>
            </a:xfrm>
          </p:grpSpPr>
          <p:sp>
            <p:nvSpPr>
              <p:cNvPr id="539" name="Google Shape;539;p25"/>
              <p:cNvSpPr/>
              <p:nvPr/>
            </p:nvSpPr>
            <p:spPr>
              <a:xfrm>
                <a:off x="6021700" y="-1041575"/>
                <a:ext cx="2781000" cy="513000"/>
              </a:xfrm>
              <a:prstGeom prst="roundRect">
                <a:avLst>
                  <a:gd name="adj" fmla="val 16667"/>
                </a:avLst>
              </a:prstGeom>
              <a:solidFill>
                <a:srgbClr val="00AE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0" name="Google Shape;540;p25"/>
              <p:cNvSpPr/>
              <p:nvPr/>
            </p:nvSpPr>
            <p:spPr>
              <a:xfrm>
                <a:off x="58458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1" name="Google Shape;541;p25"/>
              <p:cNvSpPr/>
              <p:nvPr/>
            </p:nvSpPr>
            <p:spPr>
              <a:xfrm>
                <a:off x="84961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42" name="Google Shape;542;p25"/>
            <p:cNvGrpSpPr/>
            <p:nvPr/>
          </p:nvGrpSpPr>
          <p:grpSpPr>
            <a:xfrm>
              <a:off x="516154" y="2377674"/>
              <a:ext cx="724825" cy="235775"/>
              <a:chOff x="5845800" y="-1041575"/>
              <a:chExt cx="3198700" cy="513000"/>
            </a:xfrm>
          </p:grpSpPr>
          <p:sp>
            <p:nvSpPr>
              <p:cNvPr id="543" name="Google Shape;543;p25"/>
              <p:cNvSpPr/>
              <p:nvPr/>
            </p:nvSpPr>
            <p:spPr>
              <a:xfrm>
                <a:off x="6021700" y="-1041575"/>
                <a:ext cx="2781000" cy="513000"/>
              </a:xfrm>
              <a:prstGeom prst="roundRect">
                <a:avLst>
                  <a:gd name="adj" fmla="val 16667"/>
                </a:avLst>
              </a:prstGeom>
              <a:solidFill>
                <a:srgbClr val="00AE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4" name="Google Shape;544;p25"/>
              <p:cNvSpPr/>
              <p:nvPr/>
            </p:nvSpPr>
            <p:spPr>
              <a:xfrm>
                <a:off x="58458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5" name="Google Shape;545;p25"/>
              <p:cNvSpPr/>
              <p:nvPr/>
            </p:nvSpPr>
            <p:spPr>
              <a:xfrm>
                <a:off x="84961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pic>
        <p:nvPicPr>
          <p:cNvPr id="546" name="Google Shape;546;p25"/>
          <p:cNvPicPr preferRelativeResize="0"/>
          <p:nvPr/>
        </p:nvPicPr>
        <p:blipFill rotWithShape="1">
          <a:blip r:embed="rId2">
            <a:alphaModFix/>
          </a:blip>
          <a:srcRect r="75475"/>
          <a:stretch/>
        </p:blipFill>
        <p:spPr>
          <a:xfrm>
            <a:off x="8544227" y="204700"/>
            <a:ext cx="193825" cy="157517"/>
          </a:xfrm>
          <a:prstGeom prst="rect">
            <a:avLst/>
          </a:prstGeom>
          <a:noFill/>
          <a:ln>
            <a:noFill/>
          </a:ln>
        </p:spPr>
      </p:pic>
      <p:sp>
        <p:nvSpPr>
          <p:cNvPr id="547" name="Google Shape;547;p25"/>
          <p:cNvSpPr txBox="1">
            <a:spLocks noGrp="1"/>
          </p:cNvSpPr>
          <p:nvPr>
            <p:ph type="title"/>
          </p:nvPr>
        </p:nvSpPr>
        <p:spPr>
          <a:xfrm>
            <a:off x="6706725" y="144075"/>
            <a:ext cx="1837500" cy="350400"/>
          </a:xfrm>
          <a:prstGeom prst="rect">
            <a:avLst/>
          </a:prstGeom>
          <a:noFill/>
          <a:ln>
            <a:noFill/>
          </a:ln>
        </p:spPr>
        <p:txBody>
          <a:bodyPr spcFirstLastPara="1" wrap="square" lIns="91425" tIns="91425" rIns="91425" bIns="91425" anchor="t" anchorCtr="0">
            <a:noAutofit/>
          </a:bodyPr>
          <a:lstStyle>
            <a:lvl1pPr lvl="0" algn="r" rtl="0">
              <a:lnSpc>
                <a:spcPct val="100000"/>
              </a:lnSpc>
              <a:spcBef>
                <a:spcPts val="0"/>
              </a:spcBef>
              <a:spcAft>
                <a:spcPts val="0"/>
              </a:spcAft>
              <a:buClr>
                <a:srgbClr val="000000"/>
              </a:buClr>
              <a:buSzPts val="1000"/>
              <a:buFont typeface="Lato"/>
              <a:buNone/>
              <a:defRPr sz="1000">
                <a:solidFill>
                  <a:srgbClr val="000000"/>
                </a:solidFill>
                <a:latin typeface="Lato"/>
                <a:ea typeface="Lato"/>
                <a:cs typeface="Lato"/>
                <a:sym typeface="Lato"/>
              </a:defRPr>
            </a:lvl1pPr>
            <a:lvl2pPr lvl="1" algn="r" rtl="0">
              <a:lnSpc>
                <a:spcPct val="100000"/>
              </a:lnSpc>
              <a:spcBef>
                <a:spcPts val="0"/>
              </a:spcBef>
              <a:spcAft>
                <a:spcPts val="0"/>
              </a:spcAft>
              <a:buClr>
                <a:srgbClr val="000000"/>
              </a:buClr>
              <a:buSzPts val="1000"/>
              <a:buFont typeface="Lato"/>
              <a:buNone/>
              <a:defRPr sz="1000">
                <a:solidFill>
                  <a:srgbClr val="000000"/>
                </a:solidFill>
                <a:latin typeface="Lato"/>
                <a:ea typeface="Lato"/>
                <a:cs typeface="Lato"/>
                <a:sym typeface="Lato"/>
              </a:defRPr>
            </a:lvl2pPr>
            <a:lvl3pPr lvl="2" algn="r" rtl="0">
              <a:lnSpc>
                <a:spcPct val="100000"/>
              </a:lnSpc>
              <a:spcBef>
                <a:spcPts val="0"/>
              </a:spcBef>
              <a:spcAft>
                <a:spcPts val="0"/>
              </a:spcAft>
              <a:buClr>
                <a:srgbClr val="000000"/>
              </a:buClr>
              <a:buSzPts val="1000"/>
              <a:buFont typeface="Lato"/>
              <a:buNone/>
              <a:defRPr sz="1000">
                <a:solidFill>
                  <a:srgbClr val="000000"/>
                </a:solidFill>
                <a:latin typeface="Lato"/>
                <a:ea typeface="Lato"/>
                <a:cs typeface="Lato"/>
                <a:sym typeface="Lato"/>
              </a:defRPr>
            </a:lvl3pPr>
            <a:lvl4pPr lvl="3" algn="r" rtl="0">
              <a:lnSpc>
                <a:spcPct val="100000"/>
              </a:lnSpc>
              <a:spcBef>
                <a:spcPts val="0"/>
              </a:spcBef>
              <a:spcAft>
                <a:spcPts val="0"/>
              </a:spcAft>
              <a:buClr>
                <a:srgbClr val="000000"/>
              </a:buClr>
              <a:buSzPts val="1000"/>
              <a:buFont typeface="Lato"/>
              <a:buNone/>
              <a:defRPr sz="1000">
                <a:solidFill>
                  <a:srgbClr val="000000"/>
                </a:solidFill>
                <a:latin typeface="Lato"/>
                <a:ea typeface="Lato"/>
                <a:cs typeface="Lato"/>
                <a:sym typeface="Lato"/>
              </a:defRPr>
            </a:lvl4pPr>
            <a:lvl5pPr lvl="4" algn="r" rtl="0">
              <a:lnSpc>
                <a:spcPct val="100000"/>
              </a:lnSpc>
              <a:spcBef>
                <a:spcPts val="0"/>
              </a:spcBef>
              <a:spcAft>
                <a:spcPts val="0"/>
              </a:spcAft>
              <a:buClr>
                <a:srgbClr val="000000"/>
              </a:buClr>
              <a:buSzPts val="1000"/>
              <a:buFont typeface="Lato"/>
              <a:buNone/>
              <a:defRPr sz="1000">
                <a:solidFill>
                  <a:srgbClr val="000000"/>
                </a:solidFill>
                <a:latin typeface="Lato"/>
                <a:ea typeface="Lato"/>
                <a:cs typeface="Lato"/>
                <a:sym typeface="Lato"/>
              </a:defRPr>
            </a:lvl5pPr>
            <a:lvl6pPr lvl="5" algn="r" rtl="0">
              <a:lnSpc>
                <a:spcPct val="100000"/>
              </a:lnSpc>
              <a:spcBef>
                <a:spcPts val="0"/>
              </a:spcBef>
              <a:spcAft>
                <a:spcPts val="0"/>
              </a:spcAft>
              <a:buClr>
                <a:srgbClr val="000000"/>
              </a:buClr>
              <a:buSzPts val="1000"/>
              <a:buFont typeface="Lato"/>
              <a:buNone/>
              <a:defRPr sz="1000">
                <a:solidFill>
                  <a:srgbClr val="000000"/>
                </a:solidFill>
                <a:latin typeface="Lato"/>
                <a:ea typeface="Lato"/>
                <a:cs typeface="Lato"/>
                <a:sym typeface="Lato"/>
              </a:defRPr>
            </a:lvl6pPr>
            <a:lvl7pPr lvl="6" algn="r" rtl="0">
              <a:lnSpc>
                <a:spcPct val="100000"/>
              </a:lnSpc>
              <a:spcBef>
                <a:spcPts val="0"/>
              </a:spcBef>
              <a:spcAft>
                <a:spcPts val="0"/>
              </a:spcAft>
              <a:buClr>
                <a:srgbClr val="000000"/>
              </a:buClr>
              <a:buSzPts val="1000"/>
              <a:buFont typeface="Lato"/>
              <a:buNone/>
              <a:defRPr sz="1000">
                <a:solidFill>
                  <a:srgbClr val="000000"/>
                </a:solidFill>
                <a:latin typeface="Lato"/>
                <a:ea typeface="Lato"/>
                <a:cs typeface="Lato"/>
                <a:sym typeface="Lato"/>
              </a:defRPr>
            </a:lvl7pPr>
            <a:lvl8pPr lvl="7" algn="r" rtl="0">
              <a:lnSpc>
                <a:spcPct val="100000"/>
              </a:lnSpc>
              <a:spcBef>
                <a:spcPts val="0"/>
              </a:spcBef>
              <a:spcAft>
                <a:spcPts val="0"/>
              </a:spcAft>
              <a:buClr>
                <a:srgbClr val="000000"/>
              </a:buClr>
              <a:buSzPts val="1000"/>
              <a:buFont typeface="Lato"/>
              <a:buNone/>
              <a:defRPr sz="1000">
                <a:solidFill>
                  <a:srgbClr val="000000"/>
                </a:solidFill>
                <a:latin typeface="Lato"/>
                <a:ea typeface="Lato"/>
                <a:cs typeface="Lato"/>
                <a:sym typeface="Lato"/>
              </a:defRPr>
            </a:lvl8pPr>
            <a:lvl9pPr lvl="8" algn="r" rtl="0">
              <a:lnSpc>
                <a:spcPct val="100000"/>
              </a:lnSpc>
              <a:spcBef>
                <a:spcPts val="0"/>
              </a:spcBef>
              <a:spcAft>
                <a:spcPts val="0"/>
              </a:spcAft>
              <a:buClr>
                <a:srgbClr val="000000"/>
              </a:buClr>
              <a:buSzPts val="1000"/>
              <a:buFont typeface="Lato"/>
              <a:buNone/>
              <a:defRPr sz="1000">
                <a:solidFill>
                  <a:srgbClr val="000000"/>
                </a:solidFill>
                <a:latin typeface="Lato"/>
                <a:ea typeface="Lato"/>
                <a:cs typeface="Lato"/>
                <a:sym typeface="Lato"/>
              </a:defRPr>
            </a:lvl9pPr>
          </a:lstStyle>
          <a:p>
            <a:endParaRPr/>
          </a:p>
        </p:txBody>
      </p:sp>
      <p:sp>
        <p:nvSpPr>
          <p:cNvPr id="548" name="Google Shape;548;p25"/>
          <p:cNvSpPr txBox="1">
            <a:spLocks noGrp="1"/>
          </p:cNvSpPr>
          <p:nvPr>
            <p:ph type="title" idx="2"/>
          </p:nvPr>
        </p:nvSpPr>
        <p:spPr>
          <a:xfrm>
            <a:off x="311700" y="561033"/>
            <a:ext cx="8520600" cy="5727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2800"/>
              <a:buFont typeface="Lato"/>
              <a:buNone/>
              <a:defRPr b="1">
                <a:latin typeface="Lato"/>
                <a:ea typeface="Lato"/>
                <a:cs typeface="Lato"/>
                <a:sym typeface="Lato"/>
              </a:defRPr>
            </a:lvl1pPr>
            <a:lvl2pPr lvl="1" algn="ctr" rtl="0">
              <a:lnSpc>
                <a:spcPct val="100000"/>
              </a:lnSpc>
              <a:spcBef>
                <a:spcPts val="0"/>
              </a:spcBef>
              <a:spcAft>
                <a:spcPts val="0"/>
              </a:spcAft>
              <a:buSzPts val="2800"/>
              <a:buFont typeface="Lato"/>
              <a:buNone/>
              <a:defRPr b="1">
                <a:latin typeface="Lato"/>
                <a:ea typeface="Lato"/>
                <a:cs typeface="Lato"/>
                <a:sym typeface="Lato"/>
              </a:defRPr>
            </a:lvl2pPr>
            <a:lvl3pPr lvl="2" algn="ctr" rtl="0">
              <a:lnSpc>
                <a:spcPct val="100000"/>
              </a:lnSpc>
              <a:spcBef>
                <a:spcPts val="0"/>
              </a:spcBef>
              <a:spcAft>
                <a:spcPts val="0"/>
              </a:spcAft>
              <a:buSzPts val="2800"/>
              <a:buFont typeface="Lato"/>
              <a:buNone/>
              <a:defRPr b="1">
                <a:latin typeface="Lato"/>
                <a:ea typeface="Lato"/>
                <a:cs typeface="Lato"/>
                <a:sym typeface="Lato"/>
              </a:defRPr>
            </a:lvl3pPr>
            <a:lvl4pPr lvl="3" algn="ctr" rtl="0">
              <a:lnSpc>
                <a:spcPct val="100000"/>
              </a:lnSpc>
              <a:spcBef>
                <a:spcPts val="0"/>
              </a:spcBef>
              <a:spcAft>
                <a:spcPts val="0"/>
              </a:spcAft>
              <a:buSzPts val="2800"/>
              <a:buFont typeface="Lato"/>
              <a:buNone/>
              <a:defRPr b="1">
                <a:latin typeface="Lato"/>
                <a:ea typeface="Lato"/>
                <a:cs typeface="Lato"/>
                <a:sym typeface="Lato"/>
              </a:defRPr>
            </a:lvl4pPr>
            <a:lvl5pPr lvl="4" algn="ctr" rtl="0">
              <a:lnSpc>
                <a:spcPct val="100000"/>
              </a:lnSpc>
              <a:spcBef>
                <a:spcPts val="0"/>
              </a:spcBef>
              <a:spcAft>
                <a:spcPts val="0"/>
              </a:spcAft>
              <a:buSzPts val="2800"/>
              <a:buFont typeface="Lato"/>
              <a:buNone/>
              <a:defRPr b="1">
                <a:latin typeface="Lato"/>
                <a:ea typeface="Lato"/>
                <a:cs typeface="Lato"/>
                <a:sym typeface="Lato"/>
              </a:defRPr>
            </a:lvl5pPr>
            <a:lvl6pPr lvl="5" algn="ctr" rtl="0">
              <a:lnSpc>
                <a:spcPct val="100000"/>
              </a:lnSpc>
              <a:spcBef>
                <a:spcPts val="0"/>
              </a:spcBef>
              <a:spcAft>
                <a:spcPts val="0"/>
              </a:spcAft>
              <a:buSzPts val="2800"/>
              <a:buFont typeface="Lato"/>
              <a:buNone/>
              <a:defRPr b="1">
                <a:latin typeface="Lato"/>
                <a:ea typeface="Lato"/>
                <a:cs typeface="Lato"/>
                <a:sym typeface="Lato"/>
              </a:defRPr>
            </a:lvl6pPr>
            <a:lvl7pPr lvl="6" algn="ctr" rtl="0">
              <a:lnSpc>
                <a:spcPct val="100000"/>
              </a:lnSpc>
              <a:spcBef>
                <a:spcPts val="0"/>
              </a:spcBef>
              <a:spcAft>
                <a:spcPts val="0"/>
              </a:spcAft>
              <a:buSzPts val="2800"/>
              <a:buFont typeface="Lato"/>
              <a:buNone/>
              <a:defRPr b="1">
                <a:latin typeface="Lato"/>
                <a:ea typeface="Lato"/>
                <a:cs typeface="Lato"/>
                <a:sym typeface="Lato"/>
              </a:defRPr>
            </a:lvl7pPr>
            <a:lvl8pPr lvl="7" algn="ctr" rtl="0">
              <a:lnSpc>
                <a:spcPct val="100000"/>
              </a:lnSpc>
              <a:spcBef>
                <a:spcPts val="0"/>
              </a:spcBef>
              <a:spcAft>
                <a:spcPts val="0"/>
              </a:spcAft>
              <a:buSzPts val="2800"/>
              <a:buFont typeface="Lato"/>
              <a:buNone/>
              <a:defRPr b="1">
                <a:latin typeface="Lato"/>
                <a:ea typeface="Lato"/>
                <a:cs typeface="Lato"/>
                <a:sym typeface="Lato"/>
              </a:defRPr>
            </a:lvl8pPr>
            <a:lvl9pPr lvl="8" algn="ctr" rtl="0">
              <a:lnSpc>
                <a:spcPct val="100000"/>
              </a:lnSpc>
              <a:spcBef>
                <a:spcPts val="0"/>
              </a:spcBef>
              <a:spcAft>
                <a:spcPts val="0"/>
              </a:spcAft>
              <a:buSzPts val="2800"/>
              <a:buFont typeface="Lato"/>
              <a:buNone/>
              <a:defRPr b="1">
                <a:latin typeface="Lato"/>
                <a:ea typeface="Lato"/>
                <a:cs typeface="Lato"/>
                <a:sym typeface="Lato"/>
              </a:defRPr>
            </a:lvl9pPr>
          </a:lstStyle>
          <a:p>
            <a:endParaRPr/>
          </a:p>
        </p:txBody>
      </p:sp>
      <p:grpSp>
        <p:nvGrpSpPr>
          <p:cNvPr id="549" name="Google Shape;549;p25"/>
          <p:cNvGrpSpPr/>
          <p:nvPr/>
        </p:nvGrpSpPr>
        <p:grpSpPr>
          <a:xfrm rot="10800000">
            <a:off x="8436949" y="4479015"/>
            <a:ext cx="510547" cy="459177"/>
            <a:chOff x="515873" y="2377674"/>
            <a:chExt cx="725106" cy="721069"/>
          </a:xfrm>
        </p:grpSpPr>
        <p:grpSp>
          <p:nvGrpSpPr>
            <p:cNvPr id="550" name="Google Shape;550;p25"/>
            <p:cNvGrpSpPr/>
            <p:nvPr/>
          </p:nvGrpSpPr>
          <p:grpSpPr>
            <a:xfrm rot="5400000">
              <a:off x="276626" y="2623721"/>
              <a:ext cx="714270" cy="235775"/>
              <a:chOff x="5845800" y="-1041575"/>
              <a:chExt cx="3198700" cy="513000"/>
            </a:xfrm>
          </p:grpSpPr>
          <p:sp>
            <p:nvSpPr>
              <p:cNvPr id="551" name="Google Shape;551;p25"/>
              <p:cNvSpPr/>
              <p:nvPr/>
            </p:nvSpPr>
            <p:spPr>
              <a:xfrm>
                <a:off x="6021700" y="-1041575"/>
                <a:ext cx="2781000" cy="513000"/>
              </a:xfrm>
              <a:prstGeom prst="roundRect">
                <a:avLst>
                  <a:gd name="adj" fmla="val 16667"/>
                </a:avLst>
              </a:prstGeom>
              <a:solidFill>
                <a:srgbClr val="00AE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2" name="Google Shape;552;p25"/>
              <p:cNvSpPr/>
              <p:nvPr/>
            </p:nvSpPr>
            <p:spPr>
              <a:xfrm>
                <a:off x="58458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3" name="Google Shape;553;p25"/>
              <p:cNvSpPr/>
              <p:nvPr/>
            </p:nvSpPr>
            <p:spPr>
              <a:xfrm>
                <a:off x="84961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54" name="Google Shape;554;p25"/>
            <p:cNvGrpSpPr/>
            <p:nvPr/>
          </p:nvGrpSpPr>
          <p:grpSpPr>
            <a:xfrm>
              <a:off x="516154" y="2377674"/>
              <a:ext cx="724825" cy="235775"/>
              <a:chOff x="5845800" y="-1041575"/>
              <a:chExt cx="3198700" cy="513000"/>
            </a:xfrm>
          </p:grpSpPr>
          <p:sp>
            <p:nvSpPr>
              <p:cNvPr id="555" name="Google Shape;555;p25"/>
              <p:cNvSpPr/>
              <p:nvPr/>
            </p:nvSpPr>
            <p:spPr>
              <a:xfrm>
                <a:off x="6021700" y="-1041575"/>
                <a:ext cx="2781000" cy="513000"/>
              </a:xfrm>
              <a:prstGeom prst="roundRect">
                <a:avLst>
                  <a:gd name="adj" fmla="val 16667"/>
                </a:avLst>
              </a:prstGeom>
              <a:solidFill>
                <a:srgbClr val="00AE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6" name="Google Shape;556;p25"/>
              <p:cNvSpPr/>
              <p:nvPr/>
            </p:nvSpPr>
            <p:spPr>
              <a:xfrm>
                <a:off x="58458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7" name="Google Shape;557;p25"/>
              <p:cNvSpPr/>
              <p:nvPr/>
            </p:nvSpPr>
            <p:spPr>
              <a:xfrm>
                <a:off x="84961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Tree>
  </p:cSld>
  <p:clrMapOvr>
    <a:masterClrMapping/>
  </p:clrMapOvr>
  <mc:AlternateContent xmlns:mc="http://schemas.openxmlformats.org/markup-compatibility/2006" xmlns:p14="http://schemas.microsoft.com/office/powerpoint/2010/main">
    <mc:Choice Requires="p14">
      <p:transition p14:dur="240">
        <p:fade/>
      </p:transition>
    </mc:Choice>
    <mc:Fallback xmlns="">
      <p:transition>
        <p:fade/>
      </p:transition>
    </mc:Fallback>
  </mc:AlternateContent>
  <p:extLst>
    <p:ext uri="{DCECCB84-F9BA-43D5-87BE-67443E8EF086}">
      <p15:sldGuideLst xmlns:p15="http://schemas.microsoft.com/office/powerpoint/2012/main">
        <p15:guide id="1" orient="horz" pos="228">
          <p15:clr>
            <a:srgbClr val="FA7B17"/>
          </p15:clr>
        </p15:guide>
        <p15:guide id="2" orient="horz" pos="170">
          <p15:clr>
            <a:srgbClr val="FA7B17"/>
          </p15:clr>
        </p15:guide>
        <p15:guide id="3" pos="5315">
          <p15:clr>
            <a:srgbClr val="FA7B17"/>
          </p15:clr>
        </p15:guide>
        <p15:guide id="4" pos="465">
          <p15:clr>
            <a:srgbClr val="FA7B17"/>
          </p15:clr>
        </p15:guide>
        <p15:guide id="5" orient="horz" pos="454">
          <p15:clr>
            <a:srgbClr val="FA7B17"/>
          </p15:clr>
        </p15:guide>
        <p15:guide id="6" orient="horz" pos="3012">
          <p15:clr>
            <a:srgbClr val="FA7B17"/>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lide title  1 1">
  <p:cSld name="TITLE_AND_BODY_1_2">
    <p:spTree>
      <p:nvGrpSpPr>
        <p:cNvPr id="1" name="Shape 558"/>
        <p:cNvGrpSpPr/>
        <p:nvPr/>
      </p:nvGrpSpPr>
      <p:grpSpPr>
        <a:xfrm>
          <a:off x="0" y="0"/>
          <a:ext cx="0" cy="0"/>
          <a:chOff x="0" y="0"/>
          <a:chExt cx="0" cy="0"/>
        </a:xfrm>
      </p:grpSpPr>
      <p:sp>
        <p:nvSpPr>
          <p:cNvPr id="559" name="Google Shape;559;p26"/>
          <p:cNvSpPr txBox="1">
            <a:spLocks noGrp="1"/>
          </p:cNvSpPr>
          <p:nvPr>
            <p:ph type="sldNum" idx="12"/>
          </p:nvPr>
        </p:nvSpPr>
        <p:spPr>
          <a:xfrm>
            <a:off x="6180300" y="144075"/>
            <a:ext cx="2841000" cy="3504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GB"/>
              <a:t>‹#›</a:t>
            </a:fld>
            <a:endParaRPr/>
          </a:p>
        </p:txBody>
      </p:sp>
      <p:grpSp>
        <p:nvGrpSpPr>
          <p:cNvPr id="560" name="Google Shape;560;p26"/>
          <p:cNvGrpSpPr/>
          <p:nvPr/>
        </p:nvGrpSpPr>
        <p:grpSpPr>
          <a:xfrm>
            <a:off x="227154" y="283483"/>
            <a:ext cx="510548" cy="459176"/>
            <a:chOff x="515873" y="2377674"/>
            <a:chExt cx="725107" cy="721068"/>
          </a:xfrm>
        </p:grpSpPr>
        <p:grpSp>
          <p:nvGrpSpPr>
            <p:cNvPr id="561" name="Google Shape;561;p26"/>
            <p:cNvGrpSpPr/>
            <p:nvPr/>
          </p:nvGrpSpPr>
          <p:grpSpPr>
            <a:xfrm rot="5400000">
              <a:off x="276626" y="2623720"/>
              <a:ext cx="714270" cy="235775"/>
              <a:chOff x="5845800" y="-1041575"/>
              <a:chExt cx="3198700" cy="513000"/>
            </a:xfrm>
          </p:grpSpPr>
          <p:sp>
            <p:nvSpPr>
              <p:cNvPr id="562" name="Google Shape;562;p26"/>
              <p:cNvSpPr/>
              <p:nvPr/>
            </p:nvSpPr>
            <p:spPr>
              <a:xfrm>
                <a:off x="6021700" y="-1041575"/>
                <a:ext cx="2781000" cy="513000"/>
              </a:xfrm>
              <a:prstGeom prst="roundRect">
                <a:avLst>
                  <a:gd name="adj" fmla="val 16667"/>
                </a:avLst>
              </a:prstGeom>
              <a:solidFill>
                <a:srgbClr val="00AE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3" name="Google Shape;563;p26"/>
              <p:cNvSpPr/>
              <p:nvPr/>
            </p:nvSpPr>
            <p:spPr>
              <a:xfrm>
                <a:off x="58458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4" name="Google Shape;564;p26"/>
              <p:cNvSpPr/>
              <p:nvPr/>
            </p:nvSpPr>
            <p:spPr>
              <a:xfrm>
                <a:off x="84961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65" name="Google Shape;565;p26"/>
            <p:cNvGrpSpPr/>
            <p:nvPr/>
          </p:nvGrpSpPr>
          <p:grpSpPr>
            <a:xfrm>
              <a:off x="516155" y="2377674"/>
              <a:ext cx="724825" cy="235775"/>
              <a:chOff x="5845800" y="-1041575"/>
              <a:chExt cx="3198700" cy="513000"/>
            </a:xfrm>
          </p:grpSpPr>
          <p:sp>
            <p:nvSpPr>
              <p:cNvPr id="566" name="Google Shape;566;p26"/>
              <p:cNvSpPr/>
              <p:nvPr/>
            </p:nvSpPr>
            <p:spPr>
              <a:xfrm>
                <a:off x="6021700" y="-1041575"/>
                <a:ext cx="2781000" cy="513000"/>
              </a:xfrm>
              <a:prstGeom prst="roundRect">
                <a:avLst>
                  <a:gd name="adj" fmla="val 16667"/>
                </a:avLst>
              </a:prstGeom>
              <a:solidFill>
                <a:srgbClr val="00AE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7" name="Google Shape;567;p26"/>
              <p:cNvSpPr/>
              <p:nvPr/>
            </p:nvSpPr>
            <p:spPr>
              <a:xfrm>
                <a:off x="58458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8" name="Google Shape;568;p26"/>
              <p:cNvSpPr/>
              <p:nvPr/>
            </p:nvSpPr>
            <p:spPr>
              <a:xfrm>
                <a:off x="84961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pic>
        <p:nvPicPr>
          <p:cNvPr id="569" name="Google Shape;569;p26"/>
          <p:cNvPicPr preferRelativeResize="0"/>
          <p:nvPr/>
        </p:nvPicPr>
        <p:blipFill rotWithShape="1">
          <a:blip r:embed="rId2">
            <a:alphaModFix/>
          </a:blip>
          <a:srcRect r="75475"/>
          <a:stretch/>
        </p:blipFill>
        <p:spPr>
          <a:xfrm>
            <a:off x="8544227" y="204700"/>
            <a:ext cx="193825" cy="157517"/>
          </a:xfrm>
          <a:prstGeom prst="rect">
            <a:avLst/>
          </a:prstGeom>
          <a:noFill/>
          <a:ln>
            <a:noFill/>
          </a:ln>
        </p:spPr>
      </p:pic>
      <p:sp>
        <p:nvSpPr>
          <p:cNvPr id="570" name="Google Shape;570;p26"/>
          <p:cNvSpPr txBox="1">
            <a:spLocks noGrp="1"/>
          </p:cNvSpPr>
          <p:nvPr>
            <p:ph type="title"/>
          </p:nvPr>
        </p:nvSpPr>
        <p:spPr>
          <a:xfrm>
            <a:off x="6706725" y="144075"/>
            <a:ext cx="1837500" cy="350400"/>
          </a:xfrm>
          <a:prstGeom prst="rect">
            <a:avLst/>
          </a:prstGeom>
          <a:noFill/>
          <a:ln>
            <a:noFill/>
          </a:ln>
        </p:spPr>
        <p:txBody>
          <a:bodyPr spcFirstLastPara="1" wrap="square" lIns="91425" tIns="91425" rIns="91425" bIns="91425" anchor="t" anchorCtr="0">
            <a:noAutofit/>
          </a:bodyPr>
          <a:lstStyle>
            <a:lvl1pPr lvl="0" algn="r" rtl="0">
              <a:lnSpc>
                <a:spcPct val="100000"/>
              </a:lnSpc>
              <a:spcBef>
                <a:spcPts val="0"/>
              </a:spcBef>
              <a:spcAft>
                <a:spcPts val="0"/>
              </a:spcAft>
              <a:buClr>
                <a:srgbClr val="000000"/>
              </a:buClr>
              <a:buSzPts val="1000"/>
              <a:buFont typeface="Lato"/>
              <a:buNone/>
              <a:defRPr sz="1000">
                <a:solidFill>
                  <a:srgbClr val="000000"/>
                </a:solidFill>
                <a:latin typeface="Lato"/>
                <a:ea typeface="Lato"/>
                <a:cs typeface="Lato"/>
                <a:sym typeface="Lato"/>
              </a:defRPr>
            </a:lvl1pPr>
            <a:lvl2pPr lvl="1" algn="r" rtl="0">
              <a:lnSpc>
                <a:spcPct val="100000"/>
              </a:lnSpc>
              <a:spcBef>
                <a:spcPts val="0"/>
              </a:spcBef>
              <a:spcAft>
                <a:spcPts val="0"/>
              </a:spcAft>
              <a:buClr>
                <a:srgbClr val="000000"/>
              </a:buClr>
              <a:buSzPts val="1000"/>
              <a:buFont typeface="Lato"/>
              <a:buNone/>
              <a:defRPr sz="1000">
                <a:solidFill>
                  <a:srgbClr val="000000"/>
                </a:solidFill>
                <a:latin typeface="Lato"/>
                <a:ea typeface="Lato"/>
                <a:cs typeface="Lato"/>
                <a:sym typeface="Lato"/>
              </a:defRPr>
            </a:lvl2pPr>
            <a:lvl3pPr lvl="2" algn="r" rtl="0">
              <a:lnSpc>
                <a:spcPct val="100000"/>
              </a:lnSpc>
              <a:spcBef>
                <a:spcPts val="0"/>
              </a:spcBef>
              <a:spcAft>
                <a:spcPts val="0"/>
              </a:spcAft>
              <a:buClr>
                <a:srgbClr val="000000"/>
              </a:buClr>
              <a:buSzPts val="1000"/>
              <a:buFont typeface="Lato"/>
              <a:buNone/>
              <a:defRPr sz="1000">
                <a:solidFill>
                  <a:srgbClr val="000000"/>
                </a:solidFill>
                <a:latin typeface="Lato"/>
                <a:ea typeface="Lato"/>
                <a:cs typeface="Lato"/>
                <a:sym typeface="Lato"/>
              </a:defRPr>
            </a:lvl3pPr>
            <a:lvl4pPr lvl="3" algn="r" rtl="0">
              <a:lnSpc>
                <a:spcPct val="100000"/>
              </a:lnSpc>
              <a:spcBef>
                <a:spcPts val="0"/>
              </a:spcBef>
              <a:spcAft>
                <a:spcPts val="0"/>
              </a:spcAft>
              <a:buClr>
                <a:srgbClr val="000000"/>
              </a:buClr>
              <a:buSzPts val="1000"/>
              <a:buFont typeface="Lato"/>
              <a:buNone/>
              <a:defRPr sz="1000">
                <a:solidFill>
                  <a:srgbClr val="000000"/>
                </a:solidFill>
                <a:latin typeface="Lato"/>
                <a:ea typeface="Lato"/>
                <a:cs typeface="Lato"/>
                <a:sym typeface="Lato"/>
              </a:defRPr>
            </a:lvl4pPr>
            <a:lvl5pPr lvl="4" algn="r" rtl="0">
              <a:lnSpc>
                <a:spcPct val="100000"/>
              </a:lnSpc>
              <a:spcBef>
                <a:spcPts val="0"/>
              </a:spcBef>
              <a:spcAft>
                <a:spcPts val="0"/>
              </a:spcAft>
              <a:buClr>
                <a:srgbClr val="000000"/>
              </a:buClr>
              <a:buSzPts val="1000"/>
              <a:buFont typeface="Lato"/>
              <a:buNone/>
              <a:defRPr sz="1000">
                <a:solidFill>
                  <a:srgbClr val="000000"/>
                </a:solidFill>
                <a:latin typeface="Lato"/>
                <a:ea typeface="Lato"/>
                <a:cs typeface="Lato"/>
                <a:sym typeface="Lato"/>
              </a:defRPr>
            </a:lvl5pPr>
            <a:lvl6pPr lvl="5" algn="r" rtl="0">
              <a:lnSpc>
                <a:spcPct val="100000"/>
              </a:lnSpc>
              <a:spcBef>
                <a:spcPts val="0"/>
              </a:spcBef>
              <a:spcAft>
                <a:spcPts val="0"/>
              </a:spcAft>
              <a:buClr>
                <a:srgbClr val="000000"/>
              </a:buClr>
              <a:buSzPts val="1000"/>
              <a:buFont typeface="Lato"/>
              <a:buNone/>
              <a:defRPr sz="1000">
                <a:solidFill>
                  <a:srgbClr val="000000"/>
                </a:solidFill>
                <a:latin typeface="Lato"/>
                <a:ea typeface="Lato"/>
                <a:cs typeface="Lato"/>
                <a:sym typeface="Lato"/>
              </a:defRPr>
            </a:lvl6pPr>
            <a:lvl7pPr lvl="6" algn="r" rtl="0">
              <a:lnSpc>
                <a:spcPct val="100000"/>
              </a:lnSpc>
              <a:spcBef>
                <a:spcPts val="0"/>
              </a:spcBef>
              <a:spcAft>
                <a:spcPts val="0"/>
              </a:spcAft>
              <a:buClr>
                <a:srgbClr val="000000"/>
              </a:buClr>
              <a:buSzPts val="1000"/>
              <a:buFont typeface="Lato"/>
              <a:buNone/>
              <a:defRPr sz="1000">
                <a:solidFill>
                  <a:srgbClr val="000000"/>
                </a:solidFill>
                <a:latin typeface="Lato"/>
                <a:ea typeface="Lato"/>
                <a:cs typeface="Lato"/>
                <a:sym typeface="Lato"/>
              </a:defRPr>
            </a:lvl7pPr>
            <a:lvl8pPr lvl="7" algn="r" rtl="0">
              <a:lnSpc>
                <a:spcPct val="100000"/>
              </a:lnSpc>
              <a:spcBef>
                <a:spcPts val="0"/>
              </a:spcBef>
              <a:spcAft>
                <a:spcPts val="0"/>
              </a:spcAft>
              <a:buClr>
                <a:srgbClr val="000000"/>
              </a:buClr>
              <a:buSzPts val="1000"/>
              <a:buFont typeface="Lato"/>
              <a:buNone/>
              <a:defRPr sz="1000">
                <a:solidFill>
                  <a:srgbClr val="000000"/>
                </a:solidFill>
                <a:latin typeface="Lato"/>
                <a:ea typeface="Lato"/>
                <a:cs typeface="Lato"/>
                <a:sym typeface="Lato"/>
              </a:defRPr>
            </a:lvl8pPr>
            <a:lvl9pPr lvl="8" algn="r" rtl="0">
              <a:lnSpc>
                <a:spcPct val="100000"/>
              </a:lnSpc>
              <a:spcBef>
                <a:spcPts val="0"/>
              </a:spcBef>
              <a:spcAft>
                <a:spcPts val="0"/>
              </a:spcAft>
              <a:buClr>
                <a:srgbClr val="000000"/>
              </a:buClr>
              <a:buSzPts val="1000"/>
              <a:buFont typeface="Lato"/>
              <a:buNone/>
              <a:defRPr sz="1000">
                <a:solidFill>
                  <a:srgbClr val="000000"/>
                </a:solidFill>
                <a:latin typeface="Lato"/>
                <a:ea typeface="Lato"/>
                <a:cs typeface="Lato"/>
                <a:sym typeface="Lato"/>
              </a:defRPr>
            </a:lvl9pPr>
          </a:lstStyle>
          <a:p>
            <a:endParaRPr/>
          </a:p>
        </p:txBody>
      </p:sp>
      <p:sp>
        <p:nvSpPr>
          <p:cNvPr id="571" name="Google Shape;571;p26"/>
          <p:cNvSpPr txBox="1">
            <a:spLocks noGrp="1"/>
          </p:cNvSpPr>
          <p:nvPr>
            <p:ph type="title" idx="2"/>
          </p:nvPr>
        </p:nvSpPr>
        <p:spPr>
          <a:xfrm>
            <a:off x="311700" y="561033"/>
            <a:ext cx="8520600" cy="5727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2800"/>
              <a:buFont typeface="Lato"/>
              <a:buNone/>
              <a:defRPr b="1">
                <a:latin typeface="Lato"/>
                <a:ea typeface="Lato"/>
                <a:cs typeface="Lato"/>
                <a:sym typeface="Lato"/>
              </a:defRPr>
            </a:lvl1pPr>
            <a:lvl2pPr lvl="1" algn="ctr" rtl="0">
              <a:lnSpc>
                <a:spcPct val="100000"/>
              </a:lnSpc>
              <a:spcBef>
                <a:spcPts val="0"/>
              </a:spcBef>
              <a:spcAft>
                <a:spcPts val="0"/>
              </a:spcAft>
              <a:buSzPts val="2800"/>
              <a:buFont typeface="Lato"/>
              <a:buNone/>
              <a:defRPr b="1">
                <a:latin typeface="Lato"/>
                <a:ea typeface="Lato"/>
                <a:cs typeface="Lato"/>
                <a:sym typeface="Lato"/>
              </a:defRPr>
            </a:lvl2pPr>
            <a:lvl3pPr lvl="2" algn="ctr" rtl="0">
              <a:lnSpc>
                <a:spcPct val="100000"/>
              </a:lnSpc>
              <a:spcBef>
                <a:spcPts val="0"/>
              </a:spcBef>
              <a:spcAft>
                <a:spcPts val="0"/>
              </a:spcAft>
              <a:buSzPts val="2800"/>
              <a:buFont typeface="Lato"/>
              <a:buNone/>
              <a:defRPr b="1">
                <a:latin typeface="Lato"/>
                <a:ea typeface="Lato"/>
                <a:cs typeface="Lato"/>
                <a:sym typeface="Lato"/>
              </a:defRPr>
            </a:lvl3pPr>
            <a:lvl4pPr lvl="3" algn="ctr" rtl="0">
              <a:lnSpc>
                <a:spcPct val="100000"/>
              </a:lnSpc>
              <a:spcBef>
                <a:spcPts val="0"/>
              </a:spcBef>
              <a:spcAft>
                <a:spcPts val="0"/>
              </a:spcAft>
              <a:buSzPts val="2800"/>
              <a:buFont typeface="Lato"/>
              <a:buNone/>
              <a:defRPr b="1">
                <a:latin typeface="Lato"/>
                <a:ea typeface="Lato"/>
                <a:cs typeface="Lato"/>
                <a:sym typeface="Lato"/>
              </a:defRPr>
            </a:lvl4pPr>
            <a:lvl5pPr lvl="4" algn="ctr" rtl="0">
              <a:lnSpc>
                <a:spcPct val="100000"/>
              </a:lnSpc>
              <a:spcBef>
                <a:spcPts val="0"/>
              </a:spcBef>
              <a:spcAft>
                <a:spcPts val="0"/>
              </a:spcAft>
              <a:buSzPts val="2800"/>
              <a:buFont typeface="Lato"/>
              <a:buNone/>
              <a:defRPr b="1">
                <a:latin typeface="Lato"/>
                <a:ea typeface="Lato"/>
                <a:cs typeface="Lato"/>
                <a:sym typeface="Lato"/>
              </a:defRPr>
            </a:lvl5pPr>
            <a:lvl6pPr lvl="5" algn="ctr" rtl="0">
              <a:lnSpc>
                <a:spcPct val="100000"/>
              </a:lnSpc>
              <a:spcBef>
                <a:spcPts val="0"/>
              </a:spcBef>
              <a:spcAft>
                <a:spcPts val="0"/>
              </a:spcAft>
              <a:buSzPts val="2800"/>
              <a:buFont typeface="Lato"/>
              <a:buNone/>
              <a:defRPr b="1">
                <a:latin typeface="Lato"/>
                <a:ea typeface="Lato"/>
                <a:cs typeface="Lato"/>
                <a:sym typeface="Lato"/>
              </a:defRPr>
            </a:lvl6pPr>
            <a:lvl7pPr lvl="6" algn="ctr" rtl="0">
              <a:lnSpc>
                <a:spcPct val="100000"/>
              </a:lnSpc>
              <a:spcBef>
                <a:spcPts val="0"/>
              </a:spcBef>
              <a:spcAft>
                <a:spcPts val="0"/>
              </a:spcAft>
              <a:buSzPts val="2800"/>
              <a:buFont typeface="Lato"/>
              <a:buNone/>
              <a:defRPr b="1">
                <a:latin typeface="Lato"/>
                <a:ea typeface="Lato"/>
                <a:cs typeface="Lato"/>
                <a:sym typeface="Lato"/>
              </a:defRPr>
            </a:lvl7pPr>
            <a:lvl8pPr lvl="7" algn="ctr" rtl="0">
              <a:lnSpc>
                <a:spcPct val="100000"/>
              </a:lnSpc>
              <a:spcBef>
                <a:spcPts val="0"/>
              </a:spcBef>
              <a:spcAft>
                <a:spcPts val="0"/>
              </a:spcAft>
              <a:buSzPts val="2800"/>
              <a:buFont typeface="Lato"/>
              <a:buNone/>
              <a:defRPr b="1">
                <a:latin typeface="Lato"/>
                <a:ea typeface="Lato"/>
                <a:cs typeface="Lato"/>
                <a:sym typeface="Lato"/>
              </a:defRPr>
            </a:lvl8pPr>
            <a:lvl9pPr lvl="8" algn="ctr" rtl="0">
              <a:lnSpc>
                <a:spcPct val="100000"/>
              </a:lnSpc>
              <a:spcBef>
                <a:spcPts val="0"/>
              </a:spcBef>
              <a:spcAft>
                <a:spcPts val="0"/>
              </a:spcAft>
              <a:buSzPts val="2800"/>
              <a:buFont typeface="Lato"/>
              <a:buNone/>
              <a:defRPr b="1">
                <a:latin typeface="Lato"/>
                <a:ea typeface="Lato"/>
                <a:cs typeface="Lato"/>
                <a:sym typeface="Lato"/>
              </a:defRPr>
            </a:lvl9pPr>
          </a:lstStyle>
          <a:p>
            <a:endParaRPr/>
          </a:p>
        </p:txBody>
      </p:sp>
      <p:grpSp>
        <p:nvGrpSpPr>
          <p:cNvPr id="572" name="Google Shape;572;p26"/>
          <p:cNvGrpSpPr/>
          <p:nvPr/>
        </p:nvGrpSpPr>
        <p:grpSpPr>
          <a:xfrm rot="10800000">
            <a:off x="8436948" y="4479016"/>
            <a:ext cx="510548" cy="459176"/>
            <a:chOff x="515873" y="2377674"/>
            <a:chExt cx="725107" cy="721068"/>
          </a:xfrm>
        </p:grpSpPr>
        <p:grpSp>
          <p:nvGrpSpPr>
            <p:cNvPr id="573" name="Google Shape;573;p26"/>
            <p:cNvGrpSpPr/>
            <p:nvPr/>
          </p:nvGrpSpPr>
          <p:grpSpPr>
            <a:xfrm rot="5400000">
              <a:off x="276626" y="2623720"/>
              <a:ext cx="714270" cy="235775"/>
              <a:chOff x="5845800" y="-1041575"/>
              <a:chExt cx="3198700" cy="513000"/>
            </a:xfrm>
          </p:grpSpPr>
          <p:sp>
            <p:nvSpPr>
              <p:cNvPr id="574" name="Google Shape;574;p26"/>
              <p:cNvSpPr/>
              <p:nvPr/>
            </p:nvSpPr>
            <p:spPr>
              <a:xfrm>
                <a:off x="6021700" y="-1041575"/>
                <a:ext cx="2781000" cy="513000"/>
              </a:xfrm>
              <a:prstGeom prst="roundRect">
                <a:avLst>
                  <a:gd name="adj" fmla="val 16667"/>
                </a:avLst>
              </a:prstGeom>
              <a:solidFill>
                <a:srgbClr val="00AE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5" name="Google Shape;575;p26"/>
              <p:cNvSpPr/>
              <p:nvPr/>
            </p:nvSpPr>
            <p:spPr>
              <a:xfrm>
                <a:off x="58458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6" name="Google Shape;576;p26"/>
              <p:cNvSpPr/>
              <p:nvPr/>
            </p:nvSpPr>
            <p:spPr>
              <a:xfrm>
                <a:off x="84961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77" name="Google Shape;577;p26"/>
            <p:cNvGrpSpPr/>
            <p:nvPr/>
          </p:nvGrpSpPr>
          <p:grpSpPr>
            <a:xfrm>
              <a:off x="516155" y="2377674"/>
              <a:ext cx="724825" cy="235775"/>
              <a:chOff x="5845800" y="-1041575"/>
              <a:chExt cx="3198700" cy="513000"/>
            </a:xfrm>
          </p:grpSpPr>
          <p:sp>
            <p:nvSpPr>
              <p:cNvPr id="578" name="Google Shape;578;p26"/>
              <p:cNvSpPr/>
              <p:nvPr/>
            </p:nvSpPr>
            <p:spPr>
              <a:xfrm>
                <a:off x="6021700" y="-1041575"/>
                <a:ext cx="2781000" cy="513000"/>
              </a:xfrm>
              <a:prstGeom prst="roundRect">
                <a:avLst>
                  <a:gd name="adj" fmla="val 16667"/>
                </a:avLst>
              </a:prstGeom>
              <a:solidFill>
                <a:srgbClr val="00AE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9" name="Google Shape;579;p26"/>
              <p:cNvSpPr/>
              <p:nvPr/>
            </p:nvSpPr>
            <p:spPr>
              <a:xfrm>
                <a:off x="58458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0" name="Google Shape;580;p26"/>
              <p:cNvSpPr/>
              <p:nvPr/>
            </p:nvSpPr>
            <p:spPr>
              <a:xfrm>
                <a:off x="84961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Tree>
  </p:cSld>
  <p:clrMapOvr>
    <a:masterClrMapping/>
  </p:clrMapOvr>
  <mc:AlternateContent xmlns:mc="http://schemas.openxmlformats.org/markup-compatibility/2006" xmlns:p14="http://schemas.microsoft.com/office/powerpoint/2010/main">
    <mc:Choice Requires="p14">
      <p:transition p14:dur="240">
        <p:fade/>
      </p:transition>
    </mc:Choice>
    <mc:Fallback xmlns="">
      <p:transition>
        <p:fade/>
      </p:transition>
    </mc:Fallback>
  </mc:AlternateContent>
  <p:extLst>
    <p:ext uri="{DCECCB84-F9BA-43D5-87BE-67443E8EF086}">
      <p15:sldGuideLst xmlns:p15="http://schemas.microsoft.com/office/powerpoint/2012/main">
        <p15:guide id="1" orient="horz" pos="228">
          <p15:clr>
            <a:srgbClr val="FA7B17"/>
          </p15:clr>
        </p15:guide>
        <p15:guide id="2" orient="horz" pos="170">
          <p15:clr>
            <a:srgbClr val="FA7B17"/>
          </p15:clr>
        </p15:guide>
        <p15:guide id="3" pos="5315">
          <p15:clr>
            <a:srgbClr val="FA7B17"/>
          </p15:clr>
        </p15:guide>
        <p15:guide id="4" pos="465">
          <p15:clr>
            <a:srgbClr val="FA7B17"/>
          </p15:clr>
        </p15:guide>
        <p15:guide id="5" orient="horz" pos="454">
          <p15:clr>
            <a:srgbClr val="FA7B17"/>
          </p15:clr>
        </p15:guide>
        <p15:guide id="6" orient="horz" pos="3012">
          <p15:clr>
            <a:srgbClr val="FA7B17"/>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title 8">
  <p:cSld name="TITLE_ONLY_9">
    <p:spTree>
      <p:nvGrpSpPr>
        <p:cNvPr id="1" name="Shape 581"/>
        <p:cNvGrpSpPr/>
        <p:nvPr/>
      </p:nvGrpSpPr>
      <p:grpSpPr>
        <a:xfrm>
          <a:off x="0" y="0"/>
          <a:ext cx="0" cy="0"/>
          <a:chOff x="0" y="0"/>
          <a:chExt cx="0" cy="0"/>
        </a:xfrm>
      </p:grpSpPr>
      <p:grpSp>
        <p:nvGrpSpPr>
          <p:cNvPr id="582" name="Google Shape;582;p27"/>
          <p:cNvGrpSpPr/>
          <p:nvPr/>
        </p:nvGrpSpPr>
        <p:grpSpPr>
          <a:xfrm>
            <a:off x="227154" y="269997"/>
            <a:ext cx="510547" cy="459177"/>
            <a:chOff x="515873" y="2377674"/>
            <a:chExt cx="725106" cy="721069"/>
          </a:xfrm>
        </p:grpSpPr>
        <p:grpSp>
          <p:nvGrpSpPr>
            <p:cNvPr id="583" name="Google Shape;583;p27"/>
            <p:cNvGrpSpPr/>
            <p:nvPr/>
          </p:nvGrpSpPr>
          <p:grpSpPr>
            <a:xfrm rot="5400000">
              <a:off x="276626" y="2623721"/>
              <a:ext cx="714270" cy="235775"/>
              <a:chOff x="5845800" y="-1041575"/>
              <a:chExt cx="3198700" cy="513000"/>
            </a:xfrm>
          </p:grpSpPr>
          <p:sp>
            <p:nvSpPr>
              <p:cNvPr id="584" name="Google Shape;584;p27"/>
              <p:cNvSpPr/>
              <p:nvPr/>
            </p:nvSpPr>
            <p:spPr>
              <a:xfrm>
                <a:off x="6021700" y="-1041575"/>
                <a:ext cx="2781000" cy="513000"/>
              </a:xfrm>
              <a:prstGeom prst="roundRect">
                <a:avLst>
                  <a:gd name="adj" fmla="val 16667"/>
                </a:avLst>
              </a:prstGeom>
              <a:solidFill>
                <a:srgbClr val="00AE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5" name="Google Shape;585;p27"/>
              <p:cNvSpPr/>
              <p:nvPr/>
            </p:nvSpPr>
            <p:spPr>
              <a:xfrm>
                <a:off x="58458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6" name="Google Shape;586;p27"/>
              <p:cNvSpPr/>
              <p:nvPr/>
            </p:nvSpPr>
            <p:spPr>
              <a:xfrm>
                <a:off x="84961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87" name="Google Shape;587;p27"/>
            <p:cNvGrpSpPr/>
            <p:nvPr/>
          </p:nvGrpSpPr>
          <p:grpSpPr>
            <a:xfrm>
              <a:off x="516154" y="2377674"/>
              <a:ext cx="724825" cy="235775"/>
              <a:chOff x="5845800" y="-1041575"/>
              <a:chExt cx="3198700" cy="513000"/>
            </a:xfrm>
          </p:grpSpPr>
          <p:sp>
            <p:nvSpPr>
              <p:cNvPr id="588" name="Google Shape;588;p27"/>
              <p:cNvSpPr/>
              <p:nvPr/>
            </p:nvSpPr>
            <p:spPr>
              <a:xfrm>
                <a:off x="6021700" y="-1041575"/>
                <a:ext cx="2781000" cy="513000"/>
              </a:xfrm>
              <a:prstGeom prst="roundRect">
                <a:avLst>
                  <a:gd name="adj" fmla="val 16667"/>
                </a:avLst>
              </a:prstGeom>
              <a:solidFill>
                <a:srgbClr val="00AE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9" name="Google Shape;589;p27"/>
              <p:cNvSpPr/>
              <p:nvPr/>
            </p:nvSpPr>
            <p:spPr>
              <a:xfrm>
                <a:off x="58458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0" name="Google Shape;590;p27"/>
              <p:cNvSpPr/>
              <p:nvPr/>
            </p:nvSpPr>
            <p:spPr>
              <a:xfrm>
                <a:off x="84961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
        <p:nvSpPr>
          <p:cNvPr id="591" name="Google Shape;591;p27"/>
          <p:cNvSpPr txBox="1">
            <a:spLocks noGrp="1"/>
          </p:cNvSpPr>
          <p:nvPr>
            <p:ph type="sldNum" idx="12"/>
          </p:nvPr>
        </p:nvSpPr>
        <p:spPr>
          <a:xfrm>
            <a:off x="6180300" y="144075"/>
            <a:ext cx="2841000" cy="3504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GB"/>
              <a:t>‹#›</a:t>
            </a:fld>
            <a:endParaRPr/>
          </a:p>
        </p:txBody>
      </p:sp>
      <p:grpSp>
        <p:nvGrpSpPr>
          <p:cNvPr id="592" name="Google Shape;592;p27"/>
          <p:cNvGrpSpPr/>
          <p:nvPr/>
        </p:nvGrpSpPr>
        <p:grpSpPr>
          <a:xfrm rot="10800000">
            <a:off x="8414674" y="4435227"/>
            <a:ext cx="510547" cy="459177"/>
            <a:chOff x="515873" y="2377674"/>
            <a:chExt cx="725106" cy="721069"/>
          </a:xfrm>
        </p:grpSpPr>
        <p:grpSp>
          <p:nvGrpSpPr>
            <p:cNvPr id="593" name="Google Shape;593;p27"/>
            <p:cNvGrpSpPr/>
            <p:nvPr/>
          </p:nvGrpSpPr>
          <p:grpSpPr>
            <a:xfrm rot="5400000">
              <a:off x="276626" y="2623721"/>
              <a:ext cx="714270" cy="235775"/>
              <a:chOff x="5845800" y="-1041575"/>
              <a:chExt cx="3198700" cy="513000"/>
            </a:xfrm>
          </p:grpSpPr>
          <p:sp>
            <p:nvSpPr>
              <p:cNvPr id="594" name="Google Shape;594;p27"/>
              <p:cNvSpPr/>
              <p:nvPr/>
            </p:nvSpPr>
            <p:spPr>
              <a:xfrm>
                <a:off x="6021700" y="-1041575"/>
                <a:ext cx="2781000" cy="513000"/>
              </a:xfrm>
              <a:prstGeom prst="roundRect">
                <a:avLst>
                  <a:gd name="adj" fmla="val 16667"/>
                </a:avLst>
              </a:prstGeom>
              <a:solidFill>
                <a:srgbClr val="00AE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5" name="Google Shape;595;p27"/>
              <p:cNvSpPr/>
              <p:nvPr/>
            </p:nvSpPr>
            <p:spPr>
              <a:xfrm>
                <a:off x="58458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6" name="Google Shape;596;p27"/>
              <p:cNvSpPr/>
              <p:nvPr/>
            </p:nvSpPr>
            <p:spPr>
              <a:xfrm>
                <a:off x="84961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97" name="Google Shape;597;p27"/>
            <p:cNvGrpSpPr/>
            <p:nvPr/>
          </p:nvGrpSpPr>
          <p:grpSpPr>
            <a:xfrm>
              <a:off x="516154" y="2377674"/>
              <a:ext cx="724825" cy="235775"/>
              <a:chOff x="5845800" y="-1041575"/>
              <a:chExt cx="3198700" cy="513000"/>
            </a:xfrm>
          </p:grpSpPr>
          <p:sp>
            <p:nvSpPr>
              <p:cNvPr id="598" name="Google Shape;598;p27"/>
              <p:cNvSpPr/>
              <p:nvPr/>
            </p:nvSpPr>
            <p:spPr>
              <a:xfrm>
                <a:off x="6021700" y="-1041575"/>
                <a:ext cx="2781000" cy="513000"/>
              </a:xfrm>
              <a:prstGeom prst="roundRect">
                <a:avLst>
                  <a:gd name="adj" fmla="val 16667"/>
                </a:avLst>
              </a:prstGeom>
              <a:solidFill>
                <a:srgbClr val="00AE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9" name="Google Shape;599;p27"/>
              <p:cNvSpPr/>
              <p:nvPr/>
            </p:nvSpPr>
            <p:spPr>
              <a:xfrm>
                <a:off x="58458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0" name="Google Shape;600;p27"/>
              <p:cNvSpPr/>
              <p:nvPr/>
            </p:nvSpPr>
            <p:spPr>
              <a:xfrm>
                <a:off x="84961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pic>
        <p:nvPicPr>
          <p:cNvPr id="601" name="Google Shape;601;p27"/>
          <p:cNvPicPr preferRelativeResize="0"/>
          <p:nvPr/>
        </p:nvPicPr>
        <p:blipFill rotWithShape="1">
          <a:blip r:embed="rId2">
            <a:alphaModFix/>
          </a:blip>
          <a:srcRect r="75475"/>
          <a:stretch/>
        </p:blipFill>
        <p:spPr>
          <a:xfrm>
            <a:off x="8544227" y="204700"/>
            <a:ext cx="193825" cy="157517"/>
          </a:xfrm>
          <a:prstGeom prst="rect">
            <a:avLst/>
          </a:prstGeom>
          <a:noFill/>
          <a:ln>
            <a:noFill/>
          </a:ln>
        </p:spPr>
      </p:pic>
      <p:sp>
        <p:nvSpPr>
          <p:cNvPr id="602" name="Google Shape;602;p27"/>
          <p:cNvSpPr txBox="1">
            <a:spLocks noGrp="1"/>
          </p:cNvSpPr>
          <p:nvPr>
            <p:ph type="title"/>
          </p:nvPr>
        </p:nvSpPr>
        <p:spPr>
          <a:xfrm>
            <a:off x="6706725" y="144075"/>
            <a:ext cx="1837500" cy="350400"/>
          </a:xfrm>
          <a:prstGeom prst="rect">
            <a:avLst/>
          </a:prstGeom>
          <a:noFill/>
          <a:ln>
            <a:noFill/>
          </a:ln>
        </p:spPr>
        <p:txBody>
          <a:bodyPr spcFirstLastPara="1" wrap="square" lIns="91425" tIns="91425" rIns="91425" bIns="91425" anchor="t" anchorCtr="0">
            <a:noAutofit/>
          </a:bodyPr>
          <a:lstStyle>
            <a:lvl1pPr lvl="0" algn="r" rtl="0">
              <a:lnSpc>
                <a:spcPct val="100000"/>
              </a:lnSpc>
              <a:spcBef>
                <a:spcPts val="0"/>
              </a:spcBef>
              <a:spcAft>
                <a:spcPts val="0"/>
              </a:spcAft>
              <a:buClr>
                <a:srgbClr val="000000"/>
              </a:buClr>
              <a:buSzPts val="1000"/>
              <a:buFont typeface="Lato"/>
              <a:buNone/>
              <a:defRPr sz="1000">
                <a:solidFill>
                  <a:srgbClr val="000000"/>
                </a:solidFill>
                <a:latin typeface="Lato"/>
                <a:ea typeface="Lato"/>
                <a:cs typeface="Lato"/>
                <a:sym typeface="Lato"/>
              </a:defRPr>
            </a:lvl1pPr>
            <a:lvl2pPr lvl="1" algn="r" rtl="0">
              <a:lnSpc>
                <a:spcPct val="100000"/>
              </a:lnSpc>
              <a:spcBef>
                <a:spcPts val="0"/>
              </a:spcBef>
              <a:spcAft>
                <a:spcPts val="0"/>
              </a:spcAft>
              <a:buClr>
                <a:srgbClr val="000000"/>
              </a:buClr>
              <a:buSzPts val="1000"/>
              <a:buFont typeface="Lato"/>
              <a:buNone/>
              <a:defRPr sz="1000">
                <a:solidFill>
                  <a:srgbClr val="000000"/>
                </a:solidFill>
                <a:latin typeface="Lato"/>
                <a:ea typeface="Lato"/>
                <a:cs typeface="Lato"/>
                <a:sym typeface="Lato"/>
              </a:defRPr>
            </a:lvl2pPr>
            <a:lvl3pPr lvl="2" algn="r" rtl="0">
              <a:lnSpc>
                <a:spcPct val="100000"/>
              </a:lnSpc>
              <a:spcBef>
                <a:spcPts val="0"/>
              </a:spcBef>
              <a:spcAft>
                <a:spcPts val="0"/>
              </a:spcAft>
              <a:buClr>
                <a:srgbClr val="000000"/>
              </a:buClr>
              <a:buSzPts val="1000"/>
              <a:buFont typeface="Lato"/>
              <a:buNone/>
              <a:defRPr sz="1000">
                <a:solidFill>
                  <a:srgbClr val="000000"/>
                </a:solidFill>
                <a:latin typeface="Lato"/>
                <a:ea typeface="Lato"/>
                <a:cs typeface="Lato"/>
                <a:sym typeface="Lato"/>
              </a:defRPr>
            </a:lvl3pPr>
            <a:lvl4pPr lvl="3" algn="r" rtl="0">
              <a:lnSpc>
                <a:spcPct val="100000"/>
              </a:lnSpc>
              <a:spcBef>
                <a:spcPts val="0"/>
              </a:spcBef>
              <a:spcAft>
                <a:spcPts val="0"/>
              </a:spcAft>
              <a:buClr>
                <a:srgbClr val="000000"/>
              </a:buClr>
              <a:buSzPts val="1000"/>
              <a:buFont typeface="Lato"/>
              <a:buNone/>
              <a:defRPr sz="1000">
                <a:solidFill>
                  <a:srgbClr val="000000"/>
                </a:solidFill>
                <a:latin typeface="Lato"/>
                <a:ea typeface="Lato"/>
                <a:cs typeface="Lato"/>
                <a:sym typeface="Lato"/>
              </a:defRPr>
            </a:lvl4pPr>
            <a:lvl5pPr lvl="4" algn="r" rtl="0">
              <a:lnSpc>
                <a:spcPct val="100000"/>
              </a:lnSpc>
              <a:spcBef>
                <a:spcPts val="0"/>
              </a:spcBef>
              <a:spcAft>
                <a:spcPts val="0"/>
              </a:spcAft>
              <a:buClr>
                <a:srgbClr val="000000"/>
              </a:buClr>
              <a:buSzPts val="1000"/>
              <a:buFont typeface="Lato"/>
              <a:buNone/>
              <a:defRPr sz="1000">
                <a:solidFill>
                  <a:srgbClr val="000000"/>
                </a:solidFill>
                <a:latin typeface="Lato"/>
                <a:ea typeface="Lato"/>
                <a:cs typeface="Lato"/>
                <a:sym typeface="Lato"/>
              </a:defRPr>
            </a:lvl5pPr>
            <a:lvl6pPr lvl="5" algn="r" rtl="0">
              <a:lnSpc>
                <a:spcPct val="100000"/>
              </a:lnSpc>
              <a:spcBef>
                <a:spcPts val="0"/>
              </a:spcBef>
              <a:spcAft>
                <a:spcPts val="0"/>
              </a:spcAft>
              <a:buClr>
                <a:srgbClr val="000000"/>
              </a:buClr>
              <a:buSzPts val="1000"/>
              <a:buFont typeface="Lato"/>
              <a:buNone/>
              <a:defRPr sz="1000">
                <a:solidFill>
                  <a:srgbClr val="000000"/>
                </a:solidFill>
                <a:latin typeface="Lato"/>
                <a:ea typeface="Lato"/>
                <a:cs typeface="Lato"/>
                <a:sym typeface="Lato"/>
              </a:defRPr>
            </a:lvl6pPr>
            <a:lvl7pPr lvl="6" algn="r" rtl="0">
              <a:lnSpc>
                <a:spcPct val="100000"/>
              </a:lnSpc>
              <a:spcBef>
                <a:spcPts val="0"/>
              </a:spcBef>
              <a:spcAft>
                <a:spcPts val="0"/>
              </a:spcAft>
              <a:buClr>
                <a:srgbClr val="000000"/>
              </a:buClr>
              <a:buSzPts val="1000"/>
              <a:buFont typeface="Lato"/>
              <a:buNone/>
              <a:defRPr sz="1000">
                <a:solidFill>
                  <a:srgbClr val="000000"/>
                </a:solidFill>
                <a:latin typeface="Lato"/>
                <a:ea typeface="Lato"/>
                <a:cs typeface="Lato"/>
                <a:sym typeface="Lato"/>
              </a:defRPr>
            </a:lvl7pPr>
            <a:lvl8pPr lvl="7" algn="r" rtl="0">
              <a:lnSpc>
                <a:spcPct val="100000"/>
              </a:lnSpc>
              <a:spcBef>
                <a:spcPts val="0"/>
              </a:spcBef>
              <a:spcAft>
                <a:spcPts val="0"/>
              </a:spcAft>
              <a:buClr>
                <a:srgbClr val="000000"/>
              </a:buClr>
              <a:buSzPts val="1000"/>
              <a:buFont typeface="Lato"/>
              <a:buNone/>
              <a:defRPr sz="1000">
                <a:solidFill>
                  <a:srgbClr val="000000"/>
                </a:solidFill>
                <a:latin typeface="Lato"/>
                <a:ea typeface="Lato"/>
                <a:cs typeface="Lato"/>
                <a:sym typeface="Lato"/>
              </a:defRPr>
            </a:lvl8pPr>
            <a:lvl9pPr lvl="8" algn="r" rtl="0">
              <a:lnSpc>
                <a:spcPct val="100000"/>
              </a:lnSpc>
              <a:spcBef>
                <a:spcPts val="0"/>
              </a:spcBef>
              <a:spcAft>
                <a:spcPts val="0"/>
              </a:spcAft>
              <a:buClr>
                <a:srgbClr val="000000"/>
              </a:buClr>
              <a:buSzPts val="1000"/>
              <a:buFont typeface="Lato"/>
              <a:buNone/>
              <a:defRPr sz="1000">
                <a:solidFill>
                  <a:srgbClr val="000000"/>
                </a:solidFill>
                <a:latin typeface="Lato"/>
                <a:ea typeface="Lato"/>
                <a:cs typeface="Lato"/>
                <a:sym typeface="Lato"/>
              </a:defRPr>
            </a:lvl9pPr>
          </a:lstStyle>
          <a:p>
            <a:endParaRPr/>
          </a:p>
        </p:txBody>
      </p:sp>
      <p:sp>
        <p:nvSpPr>
          <p:cNvPr id="603" name="Google Shape;603;p27"/>
          <p:cNvSpPr txBox="1">
            <a:spLocks noGrp="1"/>
          </p:cNvSpPr>
          <p:nvPr>
            <p:ph type="title" idx="2"/>
          </p:nvPr>
        </p:nvSpPr>
        <p:spPr>
          <a:xfrm>
            <a:off x="4913000" y="868100"/>
            <a:ext cx="2841000" cy="21849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sz="4800">
                <a:latin typeface="Lato Black"/>
                <a:ea typeface="Lato Black"/>
                <a:cs typeface="Lato Black"/>
                <a:sym typeface="Lato Black"/>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40">
        <p:fade/>
      </p:transition>
    </mc:Choice>
    <mc:Fallback xmlns="">
      <p:transition>
        <p:fade/>
      </p:transition>
    </mc:Fallback>
  </mc:AlternateContent>
  <p:extLst>
    <p:ext uri="{DCECCB84-F9BA-43D5-87BE-67443E8EF086}">
      <p15:sldGuideLst xmlns:p15="http://schemas.microsoft.com/office/powerpoint/2012/main">
        <p15:guide id="1" orient="horz" pos="1587">
          <p15:clr>
            <a:srgbClr val="FA7B17"/>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lide title  6">
  <p:cSld name="TITLE_AND_BODY_6">
    <p:spTree>
      <p:nvGrpSpPr>
        <p:cNvPr id="1" name="Shape 604"/>
        <p:cNvGrpSpPr/>
        <p:nvPr/>
      </p:nvGrpSpPr>
      <p:grpSpPr>
        <a:xfrm>
          <a:off x="0" y="0"/>
          <a:ext cx="0" cy="0"/>
          <a:chOff x="0" y="0"/>
          <a:chExt cx="0" cy="0"/>
        </a:xfrm>
      </p:grpSpPr>
      <p:sp>
        <p:nvSpPr>
          <p:cNvPr id="605" name="Google Shape;605;p28"/>
          <p:cNvSpPr txBox="1">
            <a:spLocks noGrp="1"/>
          </p:cNvSpPr>
          <p:nvPr>
            <p:ph type="sldNum" idx="12"/>
          </p:nvPr>
        </p:nvSpPr>
        <p:spPr>
          <a:xfrm>
            <a:off x="6180300" y="144075"/>
            <a:ext cx="2841000" cy="350400"/>
          </a:xfrm>
          <a:prstGeom prst="rect">
            <a:avLst/>
          </a:prstGeom>
        </p:spPr>
        <p:txBody>
          <a:bodyPr spcFirstLastPara="1" wrap="square" lIns="91425" tIns="91425" rIns="91425" bIns="91425" anchor="ctr" anchorCtr="0">
            <a:noAutofit/>
          </a:bodyPr>
          <a:lstStyle>
            <a:lvl1pPr lvl="0" rtl="0">
              <a:buNone/>
              <a:defRPr>
                <a:solidFill>
                  <a:srgbClr val="000000"/>
                </a:solidFill>
                <a:latin typeface="Lato"/>
                <a:ea typeface="Lato"/>
                <a:cs typeface="Lato"/>
                <a:sym typeface="Lato"/>
              </a:defRPr>
            </a:lvl1pPr>
            <a:lvl2pPr lvl="1" rtl="0">
              <a:buNone/>
              <a:defRPr>
                <a:solidFill>
                  <a:srgbClr val="000000"/>
                </a:solidFill>
                <a:latin typeface="Lato"/>
                <a:ea typeface="Lato"/>
                <a:cs typeface="Lato"/>
                <a:sym typeface="Lato"/>
              </a:defRPr>
            </a:lvl2pPr>
            <a:lvl3pPr lvl="2" rtl="0">
              <a:buNone/>
              <a:defRPr>
                <a:solidFill>
                  <a:srgbClr val="000000"/>
                </a:solidFill>
                <a:latin typeface="Lato"/>
                <a:ea typeface="Lato"/>
                <a:cs typeface="Lato"/>
                <a:sym typeface="Lato"/>
              </a:defRPr>
            </a:lvl3pPr>
            <a:lvl4pPr lvl="3" rtl="0">
              <a:buNone/>
              <a:defRPr>
                <a:solidFill>
                  <a:srgbClr val="000000"/>
                </a:solidFill>
                <a:latin typeface="Lato"/>
                <a:ea typeface="Lato"/>
                <a:cs typeface="Lato"/>
                <a:sym typeface="Lato"/>
              </a:defRPr>
            </a:lvl4pPr>
            <a:lvl5pPr lvl="4" rtl="0">
              <a:buNone/>
              <a:defRPr>
                <a:solidFill>
                  <a:srgbClr val="000000"/>
                </a:solidFill>
                <a:latin typeface="Lato"/>
                <a:ea typeface="Lato"/>
                <a:cs typeface="Lato"/>
                <a:sym typeface="Lato"/>
              </a:defRPr>
            </a:lvl5pPr>
            <a:lvl6pPr lvl="5" rtl="0">
              <a:buNone/>
              <a:defRPr>
                <a:solidFill>
                  <a:srgbClr val="000000"/>
                </a:solidFill>
                <a:latin typeface="Lato"/>
                <a:ea typeface="Lato"/>
                <a:cs typeface="Lato"/>
                <a:sym typeface="Lato"/>
              </a:defRPr>
            </a:lvl6pPr>
            <a:lvl7pPr lvl="6" rtl="0">
              <a:buNone/>
              <a:defRPr>
                <a:solidFill>
                  <a:srgbClr val="000000"/>
                </a:solidFill>
                <a:latin typeface="Lato"/>
                <a:ea typeface="Lato"/>
                <a:cs typeface="Lato"/>
                <a:sym typeface="Lato"/>
              </a:defRPr>
            </a:lvl7pPr>
            <a:lvl8pPr lvl="7" rtl="0">
              <a:buNone/>
              <a:defRPr>
                <a:solidFill>
                  <a:srgbClr val="000000"/>
                </a:solidFill>
                <a:latin typeface="Lato"/>
                <a:ea typeface="Lato"/>
                <a:cs typeface="Lato"/>
                <a:sym typeface="Lato"/>
              </a:defRPr>
            </a:lvl8pPr>
            <a:lvl9pPr lvl="8" rtl="0">
              <a:buNone/>
              <a:defRPr>
                <a:solidFill>
                  <a:srgbClr val="000000"/>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GB"/>
              <a:t>‹#›</a:t>
            </a:fld>
            <a:endParaRPr/>
          </a:p>
        </p:txBody>
      </p:sp>
      <p:grpSp>
        <p:nvGrpSpPr>
          <p:cNvPr id="606" name="Google Shape;606;p28"/>
          <p:cNvGrpSpPr/>
          <p:nvPr/>
        </p:nvGrpSpPr>
        <p:grpSpPr>
          <a:xfrm>
            <a:off x="227153" y="283486"/>
            <a:ext cx="510546" cy="459178"/>
            <a:chOff x="515873" y="2377674"/>
            <a:chExt cx="725105" cy="721070"/>
          </a:xfrm>
        </p:grpSpPr>
        <p:grpSp>
          <p:nvGrpSpPr>
            <p:cNvPr id="607" name="Google Shape;607;p28"/>
            <p:cNvGrpSpPr/>
            <p:nvPr/>
          </p:nvGrpSpPr>
          <p:grpSpPr>
            <a:xfrm rot="5400000">
              <a:off x="276626" y="2623722"/>
              <a:ext cx="714270" cy="235775"/>
              <a:chOff x="5845800" y="-1041575"/>
              <a:chExt cx="3198700" cy="513000"/>
            </a:xfrm>
          </p:grpSpPr>
          <p:sp>
            <p:nvSpPr>
              <p:cNvPr id="608" name="Google Shape;608;p28"/>
              <p:cNvSpPr/>
              <p:nvPr/>
            </p:nvSpPr>
            <p:spPr>
              <a:xfrm>
                <a:off x="6021700" y="-1041575"/>
                <a:ext cx="2781000" cy="513000"/>
              </a:xfrm>
              <a:prstGeom prst="roundRect">
                <a:avLst>
                  <a:gd name="adj" fmla="val 16667"/>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28"/>
              <p:cNvSpPr/>
              <p:nvPr/>
            </p:nvSpPr>
            <p:spPr>
              <a:xfrm>
                <a:off x="58458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28"/>
              <p:cNvSpPr/>
              <p:nvPr/>
            </p:nvSpPr>
            <p:spPr>
              <a:xfrm>
                <a:off x="84961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1" name="Google Shape;611;p28"/>
            <p:cNvGrpSpPr/>
            <p:nvPr/>
          </p:nvGrpSpPr>
          <p:grpSpPr>
            <a:xfrm>
              <a:off x="516153" y="2377674"/>
              <a:ext cx="724825" cy="235775"/>
              <a:chOff x="5845800" y="-1041575"/>
              <a:chExt cx="3198700" cy="513000"/>
            </a:xfrm>
          </p:grpSpPr>
          <p:sp>
            <p:nvSpPr>
              <p:cNvPr id="612" name="Google Shape;612;p28"/>
              <p:cNvSpPr/>
              <p:nvPr/>
            </p:nvSpPr>
            <p:spPr>
              <a:xfrm>
                <a:off x="6021700" y="-1041575"/>
                <a:ext cx="2781000" cy="513000"/>
              </a:xfrm>
              <a:prstGeom prst="roundRect">
                <a:avLst>
                  <a:gd name="adj" fmla="val 16667"/>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28"/>
              <p:cNvSpPr/>
              <p:nvPr/>
            </p:nvSpPr>
            <p:spPr>
              <a:xfrm>
                <a:off x="58458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28"/>
              <p:cNvSpPr/>
              <p:nvPr/>
            </p:nvSpPr>
            <p:spPr>
              <a:xfrm>
                <a:off x="84961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615" name="Google Shape;615;p28"/>
          <p:cNvPicPr preferRelativeResize="0"/>
          <p:nvPr/>
        </p:nvPicPr>
        <p:blipFill rotWithShape="1">
          <a:blip r:embed="rId2">
            <a:alphaModFix/>
          </a:blip>
          <a:srcRect r="75475"/>
          <a:stretch/>
        </p:blipFill>
        <p:spPr>
          <a:xfrm>
            <a:off x="8544227" y="204700"/>
            <a:ext cx="193824" cy="157517"/>
          </a:xfrm>
          <a:prstGeom prst="rect">
            <a:avLst/>
          </a:prstGeom>
          <a:noFill/>
          <a:ln>
            <a:noFill/>
          </a:ln>
        </p:spPr>
      </p:pic>
      <p:sp>
        <p:nvSpPr>
          <p:cNvPr id="616" name="Google Shape;616;p28"/>
          <p:cNvSpPr txBox="1">
            <a:spLocks noGrp="1"/>
          </p:cNvSpPr>
          <p:nvPr>
            <p:ph type="title"/>
          </p:nvPr>
        </p:nvSpPr>
        <p:spPr>
          <a:xfrm>
            <a:off x="6706725" y="144075"/>
            <a:ext cx="1837500" cy="350400"/>
          </a:xfrm>
          <a:prstGeom prst="rect">
            <a:avLst/>
          </a:prstGeom>
        </p:spPr>
        <p:txBody>
          <a:bodyPr spcFirstLastPara="1" wrap="square" lIns="91425" tIns="91425" rIns="91425" bIns="91425" anchor="t" anchorCtr="0">
            <a:noAutofit/>
          </a:bodyPr>
          <a:lstStyle>
            <a:lvl1pPr lvl="0" algn="r" rtl="0">
              <a:spcBef>
                <a:spcPts val="0"/>
              </a:spcBef>
              <a:spcAft>
                <a:spcPts val="0"/>
              </a:spcAft>
              <a:buClr>
                <a:srgbClr val="000000"/>
              </a:buClr>
              <a:buSzPts val="1000"/>
              <a:buFont typeface="Lato"/>
              <a:buNone/>
              <a:defRPr sz="1000">
                <a:solidFill>
                  <a:srgbClr val="000000"/>
                </a:solidFill>
                <a:latin typeface="Lato"/>
                <a:ea typeface="Lato"/>
                <a:cs typeface="Lato"/>
                <a:sym typeface="Lato"/>
              </a:defRPr>
            </a:lvl1pPr>
            <a:lvl2pPr lvl="1" algn="r" rtl="0">
              <a:spcBef>
                <a:spcPts val="0"/>
              </a:spcBef>
              <a:spcAft>
                <a:spcPts val="0"/>
              </a:spcAft>
              <a:buClr>
                <a:srgbClr val="000000"/>
              </a:buClr>
              <a:buSzPts val="1000"/>
              <a:buFont typeface="Lato"/>
              <a:buNone/>
              <a:defRPr sz="1000">
                <a:solidFill>
                  <a:srgbClr val="000000"/>
                </a:solidFill>
                <a:latin typeface="Lato"/>
                <a:ea typeface="Lato"/>
                <a:cs typeface="Lato"/>
                <a:sym typeface="Lato"/>
              </a:defRPr>
            </a:lvl2pPr>
            <a:lvl3pPr lvl="2" algn="r" rtl="0">
              <a:spcBef>
                <a:spcPts val="0"/>
              </a:spcBef>
              <a:spcAft>
                <a:spcPts val="0"/>
              </a:spcAft>
              <a:buClr>
                <a:srgbClr val="000000"/>
              </a:buClr>
              <a:buSzPts val="1000"/>
              <a:buFont typeface="Lato"/>
              <a:buNone/>
              <a:defRPr sz="1000">
                <a:solidFill>
                  <a:srgbClr val="000000"/>
                </a:solidFill>
                <a:latin typeface="Lato"/>
                <a:ea typeface="Lato"/>
                <a:cs typeface="Lato"/>
                <a:sym typeface="Lato"/>
              </a:defRPr>
            </a:lvl3pPr>
            <a:lvl4pPr lvl="3" algn="r" rtl="0">
              <a:spcBef>
                <a:spcPts val="0"/>
              </a:spcBef>
              <a:spcAft>
                <a:spcPts val="0"/>
              </a:spcAft>
              <a:buClr>
                <a:srgbClr val="000000"/>
              </a:buClr>
              <a:buSzPts val="1000"/>
              <a:buFont typeface="Lato"/>
              <a:buNone/>
              <a:defRPr sz="1000">
                <a:solidFill>
                  <a:srgbClr val="000000"/>
                </a:solidFill>
                <a:latin typeface="Lato"/>
                <a:ea typeface="Lato"/>
                <a:cs typeface="Lato"/>
                <a:sym typeface="Lato"/>
              </a:defRPr>
            </a:lvl4pPr>
            <a:lvl5pPr lvl="4" algn="r" rtl="0">
              <a:spcBef>
                <a:spcPts val="0"/>
              </a:spcBef>
              <a:spcAft>
                <a:spcPts val="0"/>
              </a:spcAft>
              <a:buClr>
                <a:srgbClr val="000000"/>
              </a:buClr>
              <a:buSzPts val="1000"/>
              <a:buFont typeface="Lato"/>
              <a:buNone/>
              <a:defRPr sz="1000">
                <a:solidFill>
                  <a:srgbClr val="000000"/>
                </a:solidFill>
                <a:latin typeface="Lato"/>
                <a:ea typeface="Lato"/>
                <a:cs typeface="Lato"/>
                <a:sym typeface="Lato"/>
              </a:defRPr>
            </a:lvl5pPr>
            <a:lvl6pPr lvl="5" algn="r" rtl="0">
              <a:spcBef>
                <a:spcPts val="0"/>
              </a:spcBef>
              <a:spcAft>
                <a:spcPts val="0"/>
              </a:spcAft>
              <a:buClr>
                <a:srgbClr val="000000"/>
              </a:buClr>
              <a:buSzPts val="1000"/>
              <a:buFont typeface="Lato"/>
              <a:buNone/>
              <a:defRPr sz="1000">
                <a:solidFill>
                  <a:srgbClr val="000000"/>
                </a:solidFill>
                <a:latin typeface="Lato"/>
                <a:ea typeface="Lato"/>
                <a:cs typeface="Lato"/>
                <a:sym typeface="Lato"/>
              </a:defRPr>
            </a:lvl6pPr>
            <a:lvl7pPr lvl="6" algn="r" rtl="0">
              <a:spcBef>
                <a:spcPts val="0"/>
              </a:spcBef>
              <a:spcAft>
                <a:spcPts val="0"/>
              </a:spcAft>
              <a:buClr>
                <a:srgbClr val="000000"/>
              </a:buClr>
              <a:buSzPts val="1000"/>
              <a:buFont typeface="Lato"/>
              <a:buNone/>
              <a:defRPr sz="1000">
                <a:solidFill>
                  <a:srgbClr val="000000"/>
                </a:solidFill>
                <a:latin typeface="Lato"/>
                <a:ea typeface="Lato"/>
                <a:cs typeface="Lato"/>
                <a:sym typeface="Lato"/>
              </a:defRPr>
            </a:lvl7pPr>
            <a:lvl8pPr lvl="7" algn="r" rtl="0">
              <a:spcBef>
                <a:spcPts val="0"/>
              </a:spcBef>
              <a:spcAft>
                <a:spcPts val="0"/>
              </a:spcAft>
              <a:buClr>
                <a:srgbClr val="000000"/>
              </a:buClr>
              <a:buSzPts val="1000"/>
              <a:buFont typeface="Lato"/>
              <a:buNone/>
              <a:defRPr sz="1000">
                <a:solidFill>
                  <a:srgbClr val="000000"/>
                </a:solidFill>
                <a:latin typeface="Lato"/>
                <a:ea typeface="Lato"/>
                <a:cs typeface="Lato"/>
                <a:sym typeface="Lato"/>
              </a:defRPr>
            </a:lvl8pPr>
            <a:lvl9pPr lvl="8" algn="r" rtl="0">
              <a:spcBef>
                <a:spcPts val="0"/>
              </a:spcBef>
              <a:spcAft>
                <a:spcPts val="0"/>
              </a:spcAft>
              <a:buClr>
                <a:srgbClr val="000000"/>
              </a:buClr>
              <a:buSzPts val="1000"/>
              <a:buFont typeface="Lato"/>
              <a:buNone/>
              <a:defRPr sz="1000">
                <a:solidFill>
                  <a:srgbClr val="000000"/>
                </a:solidFill>
                <a:latin typeface="Lato"/>
                <a:ea typeface="Lato"/>
                <a:cs typeface="Lato"/>
                <a:sym typeface="Lato"/>
              </a:defRPr>
            </a:lvl9pPr>
          </a:lstStyle>
          <a:p>
            <a:endParaRPr/>
          </a:p>
        </p:txBody>
      </p:sp>
      <p:sp>
        <p:nvSpPr>
          <p:cNvPr id="617" name="Google Shape;617;p28"/>
          <p:cNvSpPr txBox="1">
            <a:spLocks noGrp="1"/>
          </p:cNvSpPr>
          <p:nvPr>
            <p:ph type="title" idx="2"/>
          </p:nvPr>
        </p:nvSpPr>
        <p:spPr>
          <a:xfrm>
            <a:off x="311700" y="561033"/>
            <a:ext cx="8520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Font typeface="Lato"/>
              <a:buNone/>
              <a:defRPr b="1">
                <a:latin typeface="Lato"/>
                <a:ea typeface="Lato"/>
                <a:cs typeface="Lato"/>
                <a:sym typeface="Lato"/>
              </a:defRPr>
            </a:lvl1pPr>
            <a:lvl2pPr lvl="1" algn="ctr" rtl="0">
              <a:spcBef>
                <a:spcPts val="0"/>
              </a:spcBef>
              <a:spcAft>
                <a:spcPts val="0"/>
              </a:spcAft>
              <a:buSzPts val="2800"/>
              <a:buFont typeface="Lato"/>
              <a:buNone/>
              <a:defRPr b="1">
                <a:latin typeface="Lato"/>
                <a:ea typeface="Lato"/>
                <a:cs typeface="Lato"/>
                <a:sym typeface="Lato"/>
              </a:defRPr>
            </a:lvl2pPr>
            <a:lvl3pPr lvl="2" algn="ctr" rtl="0">
              <a:spcBef>
                <a:spcPts val="0"/>
              </a:spcBef>
              <a:spcAft>
                <a:spcPts val="0"/>
              </a:spcAft>
              <a:buSzPts val="2800"/>
              <a:buFont typeface="Lato"/>
              <a:buNone/>
              <a:defRPr b="1">
                <a:latin typeface="Lato"/>
                <a:ea typeface="Lato"/>
                <a:cs typeface="Lato"/>
                <a:sym typeface="Lato"/>
              </a:defRPr>
            </a:lvl3pPr>
            <a:lvl4pPr lvl="3" algn="ctr" rtl="0">
              <a:spcBef>
                <a:spcPts val="0"/>
              </a:spcBef>
              <a:spcAft>
                <a:spcPts val="0"/>
              </a:spcAft>
              <a:buSzPts val="2800"/>
              <a:buFont typeface="Lato"/>
              <a:buNone/>
              <a:defRPr b="1">
                <a:latin typeface="Lato"/>
                <a:ea typeface="Lato"/>
                <a:cs typeface="Lato"/>
                <a:sym typeface="Lato"/>
              </a:defRPr>
            </a:lvl4pPr>
            <a:lvl5pPr lvl="4" algn="ctr" rtl="0">
              <a:spcBef>
                <a:spcPts val="0"/>
              </a:spcBef>
              <a:spcAft>
                <a:spcPts val="0"/>
              </a:spcAft>
              <a:buSzPts val="2800"/>
              <a:buFont typeface="Lato"/>
              <a:buNone/>
              <a:defRPr b="1">
                <a:latin typeface="Lato"/>
                <a:ea typeface="Lato"/>
                <a:cs typeface="Lato"/>
                <a:sym typeface="Lato"/>
              </a:defRPr>
            </a:lvl5pPr>
            <a:lvl6pPr lvl="5" algn="ctr" rtl="0">
              <a:spcBef>
                <a:spcPts val="0"/>
              </a:spcBef>
              <a:spcAft>
                <a:spcPts val="0"/>
              </a:spcAft>
              <a:buSzPts val="2800"/>
              <a:buFont typeface="Lato"/>
              <a:buNone/>
              <a:defRPr b="1">
                <a:latin typeface="Lato"/>
                <a:ea typeface="Lato"/>
                <a:cs typeface="Lato"/>
                <a:sym typeface="Lato"/>
              </a:defRPr>
            </a:lvl6pPr>
            <a:lvl7pPr lvl="6" algn="ctr" rtl="0">
              <a:spcBef>
                <a:spcPts val="0"/>
              </a:spcBef>
              <a:spcAft>
                <a:spcPts val="0"/>
              </a:spcAft>
              <a:buSzPts val="2800"/>
              <a:buFont typeface="Lato"/>
              <a:buNone/>
              <a:defRPr b="1">
                <a:latin typeface="Lato"/>
                <a:ea typeface="Lato"/>
                <a:cs typeface="Lato"/>
                <a:sym typeface="Lato"/>
              </a:defRPr>
            </a:lvl7pPr>
            <a:lvl8pPr lvl="7" algn="ctr" rtl="0">
              <a:spcBef>
                <a:spcPts val="0"/>
              </a:spcBef>
              <a:spcAft>
                <a:spcPts val="0"/>
              </a:spcAft>
              <a:buSzPts val="2800"/>
              <a:buFont typeface="Lato"/>
              <a:buNone/>
              <a:defRPr b="1">
                <a:latin typeface="Lato"/>
                <a:ea typeface="Lato"/>
                <a:cs typeface="Lato"/>
                <a:sym typeface="Lato"/>
              </a:defRPr>
            </a:lvl8pPr>
            <a:lvl9pPr lvl="8" algn="ctr" rtl="0">
              <a:spcBef>
                <a:spcPts val="0"/>
              </a:spcBef>
              <a:spcAft>
                <a:spcPts val="0"/>
              </a:spcAft>
              <a:buSzPts val="2800"/>
              <a:buFont typeface="Lato"/>
              <a:buNone/>
              <a:defRPr b="1">
                <a:latin typeface="Lato"/>
                <a:ea typeface="Lato"/>
                <a:cs typeface="Lato"/>
                <a:sym typeface="Lato"/>
              </a:defRPr>
            </a:lvl9pPr>
          </a:lstStyle>
          <a:p>
            <a:endParaRPr/>
          </a:p>
        </p:txBody>
      </p:sp>
      <p:grpSp>
        <p:nvGrpSpPr>
          <p:cNvPr id="618" name="Google Shape;618;p28"/>
          <p:cNvGrpSpPr/>
          <p:nvPr/>
        </p:nvGrpSpPr>
        <p:grpSpPr>
          <a:xfrm rot="10800000">
            <a:off x="8436951" y="4479012"/>
            <a:ext cx="510546" cy="459178"/>
            <a:chOff x="515873" y="2377674"/>
            <a:chExt cx="725105" cy="721070"/>
          </a:xfrm>
        </p:grpSpPr>
        <p:grpSp>
          <p:nvGrpSpPr>
            <p:cNvPr id="619" name="Google Shape;619;p28"/>
            <p:cNvGrpSpPr/>
            <p:nvPr/>
          </p:nvGrpSpPr>
          <p:grpSpPr>
            <a:xfrm rot="5400000">
              <a:off x="276626" y="2623722"/>
              <a:ext cx="714270" cy="235775"/>
              <a:chOff x="5845800" y="-1041575"/>
              <a:chExt cx="3198700" cy="513000"/>
            </a:xfrm>
          </p:grpSpPr>
          <p:sp>
            <p:nvSpPr>
              <p:cNvPr id="620" name="Google Shape;620;p28"/>
              <p:cNvSpPr/>
              <p:nvPr/>
            </p:nvSpPr>
            <p:spPr>
              <a:xfrm>
                <a:off x="6021700" y="-1041575"/>
                <a:ext cx="2781000" cy="513000"/>
              </a:xfrm>
              <a:prstGeom prst="roundRect">
                <a:avLst>
                  <a:gd name="adj" fmla="val 16667"/>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28"/>
              <p:cNvSpPr/>
              <p:nvPr/>
            </p:nvSpPr>
            <p:spPr>
              <a:xfrm>
                <a:off x="58458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28"/>
              <p:cNvSpPr/>
              <p:nvPr/>
            </p:nvSpPr>
            <p:spPr>
              <a:xfrm>
                <a:off x="84961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3" name="Google Shape;623;p28"/>
            <p:cNvGrpSpPr/>
            <p:nvPr/>
          </p:nvGrpSpPr>
          <p:grpSpPr>
            <a:xfrm>
              <a:off x="516153" y="2377674"/>
              <a:ext cx="724825" cy="235775"/>
              <a:chOff x="5845800" y="-1041575"/>
              <a:chExt cx="3198700" cy="513000"/>
            </a:xfrm>
          </p:grpSpPr>
          <p:sp>
            <p:nvSpPr>
              <p:cNvPr id="624" name="Google Shape;624;p28"/>
              <p:cNvSpPr/>
              <p:nvPr/>
            </p:nvSpPr>
            <p:spPr>
              <a:xfrm>
                <a:off x="6021700" y="-1041575"/>
                <a:ext cx="2781000" cy="513000"/>
              </a:xfrm>
              <a:prstGeom prst="roundRect">
                <a:avLst>
                  <a:gd name="adj" fmla="val 16667"/>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28"/>
              <p:cNvSpPr/>
              <p:nvPr/>
            </p:nvSpPr>
            <p:spPr>
              <a:xfrm>
                <a:off x="58458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28"/>
              <p:cNvSpPr/>
              <p:nvPr/>
            </p:nvSpPr>
            <p:spPr>
              <a:xfrm>
                <a:off x="84961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p14:dur="240">
        <p:fade/>
      </p:transition>
    </mc:Choice>
    <mc:Fallback xmlns="">
      <p:transition>
        <p:fade/>
      </p:transition>
    </mc:Fallback>
  </mc:AlternateContent>
  <p:extLst>
    <p:ext uri="{DCECCB84-F9BA-43D5-87BE-67443E8EF086}">
      <p15:sldGuideLst xmlns:p15="http://schemas.microsoft.com/office/powerpoint/2012/main">
        <p15:guide id="1" orient="horz" pos="228">
          <p15:clr>
            <a:srgbClr val="FA7B17"/>
          </p15:clr>
        </p15:guide>
        <p15:guide id="2" orient="horz" pos="170">
          <p15:clr>
            <a:srgbClr val="FA7B17"/>
          </p15:clr>
        </p15:guide>
        <p15:guide id="3" pos="5315">
          <p15:clr>
            <a:srgbClr val="FA7B17"/>
          </p15:clr>
        </p15:guide>
        <p15:guide id="4" pos="465">
          <p15:clr>
            <a:srgbClr val="FA7B17"/>
          </p15:clr>
        </p15:guide>
        <p15:guide id="5" orient="horz" pos="454">
          <p15:clr>
            <a:srgbClr val="FA7B17"/>
          </p15:clr>
        </p15:guide>
        <p15:guide id="6" orient="horz" pos="3012">
          <p15:clr>
            <a:srgbClr val="FA7B17"/>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lide title  2 2">
  <p:cSld name="TITLE_AND_BODY_1_3">
    <p:spTree>
      <p:nvGrpSpPr>
        <p:cNvPr id="1" name="Shape 627"/>
        <p:cNvGrpSpPr/>
        <p:nvPr/>
      </p:nvGrpSpPr>
      <p:grpSpPr>
        <a:xfrm>
          <a:off x="0" y="0"/>
          <a:ext cx="0" cy="0"/>
          <a:chOff x="0" y="0"/>
          <a:chExt cx="0" cy="0"/>
        </a:xfrm>
      </p:grpSpPr>
      <p:sp>
        <p:nvSpPr>
          <p:cNvPr id="628" name="Google Shape;628;p29"/>
          <p:cNvSpPr txBox="1">
            <a:spLocks noGrp="1"/>
          </p:cNvSpPr>
          <p:nvPr>
            <p:ph type="sldNum" idx="12"/>
          </p:nvPr>
        </p:nvSpPr>
        <p:spPr>
          <a:xfrm>
            <a:off x="6180300" y="144075"/>
            <a:ext cx="2841000" cy="3504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GB"/>
              <a:t>‹#›</a:t>
            </a:fld>
            <a:endParaRPr/>
          </a:p>
        </p:txBody>
      </p:sp>
      <p:grpSp>
        <p:nvGrpSpPr>
          <p:cNvPr id="629" name="Google Shape;629;p29"/>
          <p:cNvGrpSpPr/>
          <p:nvPr/>
        </p:nvGrpSpPr>
        <p:grpSpPr>
          <a:xfrm>
            <a:off x="227154" y="283484"/>
            <a:ext cx="510547" cy="459177"/>
            <a:chOff x="515873" y="2377674"/>
            <a:chExt cx="725106" cy="721069"/>
          </a:xfrm>
        </p:grpSpPr>
        <p:grpSp>
          <p:nvGrpSpPr>
            <p:cNvPr id="630" name="Google Shape;630;p29"/>
            <p:cNvGrpSpPr/>
            <p:nvPr/>
          </p:nvGrpSpPr>
          <p:grpSpPr>
            <a:xfrm rot="5400000">
              <a:off x="276626" y="2623721"/>
              <a:ext cx="714270" cy="235775"/>
              <a:chOff x="5845800" y="-1041575"/>
              <a:chExt cx="3198700" cy="513000"/>
            </a:xfrm>
          </p:grpSpPr>
          <p:sp>
            <p:nvSpPr>
              <p:cNvPr id="631" name="Google Shape;631;p29"/>
              <p:cNvSpPr/>
              <p:nvPr/>
            </p:nvSpPr>
            <p:spPr>
              <a:xfrm>
                <a:off x="6021700" y="-1041575"/>
                <a:ext cx="2781000" cy="513000"/>
              </a:xfrm>
              <a:prstGeom prst="roundRect">
                <a:avLst>
                  <a:gd name="adj" fmla="val 16667"/>
                </a:avLst>
              </a:prstGeom>
              <a:solidFill>
                <a:srgbClr val="00AE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2" name="Google Shape;632;p29"/>
              <p:cNvSpPr/>
              <p:nvPr/>
            </p:nvSpPr>
            <p:spPr>
              <a:xfrm>
                <a:off x="58458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3" name="Google Shape;633;p29"/>
              <p:cNvSpPr/>
              <p:nvPr/>
            </p:nvSpPr>
            <p:spPr>
              <a:xfrm>
                <a:off x="84961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634" name="Google Shape;634;p29"/>
            <p:cNvGrpSpPr/>
            <p:nvPr/>
          </p:nvGrpSpPr>
          <p:grpSpPr>
            <a:xfrm>
              <a:off x="516154" y="2377674"/>
              <a:ext cx="724825" cy="235775"/>
              <a:chOff x="5845800" y="-1041575"/>
              <a:chExt cx="3198700" cy="513000"/>
            </a:xfrm>
          </p:grpSpPr>
          <p:sp>
            <p:nvSpPr>
              <p:cNvPr id="635" name="Google Shape;635;p29"/>
              <p:cNvSpPr/>
              <p:nvPr/>
            </p:nvSpPr>
            <p:spPr>
              <a:xfrm>
                <a:off x="6021700" y="-1041575"/>
                <a:ext cx="2781000" cy="513000"/>
              </a:xfrm>
              <a:prstGeom prst="roundRect">
                <a:avLst>
                  <a:gd name="adj" fmla="val 16667"/>
                </a:avLst>
              </a:prstGeom>
              <a:solidFill>
                <a:srgbClr val="00AE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6" name="Google Shape;636;p29"/>
              <p:cNvSpPr/>
              <p:nvPr/>
            </p:nvSpPr>
            <p:spPr>
              <a:xfrm>
                <a:off x="58458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7" name="Google Shape;637;p29"/>
              <p:cNvSpPr/>
              <p:nvPr/>
            </p:nvSpPr>
            <p:spPr>
              <a:xfrm>
                <a:off x="84961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pic>
        <p:nvPicPr>
          <p:cNvPr id="638" name="Google Shape;638;p29"/>
          <p:cNvPicPr preferRelativeResize="0"/>
          <p:nvPr/>
        </p:nvPicPr>
        <p:blipFill rotWithShape="1">
          <a:blip r:embed="rId2">
            <a:alphaModFix/>
          </a:blip>
          <a:srcRect r="75475"/>
          <a:stretch/>
        </p:blipFill>
        <p:spPr>
          <a:xfrm>
            <a:off x="8544227" y="204700"/>
            <a:ext cx="193825" cy="157517"/>
          </a:xfrm>
          <a:prstGeom prst="rect">
            <a:avLst/>
          </a:prstGeom>
          <a:noFill/>
          <a:ln>
            <a:noFill/>
          </a:ln>
        </p:spPr>
      </p:pic>
      <p:sp>
        <p:nvSpPr>
          <p:cNvPr id="639" name="Google Shape;639;p29"/>
          <p:cNvSpPr txBox="1">
            <a:spLocks noGrp="1"/>
          </p:cNvSpPr>
          <p:nvPr>
            <p:ph type="title"/>
          </p:nvPr>
        </p:nvSpPr>
        <p:spPr>
          <a:xfrm>
            <a:off x="6706725" y="144075"/>
            <a:ext cx="1837500" cy="350400"/>
          </a:xfrm>
          <a:prstGeom prst="rect">
            <a:avLst/>
          </a:prstGeom>
          <a:noFill/>
          <a:ln>
            <a:noFill/>
          </a:ln>
        </p:spPr>
        <p:txBody>
          <a:bodyPr spcFirstLastPara="1" wrap="square" lIns="91425" tIns="91425" rIns="91425" bIns="91425" anchor="t" anchorCtr="0">
            <a:noAutofit/>
          </a:bodyPr>
          <a:lstStyle>
            <a:lvl1pPr lvl="0" algn="r" rtl="0">
              <a:lnSpc>
                <a:spcPct val="100000"/>
              </a:lnSpc>
              <a:spcBef>
                <a:spcPts val="0"/>
              </a:spcBef>
              <a:spcAft>
                <a:spcPts val="0"/>
              </a:spcAft>
              <a:buClr>
                <a:srgbClr val="000000"/>
              </a:buClr>
              <a:buSzPts val="1000"/>
              <a:buFont typeface="Lato"/>
              <a:buNone/>
              <a:defRPr sz="1000">
                <a:solidFill>
                  <a:srgbClr val="000000"/>
                </a:solidFill>
                <a:latin typeface="Lato"/>
                <a:ea typeface="Lato"/>
                <a:cs typeface="Lato"/>
                <a:sym typeface="Lato"/>
              </a:defRPr>
            </a:lvl1pPr>
            <a:lvl2pPr lvl="1" algn="r" rtl="0">
              <a:lnSpc>
                <a:spcPct val="100000"/>
              </a:lnSpc>
              <a:spcBef>
                <a:spcPts val="0"/>
              </a:spcBef>
              <a:spcAft>
                <a:spcPts val="0"/>
              </a:spcAft>
              <a:buClr>
                <a:srgbClr val="000000"/>
              </a:buClr>
              <a:buSzPts val="1000"/>
              <a:buFont typeface="Lato"/>
              <a:buNone/>
              <a:defRPr sz="1000">
                <a:solidFill>
                  <a:srgbClr val="000000"/>
                </a:solidFill>
                <a:latin typeface="Lato"/>
                <a:ea typeface="Lato"/>
                <a:cs typeface="Lato"/>
                <a:sym typeface="Lato"/>
              </a:defRPr>
            </a:lvl2pPr>
            <a:lvl3pPr lvl="2" algn="r" rtl="0">
              <a:lnSpc>
                <a:spcPct val="100000"/>
              </a:lnSpc>
              <a:spcBef>
                <a:spcPts val="0"/>
              </a:spcBef>
              <a:spcAft>
                <a:spcPts val="0"/>
              </a:spcAft>
              <a:buClr>
                <a:srgbClr val="000000"/>
              </a:buClr>
              <a:buSzPts val="1000"/>
              <a:buFont typeface="Lato"/>
              <a:buNone/>
              <a:defRPr sz="1000">
                <a:solidFill>
                  <a:srgbClr val="000000"/>
                </a:solidFill>
                <a:latin typeface="Lato"/>
                <a:ea typeface="Lato"/>
                <a:cs typeface="Lato"/>
                <a:sym typeface="Lato"/>
              </a:defRPr>
            </a:lvl3pPr>
            <a:lvl4pPr lvl="3" algn="r" rtl="0">
              <a:lnSpc>
                <a:spcPct val="100000"/>
              </a:lnSpc>
              <a:spcBef>
                <a:spcPts val="0"/>
              </a:spcBef>
              <a:spcAft>
                <a:spcPts val="0"/>
              </a:spcAft>
              <a:buClr>
                <a:srgbClr val="000000"/>
              </a:buClr>
              <a:buSzPts val="1000"/>
              <a:buFont typeface="Lato"/>
              <a:buNone/>
              <a:defRPr sz="1000">
                <a:solidFill>
                  <a:srgbClr val="000000"/>
                </a:solidFill>
                <a:latin typeface="Lato"/>
                <a:ea typeface="Lato"/>
                <a:cs typeface="Lato"/>
                <a:sym typeface="Lato"/>
              </a:defRPr>
            </a:lvl4pPr>
            <a:lvl5pPr lvl="4" algn="r" rtl="0">
              <a:lnSpc>
                <a:spcPct val="100000"/>
              </a:lnSpc>
              <a:spcBef>
                <a:spcPts val="0"/>
              </a:spcBef>
              <a:spcAft>
                <a:spcPts val="0"/>
              </a:spcAft>
              <a:buClr>
                <a:srgbClr val="000000"/>
              </a:buClr>
              <a:buSzPts val="1000"/>
              <a:buFont typeface="Lato"/>
              <a:buNone/>
              <a:defRPr sz="1000">
                <a:solidFill>
                  <a:srgbClr val="000000"/>
                </a:solidFill>
                <a:latin typeface="Lato"/>
                <a:ea typeface="Lato"/>
                <a:cs typeface="Lato"/>
                <a:sym typeface="Lato"/>
              </a:defRPr>
            </a:lvl5pPr>
            <a:lvl6pPr lvl="5" algn="r" rtl="0">
              <a:lnSpc>
                <a:spcPct val="100000"/>
              </a:lnSpc>
              <a:spcBef>
                <a:spcPts val="0"/>
              </a:spcBef>
              <a:spcAft>
                <a:spcPts val="0"/>
              </a:spcAft>
              <a:buClr>
                <a:srgbClr val="000000"/>
              </a:buClr>
              <a:buSzPts val="1000"/>
              <a:buFont typeface="Lato"/>
              <a:buNone/>
              <a:defRPr sz="1000">
                <a:solidFill>
                  <a:srgbClr val="000000"/>
                </a:solidFill>
                <a:latin typeface="Lato"/>
                <a:ea typeface="Lato"/>
                <a:cs typeface="Lato"/>
                <a:sym typeface="Lato"/>
              </a:defRPr>
            </a:lvl6pPr>
            <a:lvl7pPr lvl="6" algn="r" rtl="0">
              <a:lnSpc>
                <a:spcPct val="100000"/>
              </a:lnSpc>
              <a:spcBef>
                <a:spcPts val="0"/>
              </a:spcBef>
              <a:spcAft>
                <a:spcPts val="0"/>
              </a:spcAft>
              <a:buClr>
                <a:srgbClr val="000000"/>
              </a:buClr>
              <a:buSzPts val="1000"/>
              <a:buFont typeface="Lato"/>
              <a:buNone/>
              <a:defRPr sz="1000">
                <a:solidFill>
                  <a:srgbClr val="000000"/>
                </a:solidFill>
                <a:latin typeface="Lato"/>
                <a:ea typeface="Lato"/>
                <a:cs typeface="Lato"/>
                <a:sym typeface="Lato"/>
              </a:defRPr>
            </a:lvl7pPr>
            <a:lvl8pPr lvl="7" algn="r" rtl="0">
              <a:lnSpc>
                <a:spcPct val="100000"/>
              </a:lnSpc>
              <a:spcBef>
                <a:spcPts val="0"/>
              </a:spcBef>
              <a:spcAft>
                <a:spcPts val="0"/>
              </a:spcAft>
              <a:buClr>
                <a:srgbClr val="000000"/>
              </a:buClr>
              <a:buSzPts val="1000"/>
              <a:buFont typeface="Lato"/>
              <a:buNone/>
              <a:defRPr sz="1000">
                <a:solidFill>
                  <a:srgbClr val="000000"/>
                </a:solidFill>
                <a:latin typeface="Lato"/>
                <a:ea typeface="Lato"/>
                <a:cs typeface="Lato"/>
                <a:sym typeface="Lato"/>
              </a:defRPr>
            </a:lvl8pPr>
            <a:lvl9pPr lvl="8" algn="r" rtl="0">
              <a:lnSpc>
                <a:spcPct val="100000"/>
              </a:lnSpc>
              <a:spcBef>
                <a:spcPts val="0"/>
              </a:spcBef>
              <a:spcAft>
                <a:spcPts val="0"/>
              </a:spcAft>
              <a:buClr>
                <a:srgbClr val="000000"/>
              </a:buClr>
              <a:buSzPts val="1000"/>
              <a:buFont typeface="Lato"/>
              <a:buNone/>
              <a:defRPr sz="1000">
                <a:solidFill>
                  <a:srgbClr val="000000"/>
                </a:solidFill>
                <a:latin typeface="Lato"/>
                <a:ea typeface="Lato"/>
                <a:cs typeface="Lato"/>
                <a:sym typeface="Lato"/>
              </a:defRPr>
            </a:lvl9pPr>
          </a:lstStyle>
          <a:p>
            <a:endParaRPr/>
          </a:p>
        </p:txBody>
      </p:sp>
      <p:sp>
        <p:nvSpPr>
          <p:cNvPr id="640" name="Google Shape;640;p29"/>
          <p:cNvSpPr txBox="1">
            <a:spLocks noGrp="1"/>
          </p:cNvSpPr>
          <p:nvPr>
            <p:ph type="title" idx="2"/>
          </p:nvPr>
        </p:nvSpPr>
        <p:spPr>
          <a:xfrm>
            <a:off x="311700" y="561033"/>
            <a:ext cx="8520600" cy="5727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2800"/>
              <a:buFont typeface="Lato"/>
              <a:buNone/>
              <a:defRPr b="1">
                <a:latin typeface="Lato"/>
                <a:ea typeface="Lato"/>
                <a:cs typeface="Lato"/>
                <a:sym typeface="Lato"/>
              </a:defRPr>
            </a:lvl1pPr>
            <a:lvl2pPr lvl="1" algn="ctr" rtl="0">
              <a:lnSpc>
                <a:spcPct val="100000"/>
              </a:lnSpc>
              <a:spcBef>
                <a:spcPts val="0"/>
              </a:spcBef>
              <a:spcAft>
                <a:spcPts val="0"/>
              </a:spcAft>
              <a:buSzPts val="2800"/>
              <a:buFont typeface="Lato"/>
              <a:buNone/>
              <a:defRPr b="1">
                <a:latin typeface="Lato"/>
                <a:ea typeface="Lato"/>
                <a:cs typeface="Lato"/>
                <a:sym typeface="Lato"/>
              </a:defRPr>
            </a:lvl2pPr>
            <a:lvl3pPr lvl="2" algn="ctr" rtl="0">
              <a:lnSpc>
                <a:spcPct val="100000"/>
              </a:lnSpc>
              <a:spcBef>
                <a:spcPts val="0"/>
              </a:spcBef>
              <a:spcAft>
                <a:spcPts val="0"/>
              </a:spcAft>
              <a:buSzPts val="2800"/>
              <a:buFont typeface="Lato"/>
              <a:buNone/>
              <a:defRPr b="1">
                <a:latin typeface="Lato"/>
                <a:ea typeface="Lato"/>
                <a:cs typeface="Lato"/>
                <a:sym typeface="Lato"/>
              </a:defRPr>
            </a:lvl3pPr>
            <a:lvl4pPr lvl="3" algn="ctr" rtl="0">
              <a:lnSpc>
                <a:spcPct val="100000"/>
              </a:lnSpc>
              <a:spcBef>
                <a:spcPts val="0"/>
              </a:spcBef>
              <a:spcAft>
                <a:spcPts val="0"/>
              </a:spcAft>
              <a:buSzPts val="2800"/>
              <a:buFont typeface="Lato"/>
              <a:buNone/>
              <a:defRPr b="1">
                <a:latin typeface="Lato"/>
                <a:ea typeface="Lato"/>
                <a:cs typeface="Lato"/>
                <a:sym typeface="Lato"/>
              </a:defRPr>
            </a:lvl4pPr>
            <a:lvl5pPr lvl="4" algn="ctr" rtl="0">
              <a:lnSpc>
                <a:spcPct val="100000"/>
              </a:lnSpc>
              <a:spcBef>
                <a:spcPts val="0"/>
              </a:spcBef>
              <a:spcAft>
                <a:spcPts val="0"/>
              </a:spcAft>
              <a:buSzPts val="2800"/>
              <a:buFont typeface="Lato"/>
              <a:buNone/>
              <a:defRPr b="1">
                <a:latin typeface="Lato"/>
                <a:ea typeface="Lato"/>
                <a:cs typeface="Lato"/>
                <a:sym typeface="Lato"/>
              </a:defRPr>
            </a:lvl5pPr>
            <a:lvl6pPr lvl="5" algn="ctr" rtl="0">
              <a:lnSpc>
                <a:spcPct val="100000"/>
              </a:lnSpc>
              <a:spcBef>
                <a:spcPts val="0"/>
              </a:spcBef>
              <a:spcAft>
                <a:spcPts val="0"/>
              </a:spcAft>
              <a:buSzPts val="2800"/>
              <a:buFont typeface="Lato"/>
              <a:buNone/>
              <a:defRPr b="1">
                <a:latin typeface="Lato"/>
                <a:ea typeface="Lato"/>
                <a:cs typeface="Lato"/>
                <a:sym typeface="Lato"/>
              </a:defRPr>
            </a:lvl6pPr>
            <a:lvl7pPr lvl="6" algn="ctr" rtl="0">
              <a:lnSpc>
                <a:spcPct val="100000"/>
              </a:lnSpc>
              <a:spcBef>
                <a:spcPts val="0"/>
              </a:spcBef>
              <a:spcAft>
                <a:spcPts val="0"/>
              </a:spcAft>
              <a:buSzPts val="2800"/>
              <a:buFont typeface="Lato"/>
              <a:buNone/>
              <a:defRPr b="1">
                <a:latin typeface="Lato"/>
                <a:ea typeface="Lato"/>
                <a:cs typeface="Lato"/>
                <a:sym typeface="Lato"/>
              </a:defRPr>
            </a:lvl7pPr>
            <a:lvl8pPr lvl="7" algn="ctr" rtl="0">
              <a:lnSpc>
                <a:spcPct val="100000"/>
              </a:lnSpc>
              <a:spcBef>
                <a:spcPts val="0"/>
              </a:spcBef>
              <a:spcAft>
                <a:spcPts val="0"/>
              </a:spcAft>
              <a:buSzPts val="2800"/>
              <a:buFont typeface="Lato"/>
              <a:buNone/>
              <a:defRPr b="1">
                <a:latin typeface="Lato"/>
                <a:ea typeface="Lato"/>
                <a:cs typeface="Lato"/>
                <a:sym typeface="Lato"/>
              </a:defRPr>
            </a:lvl8pPr>
            <a:lvl9pPr lvl="8" algn="ctr" rtl="0">
              <a:lnSpc>
                <a:spcPct val="100000"/>
              </a:lnSpc>
              <a:spcBef>
                <a:spcPts val="0"/>
              </a:spcBef>
              <a:spcAft>
                <a:spcPts val="0"/>
              </a:spcAft>
              <a:buSzPts val="2800"/>
              <a:buFont typeface="Lato"/>
              <a:buNone/>
              <a:defRPr b="1">
                <a:latin typeface="Lato"/>
                <a:ea typeface="Lato"/>
                <a:cs typeface="Lato"/>
                <a:sym typeface="Lato"/>
              </a:defRPr>
            </a:lvl9pPr>
          </a:lstStyle>
          <a:p>
            <a:endParaRPr/>
          </a:p>
        </p:txBody>
      </p:sp>
      <p:grpSp>
        <p:nvGrpSpPr>
          <p:cNvPr id="641" name="Google Shape;641;p29"/>
          <p:cNvGrpSpPr/>
          <p:nvPr/>
        </p:nvGrpSpPr>
        <p:grpSpPr>
          <a:xfrm rot="10800000">
            <a:off x="8436949" y="4479015"/>
            <a:ext cx="510547" cy="459177"/>
            <a:chOff x="515873" y="2377674"/>
            <a:chExt cx="725106" cy="721069"/>
          </a:xfrm>
        </p:grpSpPr>
        <p:grpSp>
          <p:nvGrpSpPr>
            <p:cNvPr id="642" name="Google Shape;642;p29"/>
            <p:cNvGrpSpPr/>
            <p:nvPr/>
          </p:nvGrpSpPr>
          <p:grpSpPr>
            <a:xfrm rot="5400000">
              <a:off x="276626" y="2623721"/>
              <a:ext cx="714270" cy="235775"/>
              <a:chOff x="5845800" y="-1041575"/>
              <a:chExt cx="3198700" cy="513000"/>
            </a:xfrm>
          </p:grpSpPr>
          <p:sp>
            <p:nvSpPr>
              <p:cNvPr id="643" name="Google Shape;643;p29"/>
              <p:cNvSpPr/>
              <p:nvPr/>
            </p:nvSpPr>
            <p:spPr>
              <a:xfrm>
                <a:off x="6021700" y="-1041575"/>
                <a:ext cx="2781000" cy="513000"/>
              </a:xfrm>
              <a:prstGeom prst="roundRect">
                <a:avLst>
                  <a:gd name="adj" fmla="val 16667"/>
                </a:avLst>
              </a:prstGeom>
              <a:solidFill>
                <a:srgbClr val="00AE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4" name="Google Shape;644;p29"/>
              <p:cNvSpPr/>
              <p:nvPr/>
            </p:nvSpPr>
            <p:spPr>
              <a:xfrm>
                <a:off x="58458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5" name="Google Shape;645;p29"/>
              <p:cNvSpPr/>
              <p:nvPr/>
            </p:nvSpPr>
            <p:spPr>
              <a:xfrm>
                <a:off x="84961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646" name="Google Shape;646;p29"/>
            <p:cNvGrpSpPr/>
            <p:nvPr/>
          </p:nvGrpSpPr>
          <p:grpSpPr>
            <a:xfrm>
              <a:off x="516154" y="2377674"/>
              <a:ext cx="724825" cy="235775"/>
              <a:chOff x="5845800" y="-1041575"/>
              <a:chExt cx="3198700" cy="513000"/>
            </a:xfrm>
          </p:grpSpPr>
          <p:sp>
            <p:nvSpPr>
              <p:cNvPr id="647" name="Google Shape;647;p29"/>
              <p:cNvSpPr/>
              <p:nvPr/>
            </p:nvSpPr>
            <p:spPr>
              <a:xfrm>
                <a:off x="6021700" y="-1041575"/>
                <a:ext cx="2781000" cy="513000"/>
              </a:xfrm>
              <a:prstGeom prst="roundRect">
                <a:avLst>
                  <a:gd name="adj" fmla="val 16667"/>
                </a:avLst>
              </a:prstGeom>
              <a:solidFill>
                <a:srgbClr val="00AE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8" name="Google Shape;648;p29"/>
              <p:cNvSpPr/>
              <p:nvPr/>
            </p:nvSpPr>
            <p:spPr>
              <a:xfrm>
                <a:off x="58458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9" name="Google Shape;649;p29"/>
              <p:cNvSpPr/>
              <p:nvPr/>
            </p:nvSpPr>
            <p:spPr>
              <a:xfrm>
                <a:off x="84961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Tree>
  </p:cSld>
  <p:clrMapOvr>
    <a:masterClrMapping/>
  </p:clrMapOvr>
  <mc:AlternateContent xmlns:mc="http://schemas.openxmlformats.org/markup-compatibility/2006" xmlns:p14="http://schemas.microsoft.com/office/powerpoint/2010/main">
    <mc:Choice Requires="p14">
      <p:transition p14:dur="240">
        <p:fade/>
      </p:transition>
    </mc:Choice>
    <mc:Fallback xmlns="">
      <p:transition>
        <p:fade/>
      </p:transition>
    </mc:Fallback>
  </mc:AlternateContent>
  <p:extLst>
    <p:ext uri="{DCECCB84-F9BA-43D5-87BE-67443E8EF086}">
      <p15:sldGuideLst xmlns:p15="http://schemas.microsoft.com/office/powerpoint/2012/main">
        <p15:guide id="1" orient="horz" pos="228">
          <p15:clr>
            <a:srgbClr val="FA7B17"/>
          </p15:clr>
        </p15:guide>
        <p15:guide id="2" orient="horz" pos="170">
          <p15:clr>
            <a:srgbClr val="FA7B17"/>
          </p15:clr>
        </p15:guide>
        <p15:guide id="3" pos="5315">
          <p15:clr>
            <a:srgbClr val="FA7B17"/>
          </p15:clr>
        </p15:guide>
        <p15:guide id="4" pos="465">
          <p15:clr>
            <a:srgbClr val="FA7B17"/>
          </p15:clr>
        </p15:guide>
        <p15:guide id="5" orient="horz" pos="454">
          <p15:clr>
            <a:srgbClr val="FA7B17"/>
          </p15:clr>
        </p15:guide>
        <p15:guide id="6" orient="horz" pos="3012">
          <p15:clr>
            <a:srgbClr val="FA7B17"/>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First page">
  <p:cSld name="TITLE_1">
    <p:spTree>
      <p:nvGrpSpPr>
        <p:cNvPr id="1" name="Shape 75"/>
        <p:cNvGrpSpPr/>
        <p:nvPr/>
      </p:nvGrpSpPr>
      <p:grpSpPr>
        <a:xfrm>
          <a:off x="0" y="0"/>
          <a:ext cx="0" cy="0"/>
          <a:chOff x="0" y="0"/>
          <a:chExt cx="0" cy="0"/>
        </a:xfrm>
      </p:grpSpPr>
      <p:sp>
        <p:nvSpPr>
          <p:cNvPr id="76" name="Google Shape;76;p4"/>
          <p:cNvSpPr txBox="1">
            <a:spLocks noGrp="1"/>
          </p:cNvSpPr>
          <p:nvPr>
            <p:ph type="ctrTitle"/>
          </p:nvPr>
        </p:nvSpPr>
        <p:spPr>
          <a:xfrm>
            <a:off x="904875" y="744575"/>
            <a:ext cx="6229200" cy="20526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Font typeface="Lato"/>
              <a:buNone/>
              <a:defRPr sz="4800" b="1">
                <a:latin typeface="Lato"/>
                <a:ea typeface="Lato"/>
                <a:cs typeface="Lato"/>
                <a:sym typeface="Lato"/>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77" name="Google Shape;77;p4"/>
          <p:cNvSpPr txBox="1">
            <a:spLocks noGrp="1"/>
          </p:cNvSpPr>
          <p:nvPr>
            <p:ph type="subTitle" idx="1"/>
          </p:nvPr>
        </p:nvSpPr>
        <p:spPr>
          <a:xfrm>
            <a:off x="1514475" y="2834125"/>
            <a:ext cx="5981700" cy="792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rgbClr val="000000"/>
              </a:buClr>
              <a:buSzPts val="2800"/>
              <a:buFont typeface="Lato"/>
              <a:buNone/>
              <a:defRPr sz="2800">
                <a:solidFill>
                  <a:srgbClr val="000000"/>
                </a:solidFill>
                <a:latin typeface="Lato"/>
                <a:ea typeface="Lato"/>
                <a:cs typeface="Lato"/>
                <a:sym typeface="Lato"/>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grpSp>
        <p:nvGrpSpPr>
          <p:cNvPr id="78" name="Google Shape;78;p4"/>
          <p:cNvGrpSpPr/>
          <p:nvPr/>
        </p:nvGrpSpPr>
        <p:grpSpPr>
          <a:xfrm>
            <a:off x="227153" y="269999"/>
            <a:ext cx="510546" cy="459178"/>
            <a:chOff x="515873" y="2377674"/>
            <a:chExt cx="725105" cy="721070"/>
          </a:xfrm>
        </p:grpSpPr>
        <p:grpSp>
          <p:nvGrpSpPr>
            <p:cNvPr id="79" name="Google Shape;79;p4"/>
            <p:cNvGrpSpPr/>
            <p:nvPr/>
          </p:nvGrpSpPr>
          <p:grpSpPr>
            <a:xfrm rot="5400000">
              <a:off x="276626" y="2623722"/>
              <a:ext cx="714270" cy="235775"/>
              <a:chOff x="5845800" y="-1041575"/>
              <a:chExt cx="3198700" cy="513000"/>
            </a:xfrm>
          </p:grpSpPr>
          <p:sp>
            <p:nvSpPr>
              <p:cNvPr id="80" name="Google Shape;80;p4"/>
              <p:cNvSpPr/>
              <p:nvPr/>
            </p:nvSpPr>
            <p:spPr>
              <a:xfrm>
                <a:off x="6021700" y="-1041575"/>
                <a:ext cx="2781000" cy="513000"/>
              </a:xfrm>
              <a:prstGeom prst="roundRect">
                <a:avLst>
                  <a:gd name="adj" fmla="val 16667"/>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4"/>
              <p:cNvSpPr/>
              <p:nvPr/>
            </p:nvSpPr>
            <p:spPr>
              <a:xfrm>
                <a:off x="58458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4"/>
              <p:cNvSpPr/>
              <p:nvPr/>
            </p:nvSpPr>
            <p:spPr>
              <a:xfrm>
                <a:off x="84961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 name="Google Shape;83;p4"/>
            <p:cNvGrpSpPr/>
            <p:nvPr/>
          </p:nvGrpSpPr>
          <p:grpSpPr>
            <a:xfrm>
              <a:off x="516153" y="2377674"/>
              <a:ext cx="724825" cy="235775"/>
              <a:chOff x="5845800" y="-1041575"/>
              <a:chExt cx="3198700" cy="513000"/>
            </a:xfrm>
          </p:grpSpPr>
          <p:sp>
            <p:nvSpPr>
              <p:cNvPr id="84" name="Google Shape;84;p4"/>
              <p:cNvSpPr/>
              <p:nvPr/>
            </p:nvSpPr>
            <p:spPr>
              <a:xfrm>
                <a:off x="6021700" y="-1041575"/>
                <a:ext cx="2781000" cy="513000"/>
              </a:xfrm>
              <a:prstGeom prst="roundRect">
                <a:avLst>
                  <a:gd name="adj" fmla="val 16667"/>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4"/>
              <p:cNvSpPr/>
              <p:nvPr/>
            </p:nvSpPr>
            <p:spPr>
              <a:xfrm>
                <a:off x="58458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4"/>
              <p:cNvSpPr/>
              <p:nvPr/>
            </p:nvSpPr>
            <p:spPr>
              <a:xfrm>
                <a:off x="84961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7" name="Google Shape;87;p4"/>
          <p:cNvGrpSpPr/>
          <p:nvPr/>
        </p:nvGrpSpPr>
        <p:grpSpPr>
          <a:xfrm rot="10800000">
            <a:off x="8436951" y="4409949"/>
            <a:ext cx="510546" cy="459178"/>
            <a:chOff x="515873" y="2377674"/>
            <a:chExt cx="725105" cy="721070"/>
          </a:xfrm>
        </p:grpSpPr>
        <p:grpSp>
          <p:nvGrpSpPr>
            <p:cNvPr id="88" name="Google Shape;88;p4"/>
            <p:cNvGrpSpPr/>
            <p:nvPr/>
          </p:nvGrpSpPr>
          <p:grpSpPr>
            <a:xfrm rot="5400000">
              <a:off x="276626" y="2623722"/>
              <a:ext cx="714270" cy="235775"/>
              <a:chOff x="5845800" y="-1041575"/>
              <a:chExt cx="3198700" cy="513000"/>
            </a:xfrm>
          </p:grpSpPr>
          <p:sp>
            <p:nvSpPr>
              <p:cNvPr id="89" name="Google Shape;89;p4"/>
              <p:cNvSpPr/>
              <p:nvPr/>
            </p:nvSpPr>
            <p:spPr>
              <a:xfrm>
                <a:off x="6021700" y="-1041575"/>
                <a:ext cx="2781000" cy="513000"/>
              </a:xfrm>
              <a:prstGeom prst="roundRect">
                <a:avLst>
                  <a:gd name="adj" fmla="val 16667"/>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4"/>
              <p:cNvSpPr/>
              <p:nvPr/>
            </p:nvSpPr>
            <p:spPr>
              <a:xfrm>
                <a:off x="58458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4"/>
              <p:cNvSpPr/>
              <p:nvPr/>
            </p:nvSpPr>
            <p:spPr>
              <a:xfrm>
                <a:off x="84961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 name="Google Shape;92;p4"/>
            <p:cNvGrpSpPr/>
            <p:nvPr/>
          </p:nvGrpSpPr>
          <p:grpSpPr>
            <a:xfrm>
              <a:off x="516153" y="2377674"/>
              <a:ext cx="724825" cy="235775"/>
              <a:chOff x="5845800" y="-1041575"/>
              <a:chExt cx="3198700" cy="513000"/>
            </a:xfrm>
          </p:grpSpPr>
          <p:sp>
            <p:nvSpPr>
              <p:cNvPr id="93" name="Google Shape;93;p4"/>
              <p:cNvSpPr/>
              <p:nvPr/>
            </p:nvSpPr>
            <p:spPr>
              <a:xfrm>
                <a:off x="6021700" y="-1041575"/>
                <a:ext cx="2781000" cy="513000"/>
              </a:xfrm>
              <a:prstGeom prst="roundRect">
                <a:avLst>
                  <a:gd name="adj" fmla="val 16667"/>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4"/>
              <p:cNvSpPr/>
              <p:nvPr/>
            </p:nvSpPr>
            <p:spPr>
              <a:xfrm>
                <a:off x="58458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4"/>
              <p:cNvSpPr/>
              <p:nvPr/>
            </p:nvSpPr>
            <p:spPr>
              <a:xfrm>
                <a:off x="84961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96" name="Google Shape;96;p4"/>
          <p:cNvPicPr preferRelativeResize="0"/>
          <p:nvPr/>
        </p:nvPicPr>
        <p:blipFill rotWithShape="1">
          <a:blip r:embed="rId2">
            <a:alphaModFix/>
          </a:blip>
          <a:srcRect r="75475"/>
          <a:stretch/>
        </p:blipFill>
        <p:spPr>
          <a:xfrm>
            <a:off x="8544227" y="204700"/>
            <a:ext cx="193824" cy="157517"/>
          </a:xfrm>
          <a:prstGeom prst="rect">
            <a:avLst/>
          </a:prstGeom>
          <a:noFill/>
          <a:ln>
            <a:noFill/>
          </a:ln>
        </p:spPr>
      </p:pic>
      <p:sp>
        <p:nvSpPr>
          <p:cNvPr id="97" name="Google Shape;97;p4"/>
          <p:cNvSpPr txBox="1">
            <a:spLocks noGrp="1"/>
          </p:cNvSpPr>
          <p:nvPr>
            <p:ph type="title" idx="2"/>
          </p:nvPr>
        </p:nvSpPr>
        <p:spPr>
          <a:xfrm>
            <a:off x="6706725" y="144075"/>
            <a:ext cx="1837500" cy="350400"/>
          </a:xfrm>
          <a:prstGeom prst="rect">
            <a:avLst/>
          </a:prstGeom>
        </p:spPr>
        <p:txBody>
          <a:bodyPr spcFirstLastPara="1" wrap="square" lIns="91425" tIns="91425" rIns="91425" bIns="91425" anchor="t" anchorCtr="0">
            <a:noAutofit/>
          </a:bodyPr>
          <a:lstStyle>
            <a:lvl1pPr lvl="0" algn="r" rtl="0">
              <a:spcBef>
                <a:spcPts val="0"/>
              </a:spcBef>
              <a:spcAft>
                <a:spcPts val="0"/>
              </a:spcAft>
              <a:buClr>
                <a:srgbClr val="000000"/>
              </a:buClr>
              <a:buSzPts val="1000"/>
              <a:buFont typeface="Lato"/>
              <a:buNone/>
              <a:defRPr sz="1000">
                <a:solidFill>
                  <a:srgbClr val="000000"/>
                </a:solidFill>
                <a:latin typeface="Lato"/>
                <a:ea typeface="Lato"/>
                <a:cs typeface="Lato"/>
                <a:sym typeface="Lato"/>
              </a:defRPr>
            </a:lvl1pPr>
            <a:lvl2pPr lvl="1" algn="r" rtl="0">
              <a:spcBef>
                <a:spcPts val="0"/>
              </a:spcBef>
              <a:spcAft>
                <a:spcPts val="0"/>
              </a:spcAft>
              <a:buClr>
                <a:srgbClr val="000000"/>
              </a:buClr>
              <a:buSzPts val="1000"/>
              <a:buFont typeface="Lato"/>
              <a:buNone/>
              <a:defRPr sz="1000">
                <a:solidFill>
                  <a:srgbClr val="000000"/>
                </a:solidFill>
                <a:latin typeface="Lato"/>
                <a:ea typeface="Lato"/>
                <a:cs typeface="Lato"/>
                <a:sym typeface="Lato"/>
              </a:defRPr>
            </a:lvl2pPr>
            <a:lvl3pPr lvl="2" algn="r" rtl="0">
              <a:spcBef>
                <a:spcPts val="0"/>
              </a:spcBef>
              <a:spcAft>
                <a:spcPts val="0"/>
              </a:spcAft>
              <a:buClr>
                <a:srgbClr val="000000"/>
              </a:buClr>
              <a:buSzPts val="1000"/>
              <a:buFont typeface="Lato"/>
              <a:buNone/>
              <a:defRPr sz="1000">
                <a:solidFill>
                  <a:srgbClr val="000000"/>
                </a:solidFill>
                <a:latin typeface="Lato"/>
                <a:ea typeface="Lato"/>
                <a:cs typeface="Lato"/>
                <a:sym typeface="Lato"/>
              </a:defRPr>
            </a:lvl3pPr>
            <a:lvl4pPr lvl="3" algn="r" rtl="0">
              <a:spcBef>
                <a:spcPts val="0"/>
              </a:spcBef>
              <a:spcAft>
                <a:spcPts val="0"/>
              </a:spcAft>
              <a:buClr>
                <a:srgbClr val="000000"/>
              </a:buClr>
              <a:buSzPts val="1000"/>
              <a:buFont typeface="Lato"/>
              <a:buNone/>
              <a:defRPr sz="1000">
                <a:solidFill>
                  <a:srgbClr val="000000"/>
                </a:solidFill>
                <a:latin typeface="Lato"/>
                <a:ea typeface="Lato"/>
                <a:cs typeface="Lato"/>
                <a:sym typeface="Lato"/>
              </a:defRPr>
            </a:lvl4pPr>
            <a:lvl5pPr lvl="4" algn="r" rtl="0">
              <a:spcBef>
                <a:spcPts val="0"/>
              </a:spcBef>
              <a:spcAft>
                <a:spcPts val="0"/>
              </a:spcAft>
              <a:buClr>
                <a:srgbClr val="000000"/>
              </a:buClr>
              <a:buSzPts val="1000"/>
              <a:buFont typeface="Lato"/>
              <a:buNone/>
              <a:defRPr sz="1000">
                <a:solidFill>
                  <a:srgbClr val="000000"/>
                </a:solidFill>
                <a:latin typeface="Lato"/>
                <a:ea typeface="Lato"/>
                <a:cs typeface="Lato"/>
                <a:sym typeface="Lato"/>
              </a:defRPr>
            </a:lvl5pPr>
            <a:lvl6pPr lvl="5" algn="r" rtl="0">
              <a:spcBef>
                <a:spcPts val="0"/>
              </a:spcBef>
              <a:spcAft>
                <a:spcPts val="0"/>
              </a:spcAft>
              <a:buClr>
                <a:srgbClr val="000000"/>
              </a:buClr>
              <a:buSzPts val="1000"/>
              <a:buFont typeface="Lato"/>
              <a:buNone/>
              <a:defRPr sz="1000">
                <a:solidFill>
                  <a:srgbClr val="000000"/>
                </a:solidFill>
                <a:latin typeface="Lato"/>
                <a:ea typeface="Lato"/>
                <a:cs typeface="Lato"/>
                <a:sym typeface="Lato"/>
              </a:defRPr>
            </a:lvl6pPr>
            <a:lvl7pPr lvl="6" algn="r" rtl="0">
              <a:spcBef>
                <a:spcPts val="0"/>
              </a:spcBef>
              <a:spcAft>
                <a:spcPts val="0"/>
              </a:spcAft>
              <a:buClr>
                <a:srgbClr val="000000"/>
              </a:buClr>
              <a:buSzPts val="1000"/>
              <a:buFont typeface="Lato"/>
              <a:buNone/>
              <a:defRPr sz="1000">
                <a:solidFill>
                  <a:srgbClr val="000000"/>
                </a:solidFill>
                <a:latin typeface="Lato"/>
                <a:ea typeface="Lato"/>
                <a:cs typeface="Lato"/>
                <a:sym typeface="Lato"/>
              </a:defRPr>
            </a:lvl7pPr>
            <a:lvl8pPr lvl="7" algn="r" rtl="0">
              <a:spcBef>
                <a:spcPts val="0"/>
              </a:spcBef>
              <a:spcAft>
                <a:spcPts val="0"/>
              </a:spcAft>
              <a:buClr>
                <a:srgbClr val="000000"/>
              </a:buClr>
              <a:buSzPts val="1000"/>
              <a:buFont typeface="Lato"/>
              <a:buNone/>
              <a:defRPr sz="1000">
                <a:solidFill>
                  <a:srgbClr val="000000"/>
                </a:solidFill>
                <a:latin typeface="Lato"/>
                <a:ea typeface="Lato"/>
                <a:cs typeface="Lato"/>
                <a:sym typeface="Lato"/>
              </a:defRPr>
            </a:lvl8pPr>
            <a:lvl9pPr lvl="8" algn="r" rtl="0">
              <a:spcBef>
                <a:spcPts val="0"/>
              </a:spcBef>
              <a:spcAft>
                <a:spcPts val="0"/>
              </a:spcAft>
              <a:buClr>
                <a:srgbClr val="000000"/>
              </a:buClr>
              <a:buSzPts val="1000"/>
              <a:buFont typeface="Lato"/>
              <a:buNone/>
              <a:defRPr sz="1000">
                <a:solidFill>
                  <a:srgbClr val="000000"/>
                </a:solidFill>
                <a:latin typeface="Lato"/>
                <a:ea typeface="Lato"/>
                <a:cs typeface="Lato"/>
                <a:sym typeface="Lato"/>
              </a:defRPr>
            </a:lvl9pPr>
          </a:lstStyle>
          <a:p>
            <a:endParaRPr/>
          </a:p>
        </p:txBody>
      </p:sp>
      <p:pic>
        <p:nvPicPr>
          <p:cNvPr id="98" name="Google Shape;98;p4"/>
          <p:cNvPicPr preferRelativeResize="0"/>
          <p:nvPr/>
        </p:nvPicPr>
        <p:blipFill>
          <a:blip r:embed="rId3">
            <a:alphaModFix/>
          </a:blip>
          <a:stretch>
            <a:fillRect/>
          </a:stretch>
        </p:blipFill>
        <p:spPr>
          <a:xfrm>
            <a:off x="7531050" y="2217125"/>
            <a:ext cx="3321276" cy="2884526"/>
          </a:xfrm>
          <a:prstGeom prst="rect">
            <a:avLst/>
          </a:prstGeom>
          <a:noFill/>
          <a:ln>
            <a:noFill/>
          </a:ln>
        </p:spPr>
      </p:pic>
      <p:pic>
        <p:nvPicPr>
          <p:cNvPr id="99" name="Google Shape;99;p4"/>
          <p:cNvPicPr preferRelativeResize="0"/>
          <p:nvPr/>
        </p:nvPicPr>
        <p:blipFill>
          <a:blip r:embed="rId4">
            <a:alphaModFix/>
          </a:blip>
          <a:stretch>
            <a:fillRect/>
          </a:stretch>
        </p:blipFill>
        <p:spPr>
          <a:xfrm>
            <a:off x="-1134425" y="0"/>
            <a:ext cx="4317900" cy="3954824"/>
          </a:xfrm>
          <a:prstGeom prst="rect">
            <a:avLst/>
          </a:prstGeom>
          <a:noFill/>
          <a:ln>
            <a:noFill/>
          </a:ln>
        </p:spPr>
      </p:pic>
      <p:pic>
        <p:nvPicPr>
          <p:cNvPr id="100" name="Google Shape;100;p4"/>
          <p:cNvPicPr preferRelativeResize="0"/>
          <p:nvPr/>
        </p:nvPicPr>
        <p:blipFill>
          <a:blip r:embed="rId2">
            <a:alphaModFix/>
          </a:blip>
          <a:stretch>
            <a:fillRect/>
          </a:stretch>
        </p:blipFill>
        <p:spPr>
          <a:xfrm>
            <a:off x="5299800" y="3863925"/>
            <a:ext cx="1758082" cy="350401"/>
          </a:xfrm>
          <a:prstGeom prst="rect">
            <a:avLst/>
          </a:prstGeom>
          <a:noFill/>
          <a:ln>
            <a:noFill/>
          </a:ln>
        </p:spPr>
      </p:pic>
      <p:sp>
        <p:nvSpPr>
          <p:cNvPr id="101" name="Google Shape;101;p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sz="1300">
                <a:solidFill>
                  <a:srgbClr val="000000"/>
                </a:solidFill>
                <a:latin typeface="Lato"/>
                <a:ea typeface="Lato"/>
                <a:cs typeface="Lato"/>
                <a:sym typeface="Lato"/>
              </a:defRPr>
            </a:lvl1pPr>
            <a:lvl2pPr lvl="1">
              <a:buNone/>
              <a:defRPr sz="1300">
                <a:solidFill>
                  <a:srgbClr val="000000"/>
                </a:solidFill>
                <a:latin typeface="Lato"/>
                <a:ea typeface="Lato"/>
                <a:cs typeface="Lato"/>
                <a:sym typeface="Lato"/>
              </a:defRPr>
            </a:lvl2pPr>
            <a:lvl3pPr lvl="2">
              <a:buNone/>
              <a:defRPr sz="1300">
                <a:solidFill>
                  <a:srgbClr val="000000"/>
                </a:solidFill>
                <a:latin typeface="Lato"/>
                <a:ea typeface="Lato"/>
                <a:cs typeface="Lato"/>
                <a:sym typeface="Lato"/>
              </a:defRPr>
            </a:lvl3pPr>
            <a:lvl4pPr lvl="3">
              <a:buNone/>
              <a:defRPr sz="1300">
                <a:solidFill>
                  <a:srgbClr val="000000"/>
                </a:solidFill>
                <a:latin typeface="Lato"/>
                <a:ea typeface="Lato"/>
                <a:cs typeface="Lato"/>
                <a:sym typeface="Lato"/>
              </a:defRPr>
            </a:lvl4pPr>
            <a:lvl5pPr lvl="4">
              <a:buNone/>
              <a:defRPr sz="1300">
                <a:solidFill>
                  <a:srgbClr val="000000"/>
                </a:solidFill>
                <a:latin typeface="Lato"/>
                <a:ea typeface="Lato"/>
                <a:cs typeface="Lato"/>
                <a:sym typeface="Lato"/>
              </a:defRPr>
            </a:lvl5pPr>
            <a:lvl6pPr lvl="5">
              <a:buNone/>
              <a:defRPr sz="1300">
                <a:solidFill>
                  <a:srgbClr val="000000"/>
                </a:solidFill>
                <a:latin typeface="Lato"/>
                <a:ea typeface="Lato"/>
                <a:cs typeface="Lato"/>
                <a:sym typeface="Lato"/>
              </a:defRPr>
            </a:lvl6pPr>
            <a:lvl7pPr lvl="6">
              <a:buNone/>
              <a:defRPr sz="1300">
                <a:solidFill>
                  <a:srgbClr val="000000"/>
                </a:solidFill>
                <a:latin typeface="Lato"/>
                <a:ea typeface="Lato"/>
                <a:cs typeface="Lato"/>
                <a:sym typeface="Lato"/>
              </a:defRPr>
            </a:lvl7pPr>
            <a:lvl8pPr lvl="7">
              <a:buNone/>
              <a:defRPr sz="1300">
                <a:solidFill>
                  <a:srgbClr val="000000"/>
                </a:solidFill>
                <a:latin typeface="Lato"/>
                <a:ea typeface="Lato"/>
                <a:cs typeface="Lato"/>
                <a:sym typeface="Lato"/>
              </a:defRPr>
            </a:lvl8pPr>
            <a:lvl9pPr lvl="8">
              <a:buNone/>
              <a:defRPr sz="1300">
                <a:solidFill>
                  <a:srgbClr val="000000"/>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mc:AlternateContent xmlns:mc="http://schemas.openxmlformats.org/markup-compatibility/2006" xmlns:p14="http://schemas.microsoft.com/office/powerpoint/2010/main">
    <mc:Choice Requires="p14">
      <p:transition p14:dur="240">
        <p:fade/>
      </p:transition>
    </mc:Choice>
    <mc:Fallback xmlns="">
      <p:transition>
        <p:fade/>
      </p:transition>
    </mc:Fallback>
  </mc:AlternateContent>
  <p:extLst>
    <p:ext uri="{DCECCB84-F9BA-43D5-87BE-67443E8EF086}">
      <p15:sldGuideLst xmlns:p15="http://schemas.microsoft.com/office/powerpoint/2012/main">
        <p15:guide id="1" orient="horz" pos="228">
          <p15:clr>
            <a:srgbClr val="FA7B17"/>
          </p15:clr>
        </p15:guide>
        <p15:guide id="2" pos="465">
          <p15:clr>
            <a:srgbClr val="FA7B17"/>
          </p15:clr>
        </p15:guide>
        <p15:guide id="3" pos="5315">
          <p15:clr>
            <a:srgbClr val="FA7B17"/>
          </p15:clr>
        </p15:guide>
        <p15:guide id="4" pos="4422">
          <p15:clr>
            <a:srgbClr val="FA7B17"/>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2"/>
        <p:cNvGrpSpPr/>
        <p:nvPr/>
      </p:nvGrpSpPr>
      <p:grpSpPr>
        <a:xfrm>
          <a:off x="0" y="0"/>
          <a:ext cx="0" cy="0"/>
          <a:chOff x="0" y="0"/>
          <a:chExt cx="0" cy="0"/>
        </a:xfrm>
      </p:grpSpPr>
      <p:sp>
        <p:nvSpPr>
          <p:cNvPr id="103" name="Google Shape;103;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mc:AlternateContent xmlns:mc="http://schemas.openxmlformats.org/markup-compatibility/2006" xmlns:p14="http://schemas.microsoft.com/office/powerpoint/2010/main">
    <mc:Choice Requires="p14">
      <p:transition p14:dur="24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104"/>
        <p:cNvGrpSpPr/>
        <p:nvPr/>
      </p:nvGrpSpPr>
      <p:grpSpPr>
        <a:xfrm>
          <a:off x="0" y="0"/>
          <a:ext cx="0" cy="0"/>
          <a:chOff x="0" y="0"/>
          <a:chExt cx="0" cy="0"/>
        </a:xfrm>
      </p:grpSpPr>
      <p:sp>
        <p:nvSpPr>
          <p:cNvPr id="105" name="Google Shape;105;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mc:AlternateContent xmlns:mc="http://schemas.openxmlformats.org/markup-compatibility/2006" xmlns:p14="http://schemas.microsoft.com/office/powerpoint/2010/main">
    <mc:Choice Requires="p14">
      <p:transition p14:dur="24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lide title " type="tx">
  <p:cSld name="TITLE_AND_BODY">
    <p:spTree>
      <p:nvGrpSpPr>
        <p:cNvPr id="1" name="Shape 106"/>
        <p:cNvGrpSpPr/>
        <p:nvPr/>
      </p:nvGrpSpPr>
      <p:grpSpPr>
        <a:xfrm>
          <a:off x="0" y="0"/>
          <a:ext cx="0" cy="0"/>
          <a:chOff x="0" y="0"/>
          <a:chExt cx="0" cy="0"/>
        </a:xfrm>
      </p:grpSpPr>
      <p:sp>
        <p:nvSpPr>
          <p:cNvPr id="107" name="Google Shape;107;p7"/>
          <p:cNvSpPr txBox="1">
            <a:spLocks noGrp="1"/>
          </p:cNvSpPr>
          <p:nvPr>
            <p:ph type="sldNum" idx="12"/>
          </p:nvPr>
        </p:nvSpPr>
        <p:spPr>
          <a:xfrm>
            <a:off x="6180300" y="144075"/>
            <a:ext cx="2841000" cy="350400"/>
          </a:xfrm>
          <a:prstGeom prst="rect">
            <a:avLst/>
          </a:prstGeom>
        </p:spPr>
        <p:txBody>
          <a:bodyPr spcFirstLastPara="1" wrap="square" lIns="91425" tIns="91425" rIns="91425" bIns="91425" anchor="ctr" anchorCtr="0">
            <a:noAutofit/>
          </a:bodyPr>
          <a:lstStyle>
            <a:lvl1pPr lvl="0" rtl="0">
              <a:buNone/>
              <a:defRPr>
                <a:solidFill>
                  <a:srgbClr val="000000"/>
                </a:solidFill>
                <a:latin typeface="Lato"/>
                <a:ea typeface="Lato"/>
                <a:cs typeface="Lato"/>
                <a:sym typeface="Lato"/>
              </a:defRPr>
            </a:lvl1pPr>
            <a:lvl2pPr lvl="1" rtl="0">
              <a:buNone/>
              <a:defRPr>
                <a:solidFill>
                  <a:srgbClr val="000000"/>
                </a:solidFill>
                <a:latin typeface="Lato"/>
                <a:ea typeface="Lato"/>
                <a:cs typeface="Lato"/>
                <a:sym typeface="Lato"/>
              </a:defRPr>
            </a:lvl2pPr>
            <a:lvl3pPr lvl="2" rtl="0">
              <a:buNone/>
              <a:defRPr>
                <a:solidFill>
                  <a:srgbClr val="000000"/>
                </a:solidFill>
                <a:latin typeface="Lato"/>
                <a:ea typeface="Lato"/>
                <a:cs typeface="Lato"/>
                <a:sym typeface="Lato"/>
              </a:defRPr>
            </a:lvl3pPr>
            <a:lvl4pPr lvl="3" rtl="0">
              <a:buNone/>
              <a:defRPr>
                <a:solidFill>
                  <a:srgbClr val="000000"/>
                </a:solidFill>
                <a:latin typeface="Lato"/>
                <a:ea typeface="Lato"/>
                <a:cs typeface="Lato"/>
                <a:sym typeface="Lato"/>
              </a:defRPr>
            </a:lvl4pPr>
            <a:lvl5pPr lvl="4" rtl="0">
              <a:buNone/>
              <a:defRPr>
                <a:solidFill>
                  <a:srgbClr val="000000"/>
                </a:solidFill>
                <a:latin typeface="Lato"/>
                <a:ea typeface="Lato"/>
                <a:cs typeface="Lato"/>
                <a:sym typeface="Lato"/>
              </a:defRPr>
            </a:lvl5pPr>
            <a:lvl6pPr lvl="5" rtl="0">
              <a:buNone/>
              <a:defRPr>
                <a:solidFill>
                  <a:srgbClr val="000000"/>
                </a:solidFill>
                <a:latin typeface="Lato"/>
                <a:ea typeface="Lato"/>
                <a:cs typeface="Lato"/>
                <a:sym typeface="Lato"/>
              </a:defRPr>
            </a:lvl6pPr>
            <a:lvl7pPr lvl="6" rtl="0">
              <a:buNone/>
              <a:defRPr>
                <a:solidFill>
                  <a:srgbClr val="000000"/>
                </a:solidFill>
                <a:latin typeface="Lato"/>
                <a:ea typeface="Lato"/>
                <a:cs typeface="Lato"/>
                <a:sym typeface="Lato"/>
              </a:defRPr>
            </a:lvl7pPr>
            <a:lvl8pPr lvl="7" rtl="0">
              <a:buNone/>
              <a:defRPr>
                <a:solidFill>
                  <a:srgbClr val="000000"/>
                </a:solidFill>
                <a:latin typeface="Lato"/>
                <a:ea typeface="Lato"/>
                <a:cs typeface="Lato"/>
                <a:sym typeface="Lato"/>
              </a:defRPr>
            </a:lvl8pPr>
            <a:lvl9pPr lvl="8" rtl="0">
              <a:buNone/>
              <a:defRPr>
                <a:solidFill>
                  <a:srgbClr val="000000"/>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GB"/>
              <a:t>‹#›</a:t>
            </a:fld>
            <a:endParaRPr/>
          </a:p>
        </p:txBody>
      </p:sp>
      <p:grpSp>
        <p:nvGrpSpPr>
          <p:cNvPr id="108" name="Google Shape;108;p7"/>
          <p:cNvGrpSpPr/>
          <p:nvPr/>
        </p:nvGrpSpPr>
        <p:grpSpPr>
          <a:xfrm>
            <a:off x="227153" y="283486"/>
            <a:ext cx="510546" cy="459178"/>
            <a:chOff x="515873" y="2377674"/>
            <a:chExt cx="725105" cy="721070"/>
          </a:xfrm>
        </p:grpSpPr>
        <p:grpSp>
          <p:nvGrpSpPr>
            <p:cNvPr id="109" name="Google Shape;109;p7"/>
            <p:cNvGrpSpPr/>
            <p:nvPr/>
          </p:nvGrpSpPr>
          <p:grpSpPr>
            <a:xfrm rot="5400000">
              <a:off x="276626" y="2623722"/>
              <a:ext cx="714270" cy="235775"/>
              <a:chOff x="5845800" y="-1041575"/>
              <a:chExt cx="3198700" cy="513000"/>
            </a:xfrm>
          </p:grpSpPr>
          <p:sp>
            <p:nvSpPr>
              <p:cNvPr id="110" name="Google Shape;110;p7"/>
              <p:cNvSpPr/>
              <p:nvPr/>
            </p:nvSpPr>
            <p:spPr>
              <a:xfrm>
                <a:off x="6021700" y="-1041575"/>
                <a:ext cx="2781000" cy="513000"/>
              </a:xfrm>
              <a:prstGeom prst="roundRect">
                <a:avLst>
                  <a:gd name="adj" fmla="val 16667"/>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7"/>
              <p:cNvSpPr/>
              <p:nvPr/>
            </p:nvSpPr>
            <p:spPr>
              <a:xfrm>
                <a:off x="58458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7"/>
              <p:cNvSpPr/>
              <p:nvPr/>
            </p:nvSpPr>
            <p:spPr>
              <a:xfrm>
                <a:off x="84961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 name="Google Shape;113;p7"/>
            <p:cNvGrpSpPr/>
            <p:nvPr/>
          </p:nvGrpSpPr>
          <p:grpSpPr>
            <a:xfrm>
              <a:off x="516153" y="2377674"/>
              <a:ext cx="724825" cy="235775"/>
              <a:chOff x="5845800" y="-1041575"/>
              <a:chExt cx="3198700" cy="513000"/>
            </a:xfrm>
          </p:grpSpPr>
          <p:sp>
            <p:nvSpPr>
              <p:cNvPr id="114" name="Google Shape;114;p7"/>
              <p:cNvSpPr/>
              <p:nvPr/>
            </p:nvSpPr>
            <p:spPr>
              <a:xfrm>
                <a:off x="6021700" y="-1041575"/>
                <a:ext cx="2781000" cy="513000"/>
              </a:xfrm>
              <a:prstGeom prst="roundRect">
                <a:avLst>
                  <a:gd name="adj" fmla="val 16667"/>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7"/>
              <p:cNvSpPr/>
              <p:nvPr/>
            </p:nvSpPr>
            <p:spPr>
              <a:xfrm>
                <a:off x="58458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7"/>
              <p:cNvSpPr/>
              <p:nvPr/>
            </p:nvSpPr>
            <p:spPr>
              <a:xfrm>
                <a:off x="84961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117" name="Google Shape;117;p7"/>
          <p:cNvPicPr preferRelativeResize="0"/>
          <p:nvPr/>
        </p:nvPicPr>
        <p:blipFill rotWithShape="1">
          <a:blip r:embed="rId2">
            <a:alphaModFix/>
          </a:blip>
          <a:srcRect r="75475"/>
          <a:stretch/>
        </p:blipFill>
        <p:spPr>
          <a:xfrm>
            <a:off x="8544227" y="204700"/>
            <a:ext cx="193824" cy="157517"/>
          </a:xfrm>
          <a:prstGeom prst="rect">
            <a:avLst/>
          </a:prstGeom>
          <a:noFill/>
          <a:ln>
            <a:noFill/>
          </a:ln>
        </p:spPr>
      </p:pic>
      <p:sp>
        <p:nvSpPr>
          <p:cNvPr id="118" name="Google Shape;118;p7"/>
          <p:cNvSpPr txBox="1">
            <a:spLocks noGrp="1"/>
          </p:cNvSpPr>
          <p:nvPr>
            <p:ph type="title"/>
          </p:nvPr>
        </p:nvSpPr>
        <p:spPr>
          <a:xfrm>
            <a:off x="6706725" y="144075"/>
            <a:ext cx="1837500" cy="350400"/>
          </a:xfrm>
          <a:prstGeom prst="rect">
            <a:avLst/>
          </a:prstGeom>
        </p:spPr>
        <p:txBody>
          <a:bodyPr spcFirstLastPara="1" wrap="square" lIns="91425" tIns="91425" rIns="91425" bIns="91425" anchor="t" anchorCtr="0">
            <a:noAutofit/>
          </a:bodyPr>
          <a:lstStyle>
            <a:lvl1pPr lvl="0" algn="r" rtl="0">
              <a:spcBef>
                <a:spcPts val="0"/>
              </a:spcBef>
              <a:spcAft>
                <a:spcPts val="0"/>
              </a:spcAft>
              <a:buClr>
                <a:srgbClr val="000000"/>
              </a:buClr>
              <a:buSzPts val="1000"/>
              <a:buFont typeface="Lato"/>
              <a:buNone/>
              <a:defRPr sz="1000">
                <a:solidFill>
                  <a:srgbClr val="000000"/>
                </a:solidFill>
                <a:latin typeface="Lato"/>
                <a:ea typeface="Lato"/>
                <a:cs typeface="Lato"/>
                <a:sym typeface="Lato"/>
              </a:defRPr>
            </a:lvl1pPr>
            <a:lvl2pPr lvl="1" algn="r" rtl="0">
              <a:spcBef>
                <a:spcPts val="0"/>
              </a:spcBef>
              <a:spcAft>
                <a:spcPts val="0"/>
              </a:spcAft>
              <a:buClr>
                <a:srgbClr val="000000"/>
              </a:buClr>
              <a:buSzPts val="1000"/>
              <a:buFont typeface="Lato"/>
              <a:buNone/>
              <a:defRPr sz="1000">
                <a:solidFill>
                  <a:srgbClr val="000000"/>
                </a:solidFill>
                <a:latin typeface="Lato"/>
                <a:ea typeface="Lato"/>
                <a:cs typeface="Lato"/>
                <a:sym typeface="Lato"/>
              </a:defRPr>
            </a:lvl2pPr>
            <a:lvl3pPr lvl="2" algn="r" rtl="0">
              <a:spcBef>
                <a:spcPts val="0"/>
              </a:spcBef>
              <a:spcAft>
                <a:spcPts val="0"/>
              </a:spcAft>
              <a:buClr>
                <a:srgbClr val="000000"/>
              </a:buClr>
              <a:buSzPts val="1000"/>
              <a:buFont typeface="Lato"/>
              <a:buNone/>
              <a:defRPr sz="1000">
                <a:solidFill>
                  <a:srgbClr val="000000"/>
                </a:solidFill>
                <a:latin typeface="Lato"/>
                <a:ea typeface="Lato"/>
                <a:cs typeface="Lato"/>
                <a:sym typeface="Lato"/>
              </a:defRPr>
            </a:lvl3pPr>
            <a:lvl4pPr lvl="3" algn="r" rtl="0">
              <a:spcBef>
                <a:spcPts val="0"/>
              </a:spcBef>
              <a:spcAft>
                <a:spcPts val="0"/>
              </a:spcAft>
              <a:buClr>
                <a:srgbClr val="000000"/>
              </a:buClr>
              <a:buSzPts val="1000"/>
              <a:buFont typeface="Lato"/>
              <a:buNone/>
              <a:defRPr sz="1000">
                <a:solidFill>
                  <a:srgbClr val="000000"/>
                </a:solidFill>
                <a:latin typeface="Lato"/>
                <a:ea typeface="Lato"/>
                <a:cs typeface="Lato"/>
                <a:sym typeface="Lato"/>
              </a:defRPr>
            </a:lvl4pPr>
            <a:lvl5pPr lvl="4" algn="r" rtl="0">
              <a:spcBef>
                <a:spcPts val="0"/>
              </a:spcBef>
              <a:spcAft>
                <a:spcPts val="0"/>
              </a:spcAft>
              <a:buClr>
                <a:srgbClr val="000000"/>
              </a:buClr>
              <a:buSzPts val="1000"/>
              <a:buFont typeface="Lato"/>
              <a:buNone/>
              <a:defRPr sz="1000">
                <a:solidFill>
                  <a:srgbClr val="000000"/>
                </a:solidFill>
                <a:latin typeface="Lato"/>
                <a:ea typeface="Lato"/>
                <a:cs typeface="Lato"/>
                <a:sym typeface="Lato"/>
              </a:defRPr>
            </a:lvl5pPr>
            <a:lvl6pPr lvl="5" algn="r" rtl="0">
              <a:spcBef>
                <a:spcPts val="0"/>
              </a:spcBef>
              <a:spcAft>
                <a:spcPts val="0"/>
              </a:spcAft>
              <a:buClr>
                <a:srgbClr val="000000"/>
              </a:buClr>
              <a:buSzPts val="1000"/>
              <a:buFont typeface="Lato"/>
              <a:buNone/>
              <a:defRPr sz="1000">
                <a:solidFill>
                  <a:srgbClr val="000000"/>
                </a:solidFill>
                <a:latin typeface="Lato"/>
                <a:ea typeface="Lato"/>
                <a:cs typeface="Lato"/>
                <a:sym typeface="Lato"/>
              </a:defRPr>
            </a:lvl6pPr>
            <a:lvl7pPr lvl="6" algn="r" rtl="0">
              <a:spcBef>
                <a:spcPts val="0"/>
              </a:spcBef>
              <a:spcAft>
                <a:spcPts val="0"/>
              </a:spcAft>
              <a:buClr>
                <a:srgbClr val="000000"/>
              </a:buClr>
              <a:buSzPts val="1000"/>
              <a:buFont typeface="Lato"/>
              <a:buNone/>
              <a:defRPr sz="1000">
                <a:solidFill>
                  <a:srgbClr val="000000"/>
                </a:solidFill>
                <a:latin typeface="Lato"/>
                <a:ea typeface="Lato"/>
                <a:cs typeface="Lato"/>
                <a:sym typeface="Lato"/>
              </a:defRPr>
            </a:lvl7pPr>
            <a:lvl8pPr lvl="7" algn="r" rtl="0">
              <a:spcBef>
                <a:spcPts val="0"/>
              </a:spcBef>
              <a:spcAft>
                <a:spcPts val="0"/>
              </a:spcAft>
              <a:buClr>
                <a:srgbClr val="000000"/>
              </a:buClr>
              <a:buSzPts val="1000"/>
              <a:buFont typeface="Lato"/>
              <a:buNone/>
              <a:defRPr sz="1000">
                <a:solidFill>
                  <a:srgbClr val="000000"/>
                </a:solidFill>
                <a:latin typeface="Lato"/>
                <a:ea typeface="Lato"/>
                <a:cs typeface="Lato"/>
                <a:sym typeface="Lato"/>
              </a:defRPr>
            </a:lvl8pPr>
            <a:lvl9pPr lvl="8" algn="r" rtl="0">
              <a:spcBef>
                <a:spcPts val="0"/>
              </a:spcBef>
              <a:spcAft>
                <a:spcPts val="0"/>
              </a:spcAft>
              <a:buClr>
                <a:srgbClr val="000000"/>
              </a:buClr>
              <a:buSzPts val="1000"/>
              <a:buFont typeface="Lato"/>
              <a:buNone/>
              <a:defRPr sz="1000">
                <a:solidFill>
                  <a:srgbClr val="000000"/>
                </a:solidFill>
                <a:latin typeface="Lato"/>
                <a:ea typeface="Lato"/>
                <a:cs typeface="Lato"/>
                <a:sym typeface="Lato"/>
              </a:defRPr>
            </a:lvl9pPr>
          </a:lstStyle>
          <a:p>
            <a:endParaRPr/>
          </a:p>
        </p:txBody>
      </p:sp>
      <p:sp>
        <p:nvSpPr>
          <p:cNvPr id="119" name="Google Shape;119;p7"/>
          <p:cNvSpPr txBox="1">
            <a:spLocks noGrp="1"/>
          </p:cNvSpPr>
          <p:nvPr>
            <p:ph type="title" idx="2"/>
          </p:nvPr>
        </p:nvSpPr>
        <p:spPr>
          <a:xfrm>
            <a:off x="311700" y="561033"/>
            <a:ext cx="8520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Font typeface="Lato"/>
              <a:buNone/>
              <a:defRPr b="1">
                <a:latin typeface="Lato"/>
                <a:ea typeface="Lato"/>
                <a:cs typeface="Lato"/>
                <a:sym typeface="Lato"/>
              </a:defRPr>
            </a:lvl1pPr>
            <a:lvl2pPr lvl="1" algn="ctr" rtl="0">
              <a:spcBef>
                <a:spcPts val="0"/>
              </a:spcBef>
              <a:spcAft>
                <a:spcPts val="0"/>
              </a:spcAft>
              <a:buSzPts val="2800"/>
              <a:buFont typeface="Lato"/>
              <a:buNone/>
              <a:defRPr b="1">
                <a:latin typeface="Lato"/>
                <a:ea typeface="Lato"/>
                <a:cs typeface="Lato"/>
                <a:sym typeface="Lato"/>
              </a:defRPr>
            </a:lvl2pPr>
            <a:lvl3pPr lvl="2" algn="ctr" rtl="0">
              <a:spcBef>
                <a:spcPts val="0"/>
              </a:spcBef>
              <a:spcAft>
                <a:spcPts val="0"/>
              </a:spcAft>
              <a:buSzPts val="2800"/>
              <a:buFont typeface="Lato"/>
              <a:buNone/>
              <a:defRPr b="1">
                <a:latin typeface="Lato"/>
                <a:ea typeface="Lato"/>
                <a:cs typeface="Lato"/>
                <a:sym typeface="Lato"/>
              </a:defRPr>
            </a:lvl3pPr>
            <a:lvl4pPr lvl="3" algn="ctr" rtl="0">
              <a:spcBef>
                <a:spcPts val="0"/>
              </a:spcBef>
              <a:spcAft>
                <a:spcPts val="0"/>
              </a:spcAft>
              <a:buSzPts val="2800"/>
              <a:buFont typeface="Lato"/>
              <a:buNone/>
              <a:defRPr b="1">
                <a:latin typeface="Lato"/>
                <a:ea typeface="Lato"/>
                <a:cs typeface="Lato"/>
                <a:sym typeface="Lato"/>
              </a:defRPr>
            </a:lvl4pPr>
            <a:lvl5pPr lvl="4" algn="ctr" rtl="0">
              <a:spcBef>
                <a:spcPts val="0"/>
              </a:spcBef>
              <a:spcAft>
                <a:spcPts val="0"/>
              </a:spcAft>
              <a:buSzPts val="2800"/>
              <a:buFont typeface="Lato"/>
              <a:buNone/>
              <a:defRPr b="1">
                <a:latin typeface="Lato"/>
                <a:ea typeface="Lato"/>
                <a:cs typeface="Lato"/>
                <a:sym typeface="Lato"/>
              </a:defRPr>
            </a:lvl5pPr>
            <a:lvl6pPr lvl="5" algn="ctr" rtl="0">
              <a:spcBef>
                <a:spcPts val="0"/>
              </a:spcBef>
              <a:spcAft>
                <a:spcPts val="0"/>
              </a:spcAft>
              <a:buSzPts val="2800"/>
              <a:buFont typeface="Lato"/>
              <a:buNone/>
              <a:defRPr b="1">
                <a:latin typeface="Lato"/>
                <a:ea typeface="Lato"/>
                <a:cs typeface="Lato"/>
                <a:sym typeface="Lato"/>
              </a:defRPr>
            </a:lvl6pPr>
            <a:lvl7pPr lvl="6" algn="ctr" rtl="0">
              <a:spcBef>
                <a:spcPts val="0"/>
              </a:spcBef>
              <a:spcAft>
                <a:spcPts val="0"/>
              </a:spcAft>
              <a:buSzPts val="2800"/>
              <a:buFont typeface="Lato"/>
              <a:buNone/>
              <a:defRPr b="1">
                <a:latin typeface="Lato"/>
                <a:ea typeface="Lato"/>
                <a:cs typeface="Lato"/>
                <a:sym typeface="Lato"/>
              </a:defRPr>
            </a:lvl7pPr>
            <a:lvl8pPr lvl="7" algn="ctr" rtl="0">
              <a:spcBef>
                <a:spcPts val="0"/>
              </a:spcBef>
              <a:spcAft>
                <a:spcPts val="0"/>
              </a:spcAft>
              <a:buSzPts val="2800"/>
              <a:buFont typeface="Lato"/>
              <a:buNone/>
              <a:defRPr b="1">
                <a:latin typeface="Lato"/>
                <a:ea typeface="Lato"/>
                <a:cs typeface="Lato"/>
                <a:sym typeface="Lato"/>
              </a:defRPr>
            </a:lvl8pPr>
            <a:lvl9pPr lvl="8" algn="ctr" rtl="0">
              <a:spcBef>
                <a:spcPts val="0"/>
              </a:spcBef>
              <a:spcAft>
                <a:spcPts val="0"/>
              </a:spcAft>
              <a:buSzPts val="2800"/>
              <a:buFont typeface="Lato"/>
              <a:buNone/>
              <a:defRPr b="1">
                <a:latin typeface="Lato"/>
                <a:ea typeface="Lato"/>
                <a:cs typeface="Lato"/>
                <a:sym typeface="Lato"/>
              </a:defRPr>
            </a:lvl9pPr>
          </a:lstStyle>
          <a:p>
            <a:endParaRPr/>
          </a:p>
        </p:txBody>
      </p:sp>
      <p:grpSp>
        <p:nvGrpSpPr>
          <p:cNvPr id="120" name="Google Shape;120;p7"/>
          <p:cNvGrpSpPr/>
          <p:nvPr/>
        </p:nvGrpSpPr>
        <p:grpSpPr>
          <a:xfrm rot="10800000">
            <a:off x="8436951" y="4479012"/>
            <a:ext cx="510546" cy="459178"/>
            <a:chOff x="515873" y="2377674"/>
            <a:chExt cx="725105" cy="721070"/>
          </a:xfrm>
        </p:grpSpPr>
        <p:grpSp>
          <p:nvGrpSpPr>
            <p:cNvPr id="121" name="Google Shape;121;p7"/>
            <p:cNvGrpSpPr/>
            <p:nvPr/>
          </p:nvGrpSpPr>
          <p:grpSpPr>
            <a:xfrm rot="5400000">
              <a:off x="276626" y="2623722"/>
              <a:ext cx="714270" cy="235775"/>
              <a:chOff x="5845800" y="-1041575"/>
              <a:chExt cx="3198700" cy="513000"/>
            </a:xfrm>
          </p:grpSpPr>
          <p:sp>
            <p:nvSpPr>
              <p:cNvPr id="122" name="Google Shape;122;p7"/>
              <p:cNvSpPr/>
              <p:nvPr/>
            </p:nvSpPr>
            <p:spPr>
              <a:xfrm>
                <a:off x="6021700" y="-1041575"/>
                <a:ext cx="2781000" cy="513000"/>
              </a:xfrm>
              <a:prstGeom prst="roundRect">
                <a:avLst>
                  <a:gd name="adj" fmla="val 16667"/>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7"/>
              <p:cNvSpPr/>
              <p:nvPr/>
            </p:nvSpPr>
            <p:spPr>
              <a:xfrm>
                <a:off x="58458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7"/>
              <p:cNvSpPr/>
              <p:nvPr/>
            </p:nvSpPr>
            <p:spPr>
              <a:xfrm>
                <a:off x="84961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 name="Google Shape;125;p7"/>
            <p:cNvGrpSpPr/>
            <p:nvPr/>
          </p:nvGrpSpPr>
          <p:grpSpPr>
            <a:xfrm>
              <a:off x="516153" y="2377674"/>
              <a:ext cx="724825" cy="235775"/>
              <a:chOff x="5845800" y="-1041575"/>
              <a:chExt cx="3198700" cy="513000"/>
            </a:xfrm>
          </p:grpSpPr>
          <p:sp>
            <p:nvSpPr>
              <p:cNvPr id="126" name="Google Shape;126;p7"/>
              <p:cNvSpPr/>
              <p:nvPr/>
            </p:nvSpPr>
            <p:spPr>
              <a:xfrm>
                <a:off x="6021700" y="-1041575"/>
                <a:ext cx="2781000" cy="513000"/>
              </a:xfrm>
              <a:prstGeom prst="roundRect">
                <a:avLst>
                  <a:gd name="adj" fmla="val 16667"/>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7"/>
              <p:cNvSpPr/>
              <p:nvPr/>
            </p:nvSpPr>
            <p:spPr>
              <a:xfrm>
                <a:off x="58458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7"/>
              <p:cNvSpPr/>
              <p:nvPr/>
            </p:nvSpPr>
            <p:spPr>
              <a:xfrm>
                <a:off x="84961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p14:dur="240">
        <p:fade/>
      </p:transition>
    </mc:Choice>
    <mc:Fallback xmlns="">
      <p:transition>
        <p:fade/>
      </p:transition>
    </mc:Fallback>
  </mc:AlternateContent>
  <p:extLst>
    <p:ext uri="{DCECCB84-F9BA-43D5-87BE-67443E8EF086}">
      <p15:sldGuideLst xmlns:p15="http://schemas.microsoft.com/office/powerpoint/2012/main">
        <p15:guide id="1" orient="horz" pos="228">
          <p15:clr>
            <a:srgbClr val="FA7B17"/>
          </p15:clr>
        </p15:guide>
        <p15:guide id="2" orient="horz" pos="170">
          <p15:clr>
            <a:srgbClr val="FA7B17"/>
          </p15:clr>
        </p15:guide>
        <p15:guide id="3" pos="5315">
          <p15:clr>
            <a:srgbClr val="FA7B17"/>
          </p15:clr>
        </p15:guide>
        <p15:guide id="4" pos="465">
          <p15:clr>
            <a:srgbClr val="FA7B17"/>
          </p15:clr>
        </p15:guide>
        <p15:guide id="5" orient="horz" pos="454">
          <p15:clr>
            <a:srgbClr val="FA7B17"/>
          </p15:clr>
        </p15:guide>
        <p15:guide id="6" orient="horz" pos="3012">
          <p15:clr>
            <a:srgbClr val="FA7B17"/>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Who we are">
  <p:cSld name="TITLE_AND_BODY_1">
    <p:spTree>
      <p:nvGrpSpPr>
        <p:cNvPr id="1" name="Shape 129"/>
        <p:cNvGrpSpPr/>
        <p:nvPr/>
      </p:nvGrpSpPr>
      <p:grpSpPr>
        <a:xfrm>
          <a:off x="0" y="0"/>
          <a:ext cx="0" cy="0"/>
          <a:chOff x="0" y="0"/>
          <a:chExt cx="0" cy="0"/>
        </a:xfrm>
      </p:grpSpPr>
      <p:sp>
        <p:nvSpPr>
          <p:cNvPr id="130" name="Google Shape;130;p8"/>
          <p:cNvSpPr txBox="1">
            <a:spLocks noGrp="1"/>
          </p:cNvSpPr>
          <p:nvPr>
            <p:ph type="sldNum" idx="12"/>
          </p:nvPr>
        </p:nvSpPr>
        <p:spPr>
          <a:xfrm>
            <a:off x="6180300" y="144075"/>
            <a:ext cx="2841000" cy="350400"/>
          </a:xfrm>
          <a:prstGeom prst="rect">
            <a:avLst/>
          </a:prstGeom>
        </p:spPr>
        <p:txBody>
          <a:bodyPr spcFirstLastPara="1" wrap="square" lIns="91425" tIns="91425" rIns="91425" bIns="91425" anchor="ctr" anchorCtr="0">
            <a:noAutofit/>
          </a:bodyPr>
          <a:lstStyle>
            <a:lvl1pPr lvl="0" rtl="0">
              <a:buNone/>
              <a:defRPr>
                <a:solidFill>
                  <a:srgbClr val="000000"/>
                </a:solidFill>
                <a:latin typeface="Lato"/>
                <a:ea typeface="Lato"/>
                <a:cs typeface="Lato"/>
                <a:sym typeface="Lato"/>
              </a:defRPr>
            </a:lvl1pPr>
            <a:lvl2pPr lvl="1" rtl="0">
              <a:buNone/>
              <a:defRPr>
                <a:solidFill>
                  <a:srgbClr val="000000"/>
                </a:solidFill>
                <a:latin typeface="Lato"/>
                <a:ea typeface="Lato"/>
                <a:cs typeface="Lato"/>
                <a:sym typeface="Lato"/>
              </a:defRPr>
            </a:lvl2pPr>
            <a:lvl3pPr lvl="2" rtl="0">
              <a:buNone/>
              <a:defRPr>
                <a:solidFill>
                  <a:srgbClr val="000000"/>
                </a:solidFill>
                <a:latin typeface="Lato"/>
                <a:ea typeface="Lato"/>
                <a:cs typeface="Lato"/>
                <a:sym typeface="Lato"/>
              </a:defRPr>
            </a:lvl3pPr>
            <a:lvl4pPr lvl="3" rtl="0">
              <a:buNone/>
              <a:defRPr>
                <a:solidFill>
                  <a:srgbClr val="000000"/>
                </a:solidFill>
                <a:latin typeface="Lato"/>
                <a:ea typeface="Lato"/>
                <a:cs typeface="Lato"/>
                <a:sym typeface="Lato"/>
              </a:defRPr>
            </a:lvl4pPr>
            <a:lvl5pPr lvl="4" rtl="0">
              <a:buNone/>
              <a:defRPr>
                <a:solidFill>
                  <a:srgbClr val="000000"/>
                </a:solidFill>
                <a:latin typeface="Lato"/>
                <a:ea typeface="Lato"/>
                <a:cs typeface="Lato"/>
                <a:sym typeface="Lato"/>
              </a:defRPr>
            </a:lvl5pPr>
            <a:lvl6pPr lvl="5" rtl="0">
              <a:buNone/>
              <a:defRPr>
                <a:solidFill>
                  <a:srgbClr val="000000"/>
                </a:solidFill>
                <a:latin typeface="Lato"/>
                <a:ea typeface="Lato"/>
                <a:cs typeface="Lato"/>
                <a:sym typeface="Lato"/>
              </a:defRPr>
            </a:lvl6pPr>
            <a:lvl7pPr lvl="6" rtl="0">
              <a:buNone/>
              <a:defRPr>
                <a:solidFill>
                  <a:srgbClr val="000000"/>
                </a:solidFill>
                <a:latin typeface="Lato"/>
                <a:ea typeface="Lato"/>
                <a:cs typeface="Lato"/>
                <a:sym typeface="Lato"/>
              </a:defRPr>
            </a:lvl7pPr>
            <a:lvl8pPr lvl="7" rtl="0">
              <a:buNone/>
              <a:defRPr>
                <a:solidFill>
                  <a:srgbClr val="000000"/>
                </a:solidFill>
                <a:latin typeface="Lato"/>
                <a:ea typeface="Lato"/>
                <a:cs typeface="Lato"/>
                <a:sym typeface="Lato"/>
              </a:defRPr>
            </a:lvl8pPr>
            <a:lvl9pPr lvl="8" rtl="0">
              <a:buNone/>
              <a:defRPr>
                <a:solidFill>
                  <a:srgbClr val="000000"/>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GB"/>
              <a:t>‹#›</a:t>
            </a:fld>
            <a:endParaRPr/>
          </a:p>
        </p:txBody>
      </p:sp>
      <p:grpSp>
        <p:nvGrpSpPr>
          <p:cNvPr id="131" name="Google Shape;131;p8"/>
          <p:cNvGrpSpPr/>
          <p:nvPr/>
        </p:nvGrpSpPr>
        <p:grpSpPr>
          <a:xfrm rot="10800000">
            <a:off x="8414676" y="4435224"/>
            <a:ext cx="510546" cy="459178"/>
            <a:chOff x="515873" y="2377674"/>
            <a:chExt cx="725105" cy="721070"/>
          </a:xfrm>
        </p:grpSpPr>
        <p:grpSp>
          <p:nvGrpSpPr>
            <p:cNvPr id="132" name="Google Shape;132;p8"/>
            <p:cNvGrpSpPr/>
            <p:nvPr/>
          </p:nvGrpSpPr>
          <p:grpSpPr>
            <a:xfrm rot="5400000">
              <a:off x="276626" y="2623722"/>
              <a:ext cx="714270" cy="235775"/>
              <a:chOff x="5845800" y="-1041575"/>
              <a:chExt cx="3198700" cy="513000"/>
            </a:xfrm>
          </p:grpSpPr>
          <p:sp>
            <p:nvSpPr>
              <p:cNvPr id="133" name="Google Shape;133;p8"/>
              <p:cNvSpPr/>
              <p:nvPr/>
            </p:nvSpPr>
            <p:spPr>
              <a:xfrm>
                <a:off x="6021700" y="-1041575"/>
                <a:ext cx="2781000" cy="513000"/>
              </a:xfrm>
              <a:prstGeom prst="roundRect">
                <a:avLst>
                  <a:gd name="adj" fmla="val 16667"/>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8"/>
              <p:cNvSpPr/>
              <p:nvPr/>
            </p:nvSpPr>
            <p:spPr>
              <a:xfrm>
                <a:off x="58458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8"/>
              <p:cNvSpPr/>
              <p:nvPr/>
            </p:nvSpPr>
            <p:spPr>
              <a:xfrm>
                <a:off x="84961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 name="Google Shape;136;p8"/>
            <p:cNvGrpSpPr/>
            <p:nvPr/>
          </p:nvGrpSpPr>
          <p:grpSpPr>
            <a:xfrm>
              <a:off x="516153" y="2377674"/>
              <a:ext cx="724825" cy="235775"/>
              <a:chOff x="5845800" y="-1041575"/>
              <a:chExt cx="3198700" cy="513000"/>
            </a:xfrm>
          </p:grpSpPr>
          <p:sp>
            <p:nvSpPr>
              <p:cNvPr id="137" name="Google Shape;137;p8"/>
              <p:cNvSpPr/>
              <p:nvPr/>
            </p:nvSpPr>
            <p:spPr>
              <a:xfrm>
                <a:off x="6021700" y="-1041575"/>
                <a:ext cx="2781000" cy="513000"/>
              </a:xfrm>
              <a:prstGeom prst="roundRect">
                <a:avLst>
                  <a:gd name="adj" fmla="val 16667"/>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8"/>
              <p:cNvSpPr/>
              <p:nvPr/>
            </p:nvSpPr>
            <p:spPr>
              <a:xfrm>
                <a:off x="58458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8"/>
              <p:cNvSpPr/>
              <p:nvPr/>
            </p:nvSpPr>
            <p:spPr>
              <a:xfrm>
                <a:off x="84961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140" name="Google Shape;140;p8"/>
          <p:cNvPicPr preferRelativeResize="0"/>
          <p:nvPr/>
        </p:nvPicPr>
        <p:blipFill rotWithShape="1">
          <a:blip r:embed="rId2">
            <a:alphaModFix/>
          </a:blip>
          <a:srcRect r="75475"/>
          <a:stretch/>
        </p:blipFill>
        <p:spPr>
          <a:xfrm>
            <a:off x="8544227" y="204700"/>
            <a:ext cx="193824" cy="157517"/>
          </a:xfrm>
          <a:prstGeom prst="rect">
            <a:avLst/>
          </a:prstGeom>
          <a:noFill/>
          <a:ln>
            <a:noFill/>
          </a:ln>
        </p:spPr>
      </p:pic>
      <p:sp>
        <p:nvSpPr>
          <p:cNvPr id="141" name="Google Shape;141;p8"/>
          <p:cNvSpPr txBox="1">
            <a:spLocks noGrp="1"/>
          </p:cNvSpPr>
          <p:nvPr>
            <p:ph type="title"/>
          </p:nvPr>
        </p:nvSpPr>
        <p:spPr>
          <a:xfrm>
            <a:off x="6706725" y="144075"/>
            <a:ext cx="1837500" cy="350400"/>
          </a:xfrm>
          <a:prstGeom prst="rect">
            <a:avLst/>
          </a:prstGeom>
        </p:spPr>
        <p:txBody>
          <a:bodyPr spcFirstLastPara="1" wrap="square" lIns="91425" tIns="91425" rIns="91425" bIns="91425" anchor="t" anchorCtr="0">
            <a:noAutofit/>
          </a:bodyPr>
          <a:lstStyle>
            <a:lvl1pPr lvl="0" algn="r" rtl="0">
              <a:spcBef>
                <a:spcPts val="0"/>
              </a:spcBef>
              <a:spcAft>
                <a:spcPts val="0"/>
              </a:spcAft>
              <a:buClr>
                <a:srgbClr val="000000"/>
              </a:buClr>
              <a:buSzPts val="1000"/>
              <a:buFont typeface="Lato"/>
              <a:buNone/>
              <a:defRPr sz="1000">
                <a:solidFill>
                  <a:srgbClr val="000000"/>
                </a:solidFill>
                <a:latin typeface="Lato"/>
                <a:ea typeface="Lato"/>
                <a:cs typeface="Lato"/>
                <a:sym typeface="Lato"/>
              </a:defRPr>
            </a:lvl1pPr>
            <a:lvl2pPr lvl="1" algn="r" rtl="0">
              <a:spcBef>
                <a:spcPts val="0"/>
              </a:spcBef>
              <a:spcAft>
                <a:spcPts val="0"/>
              </a:spcAft>
              <a:buClr>
                <a:srgbClr val="000000"/>
              </a:buClr>
              <a:buSzPts val="1000"/>
              <a:buFont typeface="Lato"/>
              <a:buNone/>
              <a:defRPr sz="1000">
                <a:solidFill>
                  <a:srgbClr val="000000"/>
                </a:solidFill>
                <a:latin typeface="Lato"/>
                <a:ea typeface="Lato"/>
                <a:cs typeface="Lato"/>
                <a:sym typeface="Lato"/>
              </a:defRPr>
            </a:lvl2pPr>
            <a:lvl3pPr lvl="2" algn="r" rtl="0">
              <a:spcBef>
                <a:spcPts val="0"/>
              </a:spcBef>
              <a:spcAft>
                <a:spcPts val="0"/>
              </a:spcAft>
              <a:buClr>
                <a:srgbClr val="000000"/>
              </a:buClr>
              <a:buSzPts val="1000"/>
              <a:buFont typeface="Lato"/>
              <a:buNone/>
              <a:defRPr sz="1000">
                <a:solidFill>
                  <a:srgbClr val="000000"/>
                </a:solidFill>
                <a:latin typeface="Lato"/>
                <a:ea typeface="Lato"/>
                <a:cs typeface="Lato"/>
                <a:sym typeface="Lato"/>
              </a:defRPr>
            </a:lvl3pPr>
            <a:lvl4pPr lvl="3" algn="r" rtl="0">
              <a:spcBef>
                <a:spcPts val="0"/>
              </a:spcBef>
              <a:spcAft>
                <a:spcPts val="0"/>
              </a:spcAft>
              <a:buClr>
                <a:srgbClr val="000000"/>
              </a:buClr>
              <a:buSzPts val="1000"/>
              <a:buFont typeface="Lato"/>
              <a:buNone/>
              <a:defRPr sz="1000">
                <a:solidFill>
                  <a:srgbClr val="000000"/>
                </a:solidFill>
                <a:latin typeface="Lato"/>
                <a:ea typeface="Lato"/>
                <a:cs typeface="Lato"/>
                <a:sym typeface="Lato"/>
              </a:defRPr>
            </a:lvl4pPr>
            <a:lvl5pPr lvl="4" algn="r" rtl="0">
              <a:spcBef>
                <a:spcPts val="0"/>
              </a:spcBef>
              <a:spcAft>
                <a:spcPts val="0"/>
              </a:spcAft>
              <a:buClr>
                <a:srgbClr val="000000"/>
              </a:buClr>
              <a:buSzPts val="1000"/>
              <a:buFont typeface="Lato"/>
              <a:buNone/>
              <a:defRPr sz="1000">
                <a:solidFill>
                  <a:srgbClr val="000000"/>
                </a:solidFill>
                <a:latin typeface="Lato"/>
                <a:ea typeface="Lato"/>
                <a:cs typeface="Lato"/>
                <a:sym typeface="Lato"/>
              </a:defRPr>
            </a:lvl5pPr>
            <a:lvl6pPr lvl="5" algn="r" rtl="0">
              <a:spcBef>
                <a:spcPts val="0"/>
              </a:spcBef>
              <a:spcAft>
                <a:spcPts val="0"/>
              </a:spcAft>
              <a:buClr>
                <a:srgbClr val="000000"/>
              </a:buClr>
              <a:buSzPts val="1000"/>
              <a:buFont typeface="Lato"/>
              <a:buNone/>
              <a:defRPr sz="1000">
                <a:solidFill>
                  <a:srgbClr val="000000"/>
                </a:solidFill>
                <a:latin typeface="Lato"/>
                <a:ea typeface="Lato"/>
                <a:cs typeface="Lato"/>
                <a:sym typeface="Lato"/>
              </a:defRPr>
            </a:lvl6pPr>
            <a:lvl7pPr lvl="6" algn="r" rtl="0">
              <a:spcBef>
                <a:spcPts val="0"/>
              </a:spcBef>
              <a:spcAft>
                <a:spcPts val="0"/>
              </a:spcAft>
              <a:buClr>
                <a:srgbClr val="000000"/>
              </a:buClr>
              <a:buSzPts val="1000"/>
              <a:buFont typeface="Lato"/>
              <a:buNone/>
              <a:defRPr sz="1000">
                <a:solidFill>
                  <a:srgbClr val="000000"/>
                </a:solidFill>
                <a:latin typeface="Lato"/>
                <a:ea typeface="Lato"/>
                <a:cs typeface="Lato"/>
                <a:sym typeface="Lato"/>
              </a:defRPr>
            </a:lvl7pPr>
            <a:lvl8pPr lvl="7" algn="r" rtl="0">
              <a:spcBef>
                <a:spcPts val="0"/>
              </a:spcBef>
              <a:spcAft>
                <a:spcPts val="0"/>
              </a:spcAft>
              <a:buClr>
                <a:srgbClr val="000000"/>
              </a:buClr>
              <a:buSzPts val="1000"/>
              <a:buFont typeface="Lato"/>
              <a:buNone/>
              <a:defRPr sz="1000">
                <a:solidFill>
                  <a:srgbClr val="000000"/>
                </a:solidFill>
                <a:latin typeface="Lato"/>
                <a:ea typeface="Lato"/>
                <a:cs typeface="Lato"/>
                <a:sym typeface="Lato"/>
              </a:defRPr>
            </a:lvl8pPr>
            <a:lvl9pPr lvl="8" algn="r" rtl="0">
              <a:spcBef>
                <a:spcPts val="0"/>
              </a:spcBef>
              <a:spcAft>
                <a:spcPts val="0"/>
              </a:spcAft>
              <a:buClr>
                <a:srgbClr val="000000"/>
              </a:buClr>
              <a:buSzPts val="1000"/>
              <a:buFont typeface="Lato"/>
              <a:buNone/>
              <a:defRPr sz="1000">
                <a:solidFill>
                  <a:srgbClr val="000000"/>
                </a:solidFill>
                <a:latin typeface="Lato"/>
                <a:ea typeface="Lato"/>
                <a:cs typeface="Lato"/>
                <a:sym typeface="Lato"/>
              </a:defRPr>
            </a:lvl9pPr>
          </a:lstStyle>
          <a:p>
            <a:endParaRPr/>
          </a:p>
        </p:txBody>
      </p:sp>
      <p:sp>
        <p:nvSpPr>
          <p:cNvPr id="142" name="Google Shape;142;p8"/>
          <p:cNvSpPr txBox="1">
            <a:spLocks noGrp="1"/>
          </p:cNvSpPr>
          <p:nvPr>
            <p:ph type="sldNum" idx="2"/>
          </p:nvPr>
        </p:nvSpPr>
        <p:spPr>
          <a:xfrm>
            <a:off x="6180300" y="144075"/>
            <a:ext cx="2841000" cy="3504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pic>
        <p:nvPicPr>
          <p:cNvPr id="143" name="Google Shape;143;p8"/>
          <p:cNvPicPr preferRelativeResize="0"/>
          <p:nvPr/>
        </p:nvPicPr>
        <p:blipFill rotWithShape="1">
          <a:blip r:embed="rId3">
            <a:alphaModFix/>
          </a:blip>
          <a:srcRect/>
          <a:stretch/>
        </p:blipFill>
        <p:spPr>
          <a:xfrm>
            <a:off x="228600" y="868100"/>
            <a:ext cx="4608200" cy="4280841"/>
          </a:xfrm>
          <a:prstGeom prst="rect">
            <a:avLst/>
          </a:prstGeom>
          <a:noFill/>
          <a:ln>
            <a:noFill/>
          </a:ln>
        </p:spPr>
      </p:pic>
      <p:grpSp>
        <p:nvGrpSpPr>
          <p:cNvPr id="144" name="Google Shape;144;p8"/>
          <p:cNvGrpSpPr/>
          <p:nvPr/>
        </p:nvGrpSpPr>
        <p:grpSpPr>
          <a:xfrm>
            <a:off x="227153" y="269999"/>
            <a:ext cx="510546" cy="459178"/>
            <a:chOff x="515873" y="2377674"/>
            <a:chExt cx="725105" cy="721070"/>
          </a:xfrm>
        </p:grpSpPr>
        <p:grpSp>
          <p:nvGrpSpPr>
            <p:cNvPr id="145" name="Google Shape;145;p8"/>
            <p:cNvGrpSpPr/>
            <p:nvPr/>
          </p:nvGrpSpPr>
          <p:grpSpPr>
            <a:xfrm rot="5400000">
              <a:off x="276626" y="2623722"/>
              <a:ext cx="714270" cy="235775"/>
              <a:chOff x="5845800" y="-1041575"/>
              <a:chExt cx="3198700" cy="513000"/>
            </a:xfrm>
          </p:grpSpPr>
          <p:sp>
            <p:nvSpPr>
              <p:cNvPr id="146" name="Google Shape;146;p8"/>
              <p:cNvSpPr/>
              <p:nvPr/>
            </p:nvSpPr>
            <p:spPr>
              <a:xfrm>
                <a:off x="6021700" y="-1041575"/>
                <a:ext cx="2781000" cy="513000"/>
              </a:xfrm>
              <a:prstGeom prst="roundRect">
                <a:avLst>
                  <a:gd name="adj" fmla="val 16667"/>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8"/>
              <p:cNvSpPr/>
              <p:nvPr/>
            </p:nvSpPr>
            <p:spPr>
              <a:xfrm>
                <a:off x="58458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8"/>
              <p:cNvSpPr/>
              <p:nvPr/>
            </p:nvSpPr>
            <p:spPr>
              <a:xfrm>
                <a:off x="84961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9" name="Google Shape;149;p8"/>
            <p:cNvGrpSpPr/>
            <p:nvPr/>
          </p:nvGrpSpPr>
          <p:grpSpPr>
            <a:xfrm>
              <a:off x="516153" y="2377674"/>
              <a:ext cx="724825" cy="235775"/>
              <a:chOff x="5845800" y="-1041575"/>
              <a:chExt cx="3198700" cy="513000"/>
            </a:xfrm>
          </p:grpSpPr>
          <p:sp>
            <p:nvSpPr>
              <p:cNvPr id="150" name="Google Shape;150;p8"/>
              <p:cNvSpPr/>
              <p:nvPr/>
            </p:nvSpPr>
            <p:spPr>
              <a:xfrm>
                <a:off x="6021700" y="-1041575"/>
                <a:ext cx="2781000" cy="513000"/>
              </a:xfrm>
              <a:prstGeom prst="roundRect">
                <a:avLst>
                  <a:gd name="adj" fmla="val 16667"/>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8"/>
              <p:cNvSpPr/>
              <p:nvPr/>
            </p:nvSpPr>
            <p:spPr>
              <a:xfrm>
                <a:off x="58458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8"/>
              <p:cNvSpPr/>
              <p:nvPr/>
            </p:nvSpPr>
            <p:spPr>
              <a:xfrm>
                <a:off x="84961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53" name="Google Shape;153;p8"/>
          <p:cNvSpPr txBox="1"/>
          <p:nvPr/>
        </p:nvSpPr>
        <p:spPr>
          <a:xfrm>
            <a:off x="5038675" y="766950"/>
            <a:ext cx="30000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4800">
                <a:solidFill>
                  <a:schemeClr val="dk1"/>
                </a:solidFill>
                <a:latin typeface="Lato Black"/>
                <a:ea typeface="Lato Black"/>
                <a:cs typeface="Lato Black"/>
                <a:sym typeface="Lato Black"/>
              </a:rPr>
              <a:t>WHO WE ARE</a:t>
            </a:r>
            <a:endParaRPr/>
          </a:p>
        </p:txBody>
      </p:sp>
    </p:spTree>
  </p:cSld>
  <p:clrMapOvr>
    <a:masterClrMapping/>
  </p:clrMapOvr>
  <mc:AlternateContent xmlns:mc="http://schemas.openxmlformats.org/markup-compatibility/2006" xmlns:p14="http://schemas.microsoft.com/office/powerpoint/2010/main">
    <mc:Choice Requires="p14">
      <p:transition p14:dur="240">
        <p:fade/>
      </p:transition>
    </mc:Choice>
    <mc:Fallback xmlns="">
      <p:transition>
        <p:fade/>
      </p:transition>
    </mc:Fallback>
  </mc:AlternateContent>
  <p:extLst>
    <p:ext uri="{DCECCB84-F9BA-43D5-87BE-67443E8EF086}">
      <p15:sldGuideLst xmlns:p15="http://schemas.microsoft.com/office/powerpoint/2012/main">
        <p15:guide id="1" orient="horz" pos="228">
          <p15:clr>
            <a:srgbClr val="FA7B17"/>
          </p15:clr>
        </p15:guide>
        <p15:guide id="2" orient="horz" pos="170">
          <p15:clr>
            <a:srgbClr val="FA7B17"/>
          </p15:clr>
        </p15:guide>
        <p15:guide id="3" orient="horz" pos="624">
          <p15:clr>
            <a:srgbClr val="FA7B17"/>
          </p15:clr>
        </p15:guide>
        <p15:guide id="4" pos="3231">
          <p15:clr>
            <a:srgbClr val="FA7B17"/>
          </p15:clr>
        </p15:guide>
        <p15:guide id="5" pos="465">
          <p15:clr>
            <a:srgbClr val="FA7B17"/>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mpaigns">
  <p:cSld name="TITLE_AND_BODY_1_1">
    <p:spTree>
      <p:nvGrpSpPr>
        <p:cNvPr id="1" name="Shape 154"/>
        <p:cNvGrpSpPr/>
        <p:nvPr/>
      </p:nvGrpSpPr>
      <p:grpSpPr>
        <a:xfrm>
          <a:off x="0" y="0"/>
          <a:ext cx="0" cy="0"/>
          <a:chOff x="0" y="0"/>
          <a:chExt cx="0" cy="0"/>
        </a:xfrm>
      </p:grpSpPr>
      <p:sp>
        <p:nvSpPr>
          <p:cNvPr id="155" name="Google Shape;155;p9"/>
          <p:cNvSpPr txBox="1">
            <a:spLocks noGrp="1"/>
          </p:cNvSpPr>
          <p:nvPr>
            <p:ph type="sldNum" idx="12"/>
          </p:nvPr>
        </p:nvSpPr>
        <p:spPr>
          <a:xfrm>
            <a:off x="6180300" y="144075"/>
            <a:ext cx="2841000" cy="350400"/>
          </a:xfrm>
          <a:prstGeom prst="rect">
            <a:avLst/>
          </a:prstGeom>
        </p:spPr>
        <p:txBody>
          <a:bodyPr spcFirstLastPara="1" wrap="square" lIns="91425" tIns="91425" rIns="91425" bIns="91425" anchor="ctr" anchorCtr="0">
            <a:noAutofit/>
          </a:bodyPr>
          <a:lstStyle>
            <a:lvl1pPr lvl="0" rtl="0">
              <a:buNone/>
              <a:defRPr>
                <a:solidFill>
                  <a:srgbClr val="000000"/>
                </a:solidFill>
                <a:latin typeface="Lato"/>
                <a:ea typeface="Lato"/>
                <a:cs typeface="Lato"/>
                <a:sym typeface="Lato"/>
              </a:defRPr>
            </a:lvl1pPr>
            <a:lvl2pPr lvl="1" rtl="0">
              <a:buNone/>
              <a:defRPr>
                <a:solidFill>
                  <a:srgbClr val="000000"/>
                </a:solidFill>
                <a:latin typeface="Lato"/>
                <a:ea typeface="Lato"/>
                <a:cs typeface="Lato"/>
                <a:sym typeface="Lato"/>
              </a:defRPr>
            </a:lvl2pPr>
            <a:lvl3pPr lvl="2" rtl="0">
              <a:buNone/>
              <a:defRPr>
                <a:solidFill>
                  <a:srgbClr val="000000"/>
                </a:solidFill>
                <a:latin typeface="Lato"/>
                <a:ea typeface="Lato"/>
                <a:cs typeface="Lato"/>
                <a:sym typeface="Lato"/>
              </a:defRPr>
            </a:lvl3pPr>
            <a:lvl4pPr lvl="3" rtl="0">
              <a:buNone/>
              <a:defRPr>
                <a:solidFill>
                  <a:srgbClr val="000000"/>
                </a:solidFill>
                <a:latin typeface="Lato"/>
                <a:ea typeface="Lato"/>
                <a:cs typeface="Lato"/>
                <a:sym typeface="Lato"/>
              </a:defRPr>
            </a:lvl4pPr>
            <a:lvl5pPr lvl="4" rtl="0">
              <a:buNone/>
              <a:defRPr>
                <a:solidFill>
                  <a:srgbClr val="000000"/>
                </a:solidFill>
                <a:latin typeface="Lato"/>
                <a:ea typeface="Lato"/>
                <a:cs typeface="Lato"/>
                <a:sym typeface="Lato"/>
              </a:defRPr>
            </a:lvl5pPr>
            <a:lvl6pPr lvl="5" rtl="0">
              <a:buNone/>
              <a:defRPr>
                <a:solidFill>
                  <a:srgbClr val="000000"/>
                </a:solidFill>
                <a:latin typeface="Lato"/>
                <a:ea typeface="Lato"/>
                <a:cs typeface="Lato"/>
                <a:sym typeface="Lato"/>
              </a:defRPr>
            </a:lvl6pPr>
            <a:lvl7pPr lvl="6" rtl="0">
              <a:buNone/>
              <a:defRPr>
                <a:solidFill>
                  <a:srgbClr val="000000"/>
                </a:solidFill>
                <a:latin typeface="Lato"/>
                <a:ea typeface="Lato"/>
                <a:cs typeface="Lato"/>
                <a:sym typeface="Lato"/>
              </a:defRPr>
            </a:lvl7pPr>
            <a:lvl8pPr lvl="7" rtl="0">
              <a:buNone/>
              <a:defRPr>
                <a:solidFill>
                  <a:srgbClr val="000000"/>
                </a:solidFill>
                <a:latin typeface="Lato"/>
                <a:ea typeface="Lato"/>
                <a:cs typeface="Lato"/>
                <a:sym typeface="Lato"/>
              </a:defRPr>
            </a:lvl8pPr>
            <a:lvl9pPr lvl="8" rtl="0">
              <a:buNone/>
              <a:defRPr>
                <a:solidFill>
                  <a:srgbClr val="000000"/>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GB"/>
              <a:t>‹#›</a:t>
            </a:fld>
            <a:endParaRPr/>
          </a:p>
        </p:txBody>
      </p:sp>
      <p:grpSp>
        <p:nvGrpSpPr>
          <p:cNvPr id="156" name="Google Shape;156;p9"/>
          <p:cNvGrpSpPr/>
          <p:nvPr/>
        </p:nvGrpSpPr>
        <p:grpSpPr>
          <a:xfrm rot="10800000">
            <a:off x="8414676" y="4435224"/>
            <a:ext cx="510546" cy="459178"/>
            <a:chOff x="515873" y="2377674"/>
            <a:chExt cx="725105" cy="721070"/>
          </a:xfrm>
        </p:grpSpPr>
        <p:grpSp>
          <p:nvGrpSpPr>
            <p:cNvPr id="157" name="Google Shape;157;p9"/>
            <p:cNvGrpSpPr/>
            <p:nvPr/>
          </p:nvGrpSpPr>
          <p:grpSpPr>
            <a:xfrm rot="5400000">
              <a:off x="276626" y="2623722"/>
              <a:ext cx="714270" cy="235775"/>
              <a:chOff x="5845800" y="-1041575"/>
              <a:chExt cx="3198700" cy="513000"/>
            </a:xfrm>
          </p:grpSpPr>
          <p:sp>
            <p:nvSpPr>
              <p:cNvPr id="158" name="Google Shape;158;p9"/>
              <p:cNvSpPr/>
              <p:nvPr/>
            </p:nvSpPr>
            <p:spPr>
              <a:xfrm>
                <a:off x="6021700" y="-1041575"/>
                <a:ext cx="2781000" cy="513000"/>
              </a:xfrm>
              <a:prstGeom prst="roundRect">
                <a:avLst>
                  <a:gd name="adj" fmla="val 16667"/>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9"/>
              <p:cNvSpPr/>
              <p:nvPr/>
            </p:nvSpPr>
            <p:spPr>
              <a:xfrm>
                <a:off x="58458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9"/>
              <p:cNvSpPr/>
              <p:nvPr/>
            </p:nvSpPr>
            <p:spPr>
              <a:xfrm>
                <a:off x="84961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 name="Google Shape;161;p9"/>
            <p:cNvGrpSpPr/>
            <p:nvPr/>
          </p:nvGrpSpPr>
          <p:grpSpPr>
            <a:xfrm>
              <a:off x="516153" y="2377674"/>
              <a:ext cx="724825" cy="235775"/>
              <a:chOff x="5845800" y="-1041575"/>
              <a:chExt cx="3198700" cy="513000"/>
            </a:xfrm>
          </p:grpSpPr>
          <p:sp>
            <p:nvSpPr>
              <p:cNvPr id="162" name="Google Shape;162;p9"/>
              <p:cNvSpPr/>
              <p:nvPr/>
            </p:nvSpPr>
            <p:spPr>
              <a:xfrm>
                <a:off x="6021700" y="-1041575"/>
                <a:ext cx="2781000" cy="513000"/>
              </a:xfrm>
              <a:prstGeom prst="roundRect">
                <a:avLst>
                  <a:gd name="adj" fmla="val 16667"/>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9"/>
              <p:cNvSpPr/>
              <p:nvPr/>
            </p:nvSpPr>
            <p:spPr>
              <a:xfrm>
                <a:off x="58458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9"/>
              <p:cNvSpPr/>
              <p:nvPr/>
            </p:nvSpPr>
            <p:spPr>
              <a:xfrm>
                <a:off x="84961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165" name="Google Shape;165;p9"/>
          <p:cNvPicPr preferRelativeResize="0"/>
          <p:nvPr/>
        </p:nvPicPr>
        <p:blipFill rotWithShape="1">
          <a:blip r:embed="rId2">
            <a:alphaModFix/>
          </a:blip>
          <a:srcRect r="75475"/>
          <a:stretch/>
        </p:blipFill>
        <p:spPr>
          <a:xfrm>
            <a:off x="8544227" y="204700"/>
            <a:ext cx="193824" cy="157517"/>
          </a:xfrm>
          <a:prstGeom prst="rect">
            <a:avLst/>
          </a:prstGeom>
          <a:noFill/>
          <a:ln>
            <a:noFill/>
          </a:ln>
        </p:spPr>
      </p:pic>
      <p:sp>
        <p:nvSpPr>
          <p:cNvPr id="166" name="Google Shape;166;p9"/>
          <p:cNvSpPr txBox="1">
            <a:spLocks noGrp="1"/>
          </p:cNvSpPr>
          <p:nvPr>
            <p:ph type="title"/>
          </p:nvPr>
        </p:nvSpPr>
        <p:spPr>
          <a:xfrm>
            <a:off x="6706725" y="144075"/>
            <a:ext cx="1837500" cy="350400"/>
          </a:xfrm>
          <a:prstGeom prst="rect">
            <a:avLst/>
          </a:prstGeom>
        </p:spPr>
        <p:txBody>
          <a:bodyPr spcFirstLastPara="1" wrap="square" lIns="91425" tIns="91425" rIns="91425" bIns="91425" anchor="t" anchorCtr="0">
            <a:noAutofit/>
          </a:bodyPr>
          <a:lstStyle>
            <a:lvl1pPr lvl="0" algn="r" rtl="0">
              <a:spcBef>
                <a:spcPts val="0"/>
              </a:spcBef>
              <a:spcAft>
                <a:spcPts val="0"/>
              </a:spcAft>
              <a:buClr>
                <a:srgbClr val="000000"/>
              </a:buClr>
              <a:buSzPts val="1000"/>
              <a:buFont typeface="Lato"/>
              <a:buNone/>
              <a:defRPr sz="1000">
                <a:solidFill>
                  <a:srgbClr val="000000"/>
                </a:solidFill>
                <a:latin typeface="Lato"/>
                <a:ea typeface="Lato"/>
                <a:cs typeface="Lato"/>
                <a:sym typeface="Lato"/>
              </a:defRPr>
            </a:lvl1pPr>
            <a:lvl2pPr lvl="1" algn="r" rtl="0">
              <a:spcBef>
                <a:spcPts val="0"/>
              </a:spcBef>
              <a:spcAft>
                <a:spcPts val="0"/>
              </a:spcAft>
              <a:buClr>
                <a:srgbClr val="000000"/>
              </a:buClr>
              <a:buSzPts val="1000"/>
              <a:buFont typeface="Lato"/>
              <a:buNone/>
              <a:defRPr sz="1000">
                <a:solidFill>
                  <a:srgbClr val="000000"/>
                </a:solidFill>
                <a:latin typeface="Lato"/>
                <a:ea typeface="Lato"/>
                <a:cs typeface="Lato"/>
                <a:sym typeface="Lato"/>
              </a:defRPr>
            </a:lvl2pPr>
            <a:lvl3pPr lvl="2" algn="r" rtl="0">
              <a:spcBef>
                <a:spcPts val="0"/>
              </a:spcBef>
              <a:spcAft>
                <a:spcPts val="0"/>
              </a:spcAft>
              <a:buClr>
                <a:srgbClr val="000000"/>
              </a:buClr>
              <a:buSzPts val="1000"/>
              <a:buFont typeface="Lato"/>
              <a:buNone/>
              <a:defRPr sz="1000">
                <a:solidFill>
                  <a:srgbClr val="000000"/>
                </a:solidFill>
                <a:latin typeface="Lato"/>
                <a:ea typeface="Lato"/>
                <a:cs typeface="Lato"/>
                <a:sym typeface="Lato"/>
              </a:defRPr>
            </a:lvl3pPr>
            <a:lvl4pPr lvl="3" algn="r" rtl="0">
              <a:spcBef>
                <a:spcPts val="0"/>
              </a:spcBef>
              <a:spcAft>
                <a:spcPts val="0"/>
              </a:spcAft>
              <a:buClr>
                <a:srgbClr val="000000"/>
              </a:buClr>
              <a:buSzPts val="1000"/>
              <a:buFont typeface="Lato"/>
              <a:buNone/>
              <a:defRPr sz="1000">
                <a:solidFill>
                  <a:srgbClr val="000000"/>
                </a:solidFill>
                <a:latin typeface="Lato"/>
                <a:ea typeface="Lato"/>
                <a:cs typeface="Lato"/>
                <a:sym typeface="Lato"/>
              </a:defRPr>
            </a:lvl4pPr>
            <a:lvl5pPr lvl="4" algn="r" rtl="0">
              <a:spcBef>
                <a:spcPts val="0"/>
              </a:spcBef>
              <a:spcAft>
                <a:spcPts val="0"/>
              </a:spcAft>
              <a:buClr>
                <a:srgbClr val="000000"/>
              </a:buClr>
              <a:buSzPts val="1000"/>
              <a:buFont typeface="Lato"/>
              <a:buNone/>
              <a:defRPr sz="1000">
                <a:solidFill>
                  <a:srgbClr val="000000"/>
                </a:solidFill>
                <a:latin typeface="Lato"/>
                <a:ea typeface="Lato"/>
                <a:cs typeface="Lato"/>
                <a:sym typeface="Lato"/>
              </a:defRPr>
            </a:lvl5pPr>
            <a:lvl6pPr lvl="5" algn="r" rtl="0">
              <a:spcBef>
                <a:spcPts val="0"/>
              </a:spcBef>
              <a:spcAft>
                <a:spcPts val="0"/>
              </a:spcAft>
              <a:buClr>
                <a:srgbClr val="000000"/>
              </a:buClr>
              <a:buSzPts val="1000"/>
              <a:buFont typeface="Lato"/>
              <a:buNone/>
              <a:defRPr sz="1000">
                <a:solidFill>
                  <a:srgbClr val="000000"/>
                </a:solidFill>
                <a:latin typeface="Lato"/>
                <a:ea typeface="Lato"/>
                <a:cs typeface="Lato"/>
                <a:sym typeface="Lato"/>
              </a:defRPr>
            </a:lvl6pPr>
            <a:lvl7pPr lvl="6" algn="r" rtl="0">
              <a:spcBef>
                <a:spcPts val="0"/>
              </a:spcBef>
              <a:spcAft>
                <a:spcPts val="0"/>
              </a:spcAft>
              <a:buClr>
                <a:srgbClr val="000000"/>
              </a:buClr>
              <a:buSzPts val="1000"/>
              <a:buFont typeface="Lato"/>
              <a:buNone/>
              <a:defRPr sz="1000">
                <a:solidFill>
                  <a:srgbClr val="000000"/>
                </a:solidFill>
                <a:latin typeface="Lato"/>
                <a:ea typeface="Lato"/>
                <a:cs typeface="Lato"/>
                <a:sym typeface="Lato"/>
              </a:defRPr>
            </a:lvl7pPr>
            <a:lvl8pPr lvl="7" algn="r" rtl="0">
              <a:spcBef>
                <a:spcPts val="0"/>
              </a:spcBef>
              <a:spcAft>
                <a:spcPts val="0"/>
              </a:spcAft>
              <a:buClr>
                <a:srgbClr val="000000"/>
              </a:buClr>
              <a:buSzPts val="1000"/>
              <a:buFont typeface="Lato"/>
              <a:buNone/>
              <a:defRPr sz="1000">
                <a:solidFill>
                  <a:srgbClr val="000000"/>
                </a:solidFill>
                <a:latin typeface="Lato"/>
                <a:ea typeface="Lato"/>
                <a:cs typeface="Lato"/>
                <a:sym typeface="Lato"/>
              </a:defRPr>
            </a:lvl8pPr>
            <a:lvl9pPr lvl="8" algn="r" rtl="0">
              <a:spcBef>
                <a:spcPts val="0"/>
              </a:spcBef>
              <a:spcAft>
                <a:spcPts val="0"/>
              </a:spcAft>
              <a:buClr>
                <a:srgbClr val="000000"/>
              </a:buClr>
              <a:buSzPts val="1000"/>
              <a:buFont typeface="Lato"/>
              <a:buNone/>
              <a:defRPr sz="1000">
                <a:solidFill>
                  <a:srgbClr val="000000"/>
                </a:solidFill>
                <a:latin typeface="Lato"/>
                <a:ea typeface="Lato"/>
                <a:cs typeface="Lato"/>
                <a:sym typeface="Lato"/>
              </a:defRPr>
            </a:lvl9pPr>
          </a:lstStyle>
          <a:p>
            <a:endParaRPr/>
          </a:p>
        </p:txBody>
      </p:sp>
      <p:sp>
        <p:nvSpPr>
          <p:cNvPr id="167" name="Google Shape;167;p9"/>
          <p:cNvSpPr txBox="1">
            <a:spLocks noGrp="1"/>
          </p:cNvSpPr>
          <p:nvPr>
            <p:ph type="sldNum" idx="2"/>
          </p:nvPr>
        </p:nvSpPr>
        <p:spPr>
          <a:xfrm>
            <a:off x="6180300" y="144075"/>
            <a:ext cx="2841000" cy="3504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grpSp>
        <p:nvGrpSpPr>
          <p:cNvPr id="168" name="Google Shape;168;p9"/>
          <p:cNvGrpSpPr/>
          <p:nvPr/>
        </p:nvGrpSpPr>
        <p:grpSpPr>
          <a:xfrm>
            <a:off x="227153" y="269999"/>
            <a:ext cx="510546" cy="459178"/>
            <a:chOff x="515873" y="2377674"/>
            <a:chExt cx="725105" cy="721070"/>
          </a:xfrm>
        </p:grpSpPr>
        <p:grpSp>
          <p:nvGrpSpPr>
            <p:cNvPr id="169" name="Google Shape;169;p9"/>
            <p:cNvGrpSpPr/>
            <p:nvPr/>
          </p:nvGrpSpPr>
          <p:grpSpPr>
            <a:xfrm rot="5400000">
              <a:off x="276626" y="2623722"/>
              <a:ext cx="714270" cy="235775"/>
              <a:chOff x="5845800" y="-1041575"/>
              <a:chExt cx="3198700" cy="513000"/>
            </a:xfrm>
          </p:grpSpPr>
          <p:sp>
            <p:nvSpPr>
              <p:cNvPr id="170" name="Google Shape;170;p9"/>
              <p:cNvSpPr/>
              <p:nvPr/>
            </p:nvSpPr>
            <p:spPr>
              <a:xfrm>
                <a:off x="6021700" y="-1041575"/>
                <a:ext cx="2781000" cy="513000"/>
              </a:xfrm>
              <a:prstGeom prst="roundRect">
                <a:avLst>
                  <a:gd name="adj" fmla="val 16667"/>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9"/>
              <p:cNvSpPr/>
              <p:nvPr/>
            </p:nvSpPr>
            <p:spPr>
              <a:xfrm>
                <a:off x="58458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9"/>
              <p:cNvSpPr/>
              <p:nvPr/>
            </p:nvSpPr>
            <p:spPr>
              <a:xfrm>
                <a:off x="84961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3" name="Google Shape;173;p9"/>
            <p:cNvGrpSpPr/>
            <p:nvPr/>
          </p:nvGrpSpPr>
          <p:grpSpPr>
            <a:xfrm>
              <a:off x="516153" y="2377674"/>
              <a:ext cx="724825" cy="235775"/>
              <a:chOff x="5845800" y="-1041575"/>
              <a:chExt cx="3198700" cy="513000"/>
            </a:xfrm>
          </p:grpSpPr>
          <p:sp>
            <p:nvSpPr>
              <p:cNvPr id="174" name="Google Shape;174;p9"/>
              <p:cNvSpPr/>
              <p:nvPr/>
            </p:nvSpPr>
            <p:spPr>
              <a:xfrm>
                <a:off x="6021700" y="-1041575"/>
                <a:ext cx="2781000" cy="513000"/>
              </a:xfrm>
              <a:prstGeom prst="roundRect">
                <a:avLst>
                  <a:gd name="adj" fmla="val 16667"/>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9"/>
              <p:cNvSpPr/>
              <p:nvPr/>
            </p:nvSpPr>
            <p:spPr>
              <a:xfrm>
                <a:off x="58458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9"/>
              <p:cNvSpPr/>
              <p:nvPr/>
            </p:nvSpPr>
            <p:spPr>
              <a:xfrm>
                <a:off x="84961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77" name="Google Shape;177;p9"/>
          <p:cNvSpPr txBox="1"/>
          <p:nvPr/>
        </p:nvSpPr>
        <p:spPr>
          <a:xfrm>
            <a:off x="4401450" y="766950"/>
            <a:ext cx="39141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4800">
                <a:solidFill>
                  <a:schemeClr val="dk1"/>
                </a:solidFill>
                <a:latin typeface="Lato Black"/>
                <a:ea typeface="Lato Black"/>
                <a:cs typeface="Lato Black"/>
                <a:sym typeface="Lato Black"/>
              </a:rPr>
              <a:t>CAMPAIGNS</a:t>
            </a:r>
            <a:endParaRPr/>
          </a:p>
        </p:txBody>
      </p:sp>
      <p:pic>
        <p:nvPicPr>
          <p:cNvPr id="178" name="Google Shape;178;p9"/>
          <p:cNvPicPr preferRelativeResize="0"/>
          <p:nvPr/>
        </p:nvPicPr>
        <p:blipFill rotWithShape="1">
          <a:blip r:embed="rId3">
            <a:alphaModFix/>
          </a:blip>
          <a:srcRect t="1662" b="1662"/>
          <a:stretch/>
        </p:blipFill>
        <p:spPr>
          <a:xfrm>
            <a:off x="764850" y="1366250"/>
            <a:ext cx="3587303" cy="33324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240">
        <p:fade/>
      </p:transition>
    </mc:Choice>
    <mc:Fallback xmlns="">
      <p:transition>
        <p:fade/>
      </p:transition>
    </mc:Fallback>
  </mc:AlternateContent>
  <p:extLst>
    <p:ext uri="{DCECCB84-F9BA-43D5-87BE-67443E8EF086}">
      <p15:sldGuideLst xmlns:p15="http://schemas.microsoft.com/office/powerpoint/2012/main">
        <p15:guide id="1" orient="horz" pos="228">
          <p15:clr>
            <a:srgbClr val="FA7B17"/>
          </p15:clr>
        </p15:guide>
        <p15:guide id="2" orient="horz" pos="170">
          <p15:clr>
            <a:srgbClr val="FA7B17"/>
          </p15:clr>
        </p15:guide>
        <p15:guide id="3" orient="horz" pos="624">
          <p15:clr>
            <a:srgbClr val="FA7B17"/>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Opportunity">
  <p:cSld name="TITLE_AND_BODY_1_1_1">
    <p:spTree>
      <p:nvGrpSpPr>
        <p:cNvPr id="1" name="Shape 179"/>
        <p:cNvGrpSpPr/>
        <p:nvPr/>
      </p:nvGrpSpPr>
      <p:grpSpPr>
        <a:xfrm>
          <a:off x="0" y="0"/>
          <a:ext cx="0" cy="0"/>
          <a:chOff x="0" y="0"/>
          <a:chExt cx="0" cy="0"/>
        </a:xfrm>
      </p:grpSpPr>
      <p:pic>
        <p:nvPicPr>
          <p:cNvPr id="180" name="Google Shape;180;p10"/>
          <p:cNvPicPr preferRelativeResize="0"/>
          <p:nvPr/>
        </p:nvPicPr>
        <p:blipFill>
          <a:blip r:embed="rId2">
            <a:alphaModFix/>
          </a:blip>
          <a:stretch>
            <a:fillRect/>
          </a:stretch>
        </p:blipFill>
        <p:spPr>
          <a:xfrm>
            <a:off x="227150" y="972535"/>
            <a:ext cx="4470401" cy="4170964"/>
          </a:xfrm>
          <a:prstGeom prst="rect">
            <a:avLst/>
          </a:prstGeom>
          <a:noFill/>
          <a:ln>
            <a:noFill/>
          </a:ln>
        </p:spPr>
      </p:pic>
      <p:sp>
        <p:nvSpPr>
          <p:cNvPr id="181" name="Google Shape;181;p10"/>
          <p:cNvSpPr txBox="1">
            <a:spLocks noGrp="1"/>
          </p:cNvSpPr>
          <p:nvPr>
            <p:ph type="sldNum" idx="12"/>
          </p:nvPr>
        </p:nvSpPr>
        <p:spPr>
          <a:xfrm>
            <a:off x="6180300" y="144075"/>
            <a:ext cx="2841000" cy="350400"/>
          </a:xfrm>
          <a:prstGeom prst="rect">
            <a:avLst/>
          </a:prstGeom>
        </p:spPr>
        <p:txBody>
          <a:bodyPr spcFirstLastPara="1" wrap="square" lIns="91425" tIns="91425" rIns="91425" bIns="91425" anchor="ctr" anchorCtr="0">
            <a:noAutofit/>
          </a:bodyPr>
          <a:lstStyle>
            <a:lvl1pPr lvl="0" rtl="0">
              <a:buNone/>
              <a:defRPr>
                <a:solidFill>
                  <a:srgbClr val="000000"/>
                </a:solidFill>
                <a:latin typeface="Lato"/>
                <a:ea typeface="Lato"/>
                <a:cs typeface="Lato"/>
                <a:sym typeface="Lato"/>
              </a:defRPr>
            </a:lvl1pPr>
            <a:lvl2pPr lvl="1" rtl="0">
              <a:buNone/>
              <a:defRPr>
                <a:solidFill>
                  <a:srgbClr val="000000"/>
                </a:solidFill>
                <a:latin typeface="Lato"/>
                <a:ea typeface="Lato"/>
                <a:cs typeface="Lato"/>
                <a:sym typeface="Lato"/>
              </a:defRPr>
            </a:lvl2pPr>
            <a:lvl3pPr lvl="2" rtl="0">
              <a:buNone/>
              <a:defRPr>
                <a:solidFill>
                  <a:srgbClr val="000000"/>
                </a:solidFill>
                <a:latin typeface="Lato"/>
                <a:ea typeface="Lato"/>
                <a:cs typeface="Lato"/>
                <a:sym typeface="Lato"/>
              </a:defRPr>
            </a:lvl3pPr>
            <a:lvl4pPr lvl="3" rtl="0">
              <a:buNone/>
              <a:defRPr>
                <a:solidFill>
                  <a:srgbClr val="000000"/>
                </a:solidFill>
                <a:latin typeface="Lato"/>
                <a:ea typeface="Lato"/>
                <a:cs typeface="Lato"/>
                <a:sym typeface="Lato"/>
              </a:defRPr>
            </a:lvl4pPr>
            <a:lvl5pPr lvl="4" rtl="0">
              <a:buNone/>
              <a:defRPr>
                <a:solidFill>
                  <a:srgbClr val="000000"/>
                </a:solidFill>
                <a:latin typeface="Lato"/>
                <a:ea typeface="Lato"/>
                <a:cs typeface="Lato"/>
                <a:sym typeface="Lato"/>
              </a:defRPr>
            </a:lvl5pPr>
            <a:lvl6pPr lvl="5" rtl="0">
              <a:buNone/>
              <a:defRPr>
                <a:solidFill>
                  <a:srgbClr val="000000"/>
                </a:solidFill>
                <a:latin typeface="Lato"/>
                <a:ea typeface="Lato"/>
                <a:cs typeface="Lato"/>
                <a:sym typeface="Lato"/>
              </a:defRPr>
            </a:lvl6pPr>
            <a:lvl7pPr lvl="6" rtl="0">
              <a:buNone/>
              <a:defRPr>
                <a:solidFill>
                  <a:srgbClr val="000000"/>
                </a:solidFill>
                <a:latin typeface="Lato"/>
                <a:ea typeface="Lato"/>
                <a:cs typeface="Lato"/>
                <a:sym typeface="Lato"/>
              </a:defRPr>
            </a:lvl7pPr>
            <a:lvl8pPr lvl="7" rtl="0">
              <a:buNone/>
              <a:defRPr>
                <a:solidFill>
                  <a:srgbClr val="000000"/>
                </a:solidFill>
                <a:latin typeface="Lato"/>
                <a:ea typeface="Lato"/>
                <a:cs typeface="Lato"/>
                <a:sym typeface="Lato"/>
              </a:defRPr>
            </a:lvl8pPr>
            <a:lvl9pPr lvl="8" rtl="0">
              <a:buNone/>
              <a:defRPr>
                <a:solidFill>
                  <a:srgbClr val="000000"/>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GB"/>
              <a:t>‹#›</a:t>
            </a:fld>
            <a:endParaRPr/>
          </a:p>
        </p:txBody>
      </p:sp>
      <p:grpSp>
        <p:nvGrpSpPr>
          <p:cNvPr id="182" name="Google Shape;182;p10"/>
          <p:cNvGrpSpPr/>
          <p:nvPr/>
        </p:nvGrpSpPr>
        <p:grpSpPr>
          <a:xfrm rot="10800000">
            <a:off x="8428163" y="4435224"/>
            <a:ext cx="510546" cy="459178"/>
            <a:chOff x="515873" y="2377674"/>
            <a:chExt cx="725105" cy="721070"/>
          </a:xfrm>
        </p:grpSpPr>
        <p:grpSp>
          <p:nvGrpSpPr>
            <p:cNvPr id="183" name="Google Shape;183;p10"/>
            <p:cNvGrpSpPr/>
            <p:nvPr/>
          </p:nvGrpSpPr>
          <p:grpSpPr>
            <a:xfrm rot="5400000">
              <a:off x="276626" y="2623722"/>
              <a:ext cx="714270" cy="235775"/>
              <a:chOff x="5845800" y="-1041575"/>
              <a:chExt cx="3198700" cy="513000"/>
            </a:xfrm>
          </p:grpSpPr>
          <p:sp>
            <p:nvSpPr>
              <p:cNvPr id="184" name="Google Shape;184;p10"/>
              <p:cNvSpPr/>
              <p:nvPr/>
            </p:nvSpPr>
            <p:spPr>
              <a:xfrm>
                <a:off x="6021700" y="-1041575"/>
                <a:ext cx="2781000" cy="513000"/>
              </a:xfrm>
              <a:prstGeom prst="roundRect">
                <a:avLst>
                  <a:gd name="adj" fmla="val 16667"/>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0"/>
              <p:cNvSpPr/>
              <p:nvPr/>
            </p:nvSpPr>
            <p:spPr>
              <a:xfrm>
                <a:off x="58458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0"/>
              <p:cNvSpPr/>
              <p:nvPr/>
            </p:nvSpPr>
            <p:spPr>
              <a:xfrm>
                <a:off x="84961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7" name="Google Shape;187;p10"/>
            <p:cNvGrpSpPr/>
            <p:nvPr/>
          </p:nvGrpSpPr>
          <p:grpSpPr>
            <a:xfrm>
              <a:off x="516153" y="2377674"/>
              <a:ext cx="724825" cy="235775"/>
              <a:chOff x="5845800" y="-1041575"/>
              <a:chExt cx="3198700" cy="513000"/>
            </a:xfrm>
          </p:grpSpPr>
          <p:sp>
            <p:nvSpPr>
              <p:cNvPr id="188" name="Google Shape;188;p10"/>
              <p:cNvSpPr/>
              <p:nvPr/>
            </p:nvSpPr>
            <p:spPr>
              <a:xfrm>
                <a:off x="6021700" y="-1041575"/>
                <a:ext cx="2781000" cy="513000"/>
              </a:xfrm>
              <a:prstGeom prst="roundRect">
                <a:avLst>
                  <a:gd name="adj" fmla="val 16667"/>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10"/>
              <p:cNvSpPr/>
              <p:nvPr/>
            </p:nvSpPr>
            <p:spPr>
              <a:xfrm>
                <a:off x="58458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10"/>
              <p:cNvSpPr/>
              <p:nvPr/>
            </p:nvSpPr>
            <p:spPr>
              <a:xfrm>
                <a:off x="84961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191" name="Google Shape;191;p10"/>
          <p:cNvPicPr preferRelativeResize="0"/>
          <p:nvPr/>
        </p:nvPicPr>
        <p:blipFill rotWithShape="1">
          <a:blip r:embed="rId3">
            <a:alphaModFix/>
          </a:blip>
          <a:srcRect r="75475"/>
          <a:stretch/>
        </p:blipFill>
        <p:spPr>
          <a:xfrm>
            <a:off x="8544227" y="204700"/>
            <a:ext cx="193824" cy="157517"/>
          </a:xfrm>
          <a:prstGeom prst="rect">
            <a:avLst/>
          </a:prstGeom>
          <a:noFill/>
          <a:ln>
            <a:noFill/>
          </a:ln>
        </p:spPr>
      </p:pic>
      <p:sp>
        <p:nvSpPr>
          <p:cNvPr id="192" name="Google Shape;192;p10"/>
          <p:cNvSpPr txBox="1">
            <a:spLocks noGrp="1"/>
          </p:cNvSpPr>
          <p:nvPr>
            <p:ph type="title"/>
          </p:nvPr>
        </p:nvSpPr>
        <p:spPr>
          <a:xfrm>
            <a:off x="6706725" y="144075"/>
            <a:ext cx="1837500" cy="350400"/>
          </a:xfrm>
          <a:prstGeom prst="rect">
            <a:avLst/>
          </a:prstGeom>
        </p:spPr>
        <p:txBody>
          <a:bodyPr spcFirstLastPara="1" wrap="square" lIns="91425" tIns="91425" rIns="91425" bIns="91425" anchor="t" anchorCtr="0">
            <a:noAutofit/>
          </a:bodyPr>
          <a:lstStyle>
            <a:lvl1pPr lvl="0" algn="r" rtl="0">
              <a:spcBef>
                <a:spcPts val="0"/>
              </a:spcBef>
              <a:spcAft>
                <a:spcPts val="0"/>
              </a:spcAft>
              <a:buClr>
                <a:srgbClr val="000000"/>
              </a:buClr>
              <a:buSzPts val="1000"/>
              <a:buFont typeface="Lato"/>
              <a:buNone/>
              <a:defRPr sz="1000">
                <a:solidFill>
                  <a:srgbClr val="000000"/>
                </a:solidFill>
                <a:latin typeface="Lato"/>
                <a:ea typeface="Lato"/>
                <a:cs typeface="Lato"/>
                <a:sym typeface="Lato"/>
              </a:defRPr>
            </a:lvl1pPr>
            <a:lvl2pPr lvl="1" algn="r" rtl="0">
              <a:spcBef>
                <a:spcPts val="0"/>
              </a:spcBef>
              <a:spcAft>
                <a:spcPts val="0"/>
              </a:spcAft>
              <a:buClr>
                <a:srgbClr val="000000"/>
              </a:buClr>
              <a:buSzPts val="1000"/>
              <a:buFont typeface="Lato"/>
              <a:buNone/>
              <a:defRPr sz="1000">
                <a:solidFill>
                  <a:srgbClr val="000000"/>
                </a:solidFill>
                <a:latin typeface="Lato"/>
                <a:ea typeface="Lato"/>
                <a:cs typeface="Lato"/>
                <a:sym typeface="Lato"/>
              </a:defRPr>
            </a:lvl2pPr>
            <a:lvl3pPr lvl="2" algn="r" rtl="0">
              <a:spcBef>
                <a:spcPts val="0"/>
              </a:spcBef>
              <a:spcAft>
                <a:spcPts val="0"/>
              </a:spcAft>
              <a:buClr>
                <a:srgbClr val="000000"/>
              </a:buClr>
              <a:buSzPts val="1000"/>
              <a:buFont typeface="Lato"/>
              <a:buNone/>
              <a:defRPr sz="1000">
                <a:solidFill>
                  <a:srgbClr val="000000"/>
                </a:solidFill>
                <a:latin typeface="Lato"/>
                <a:ea typeface="Lato"/>
                <a:cs typeface="Lato"/>
                <a:sym typeface="Lato"/>
              </a:defRPr>
            </a:lvl3pPr>
            <a:lvl4pPr lvl="3" algn="r" rtl="0">
              <a:spcBef>
                <a:spcPts val="0"/>
              </a:spcBef>
              <a:spcAft>
                <a:spcPts val="0"/>
              </a:spcAft>
              <a:buClr>
                <a:srgbClr val="000000"/>
              </a:buClr>
              <a:buSzPts val="1000"/>
              <a:buFont typeface="Lato"/>
              <a:buNone/>
              <a:defRPr sz="1000">
                <a:solidFill>
                  <a:srgbClr val="000000"/>
                </a:solidFill>
                <a:latin typeface="Lato"/>
                <a:ea typeface="Lato"/>
                <a:cs typeface="Lato"/>
                <a:sym typeface="Lato"/>
              </a:defRPr>
            </a:lvl4pPr>
            <a:lvl5pPr lvl="4" algn="r" rtl="0">
              <a:spcBef>
                <a:spcPts val="0"/>
              </a:spcBef>
              <a:spcAft>
                <a:spcPts val="0"/>
              </a:spcAft>
              <a:buClr>
                <a:srgbClr val="000000"/>
              </a:buClr>
              <a:buSzPts val="1000"/>
              <a:buFont typeface="Lato"/>
              <a:buNone/>
              <a:defRPr sz="1000">
                <a:solidFill>
                  <a:srgbClr val="000000"/>
                </a:solidFill>
                <a:latin typeface="Lato"/>
                <a:ea typeface="Lato"/>
                <a:cs typeface="Lato"/>
                <a:sym typeface="Lato"/>
              </a:defRPr>
            </a:lvl5pPr>
            <a:lvl6pPr lvl="5" algn="r" rtl="0">
              <a:spcBef>
                <a:spcPts val="0"/>
              </a:spcBef>
              <a:spcAft>
                <a:spcPts val="0"/>
              </a:spcAft>
              <a:buClr>
                <a:srgbClr val="000000"/>
              </a:buClr>
              <a:buSzPts val="1000"/>
              <a:buFont typeface="Lato"/>
              <a:buNone/>
              <a:defRPr sz="1000">
                <a:solidFill>
                  <a:srgbClr val="000000"/>
                </a:solidFill>
                <a:latin typeface="Lato"/>
                <a:ea typeface="Lato"/>
                <a:cs typeface="Lato"/>
                <a:sym typeface="Lato"/>
              </a:defRPr>
            </a:lvl6pPr>
            <a:lvl7pPr lvl="6" algn="r" rtl="0">
              <a:spcBef>
                <a:spcPts val="0"/>
              </a:spcBef>
              <a:spcAft>
                <a:spcPts val="0"/>
              </a:spcAft>
              <a:buClr>
                <a:srgbClr val="000000"/>
              </a:buClr>
              <a:buSzPts val="1000"/>
              <a:buFont typeface="Lato"/>
              <a:buNone/>
              <a:defRPr sz="1000">
                <a:solidFill>
                  <a:srgbClr val="000000"/>
                </a:solidFill>
                <a:latin typeface="Lato"/>
                <a:ea typeface="Lato"/>
                <a:cs typeface="Lato"/>
                <a:sym typeface="Lato"/>
              </a:defRPr>
            </a:lvl7pPr>
            <a:lvl8pPr lvl="7" algn="r" rtl="0">
              <a:spcBef>
                <a:spcPts val="0"/>
              </a:spcBef>
              <a:spcAft>
                <a:spcPts val="0"/>
              </a:spcAft>
              <a:buClr>
                <a:srgbClr val="000000"/>
              </a:buClr>
              <a:buSzPts val="1000"/>
              <a:buFont typeface="Lato"/>
              <a:buNone/>
              <a:defRPr sz="1000">
                <a:solidFill>
                  <a:srgbClr val="000000"/>
                </a:solidFill>
                <a:latin typeface="Lato"/>
                <a:ea typeface="Lato"/>
                <a:cs typeface="Lato"/>
                <a:sym typeface="Lato"/>
              </a:defRPr>
            </a:lvl8pPr>
            <a:lvl9pPr lvl="8" algn="r" rtl="0">
              <a:spcBef>
                <a:spcPts val="0"/>
              </a:spcBef>
              <a:spcAft>
                <a:spcPts val="0"/>
              </a:spcAft>
              <a:buClr>
                <a:srgbClr val="000000"/>
              </a:buClr>
              <a:buSzPts val="1000"/>
              <a:buFont typeface="Lato"/>
              <a:buNone/>
              <a:defRPr sz="1000">
                <a:solidFill>
                  <a:srgbClr val="000000"/>
                </a:solidFill>
                <a:latin typeface="Lato"/>
                <a:ea typeface="Lato"/>
                <a:cs typeface="Lato"/>
                <a:sym typeface="Lato"/>
              </a:defRPr>
            </a:lvl9pPr>
          </a:lstStyle>
          <a:p>
            <a:endParaRPr/>
          </a:p>
        </p:txBody>
      </p:sp>
      <p:sp>
        <p:nvSpPr>
          <p:cNvPr id="193" name="Google Shape;193;p10"/>
          <p:cNvSpPr txBox="1">
            <a:spLocks noGrp="1"/>
          </p:cNvSpPr>
          <p:nvPr>
            <p:ph type="sldNum" idx="2"/>
          </p:nvPr>
        </p:nvSpPr>
        <p:spPr>
          <a:xfrm>
            <a:off x="6180300" y="144075"/>
            <a:ext cx="2841000" cy="3504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grpSp>
        <p:nvGrpSpPr>
          <p:cNvPr id="194" name="Google Shape;194;p10"/>
          <p:cNvGrpSpPr/>
          <p:nvPr/>
        </p:nvGrpSpPr>
        <p:grpSpPr>
          <a:xfrm>
            <a:off x="227153" y="269999"/>
            <a:ext cx="510546" cy="459178"/>
            <a:chOff x="515873" y="2377674"/>
            <a:chExt cx="725105" cy="721070"/>
          </a:xfrm>
        </p:grpSpPr>
        <p:grpSp>
          <p:nvGrpSpPr>
            <p:cNvPr id="195" name="Google Shape;195;p10"/>
            <p:cNvGrpSpPr/>
            <p:nvPr/>
          </p:nvGrpSpPr>
          <p:grpSpPr>
            <a:xfrm rot="5400000">
              <a:off x="276626" y="2623722"/>
              <a:ext cx="714270" cy="235775"/>
              <a:chOff x="5845800" y="-1041575"/>
              <a:chExt cx="3198700" cy="513000"/>
            </a:xfrm>
          </p:grpSpPr>
          <p:sp>
            <p:nvSpPr>
              <p:cNvPr id="196" name="Google Shape;196;p10"/>
              <p:cNvSpPr/>
              <p:nvPr/>
            </p:nvSpPr>
            <p:spPr>
              <a:xfrm>
                <a:off x="6021700" y="-1041575"/>
                <a:ext cx="2781000" cy="513000"/>
              </a:xfrm>
              <a:prstGeom prst="roundRect">
                <a:avLst>
                  <a:gd name="adj" fmla="val 16667"/>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10"/>
              <p:cNvSpPr/>
              <p:nvPr/>
            </p:nvSpPr>
            <p:spPr>
              <a:xfrm>
                <a:off x="58458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10"/>
              <p:cNvSpPr/>
              <p:nvPr/>
            </p:nvSpPr>
            <p:spPr>
              <a:xfrm>
                <a:off x="84961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9" name="Google Shape;199;p10"/>
            <p:cNvGrpSpPr/>
            <p:nvPr/>
          </p:nvGrpSpPr>
          <p:grpSpPr>
            <a:xfrm>
              <a:off x="516153" y="2377674"/>
              <a:ext cx="724825" cy="235775"/>
              <a:chOff x="5845800" y="-1041575"/>
              <a:chExt cx="3198700" cy="513000"/>
            </a:xfrm>
          </p:grpSpPr>
          <p:sp>
            <p:nvSpPr>
              <p:cNvPr id="200" name="Google Shape;200;p10"/>
              <p:cNvSpPr/>
              <p:nvPr/>
            </p:nvSpPr>
            <p:spPr>
              <a:xfrm>
                <a:off x="6021700" y="-1041575"/>
                <a:ext cx="2781000" cy="513000"/>
              </a:xfrm>
              <a:prstGeom prst="roundRect">
                <a:avLst>
                  <a:gd name="adj" fmla="val 16667"/>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0"/>
              <p:cNvSpPr/>
              <p:nvPr/>
            </p:nvSpPr>
            <p:spPr>
              <a:xfrm>
                <a:off x="58458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10"/>
              <p:cNvSpPr/>
              <p:nvPr/>
            </p:nvSpPr>
            <p:spPr>
              <a:xfrm>
                <a:off x="8496100" y="-1041575"/>
                <a:ext cx="548400" cy="513000"/>
              </a:xfrm>
              <a:prstGeom prst="ellipse">
                <a:avLst/>
              </a:prstGeom>
              <a:solidFill>
                <a:srgbClr val="00A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03" name="Google Shape;203;p10"/>
          <p:cNvSpPr txBox="1"/>
          <p:nvPr/>
        </p:nvSpPr>
        <p:spPr>
          <a:xfrm>
            <a:off x="3923950" y="766950"/>
            <a:ext cx="46203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4800">
                <a:solidFill>
                  <a:schemeClr val="dk1"/>
                </a:solidFill>
                <a:latin typeface="Lato Black"/>
                <a:ea typeface="Lato Black"/>
                <a:cs typeface="Lato Black"/>
                <a:sym typeface="Lato Black"/>
              </a:rPr>
              <a:t>OPPORTUNITY</a:t>
            </a:r>
            <a:endParaRPr/>
          </a:p>
        </p:txBody>
      </p:sp>
    </p:spTree>
  </p:cSld>
  <p:clrMapOvr>
    <a:masterClrMapping/>
  </p:clrMapOvr>
  <mc:AlternateContent xmlns:mc="http://schemas.openxmlformats.org/markup-compatibility/2006" xmlns:p14="http://schemas.microsoft.com/office/powerpoint/2010/main">
    <mc:Choice Requires="p14">
      <p:transition p14:dur="240">
        <p:fade/>
      </p:transition>
    </mc:Choice>
    <mc:Fallback xmlns="">
      <p:transition>
        <p:fade/>
      </p:transition>
    </mc:Fallback>
  </mc:AlternateContent>
  <p:extLst>
    <p:ext uri="{DCECCB84-F9BA-43D5-87BE-67443E8EF086}">
      <p15:sldGuideLst xmlns:p15="http://schemas.microsoft.com/office/powerpoint/2012/main">
        <p15:guide id="1" orient="horz" pos="228">
          <p15:clr>
            <a:srgbClr val="FA7B17"/>
          </p15:clr>
        </p15:guide>
        <p15:guide id="2" orient="horz" pos="170">
          <p15:clr>
            <a:srgbClr val="FA7B17"/>
          </p15:clr>
        </p15:guide>
        <p15:guide id="3" orient="horz" pos="624">
          <p15:clr>
            <a:srgbClr val="FA7B17"/>
          </p15:clr>
        </p15:guide>
        <p15:guide id="4" pos="465">
          <p15:clr>
            <a:srgbClr val="FA7B17"/>
          </p15:clr>
        </p15:guide>
        <p15:guide id="5" pos="5309">
          <p15:clr>
            <a:srgbClr val="FA7B17"/>
          </p15:clr>
        </p15:guide>
        <p15:guide id="6" orient="horz" pos="2794">
          <p15:clr>
            <a:srgbClr val="FA7B17"/>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Lst>
  <mc:AlternateContent xmlns:mc="http://schemas.openxmlformats.org/markup-compatibility/2006" xmlns:p14="http://schemas.microsoft.com/office/powerpoint/2010/main">
    <mc:Choice Requires="p14">
      <p:transition p14:dur="240">
        <p:fade/>
      </p:transition>
    </mc:Choice>
    <mc:Fallback xmlns="">
      <p:transition>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8.xml"/><Relationship Id="rId5" Type="http://schemas.openxmlformats.org/officeDocument/2006/relationships/image" Target="../media/image29.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hyperlink" Target="https://unsplash.com/@agoody?utm_source=unsplash&amp;utm_medium=referral&amp;utm_content=creditCopyText" TargetMode="External"/><Relationship Id="rId4" Type="http://schemas.openxmlformats.org/officeDocument/2006/relationships/image" Target="../media/image17.jp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7.xml"/><Relationship Id="rId1" Type="http://schemas.openxmlformats.org/officeDocument/2006/relationships/slideLayout" Target="../slideLayouts/slideLayout26.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3"/>
        <p:cNvGrpSpPr/>
        <p:nvPr/>
      </p:nvGrpSpPr>
      <p:grpSpPr>
        <a:xfrm>
          <a:off x="0" y="0"/>
          <a:ext cx="0" cy="0"/>
          <a:chOff x="0" y="0"/>
          <a:chExt cx="0" cy="0"/>
        </a:xfrm>
      </p:grpSpPr>
      <p:sp>
        <p:nvSpPr>
          <p:cNvPr id="654" name="Google Shape;654;p30"/>
          <p:cNvSpPr txBox="1">
            <a:spLocks noGrp="1"/>
          </p:cNvSpPr>
          <p:nvPr>
            <p:ph type="ctrTitle"/>
          </p:nvPr>
        </p:nvSpPr>
        <p:spPr>
          <a:xfrm>
            <a:off x="904875" y="744575"/>
            <a:ext cx="6229200" cy="23190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GB" dirty="0">
                <a:latin typeface="Source Sans Pro" panose="020B0604020202020204" charset="0"/>
              </a:rPr>
              <a:t>Shipping’s Energy Transition</a:t>
            </a:r>
            <a:endParaRPr dirty="0">
              <a:latin typeface="Source Sans Pro" panose="020B0604020202020204" charset="0"/>
            </a:endParaRPr>
          </a:p>
        </p:txBody>
      </p:sp>
      <p:sp>
        <p:nvSpPr>
          <p:cNvPr id="655" name="Google Shape;655;p30"/>
          <p:cNvSpPr txBox="1">
            <a:spLocks noGrp="1"/>
          </p:cNvSpPr>
          <p:nvPr>
            <p:ph type="title" idx="2"/>
          </p:nvPr>
        </p:nvSpPr>
        <p:spPr>
          <a:xfrm>
            <a:off x="6706725" y="144075"/>
            <a:ext cx="1837500" cy="3504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endParaRPr/>
          </a:p>
        </p:txBody>
      </p:sp>
      <p:sp>
        <p:nvSpPr>
          <p:cNvPr id="656" name="Google Shape;656;p30"/>
          <p:cNvSpPr txBox="1">
            <a:spLocks noGrp="1"/>
          </p:cNvSpPr>
          <p:nvPr>
            <p:ph type="subTitle" idx="1"/>
          </p:nvPr>
        </p:nvSpPr>
        <p:spPr>
          <a:xfrm>
            <a:off x="1133475" y="2834125"/>
            <a:ext cx="5981700" cy="792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GB" dirty="0">
                <a:latin typeface="Source Sans Pro" panose="020B0604020202020204" charset="0"/>
              </a:rPr>
              <a:t>Jacob Armstrong</a:t>
            </a:r>
            <a:endParaRPr dirty="0">
              <a:latin typeface="Source Sans Pro" panose="020B0604020202020204" charset="0"/>
            </a:endParaRPr>
          </a:p>
        </p:txBody>
      </p:sp>
      <p:sp>
        <p:nvSpPr>
          <p:cNvPr id="657" name="Google Shape;657;p3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a:t>1</a:t>
            </a:fld>
            <a:endParaRPr/>
          </a:p>
        </p:txBody>
      </p:sp>
    </p:spTree>
  </p:cSld>
  <p:clrMapOvr>
    <a:masterClrMapping/>
  </p:clrMapOvr>
  <mc:AlternateContent xmlns:mc="http://schemas.openxmlformats.org/markup-compatibility/2006" xmlns:p14="http://schemas.microsoft.com/office/powerpoint/2010/main">
    <mc:Choice Requires="p14">
      <p:transition p14:dur="24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44"/>
        <p:cNvGrpSpPr/>
        <p:nvPr/>
      </p:nvGrpSpPr>
      <p:grpSpPr>
        <a:xfrm>
          <a:off x="0" y="0"/>
          <a:ext cx="0" cy="0"/>
          <a:chOff x="0" y="0"/>
          <a:chExt cx="0" cy="0"/>
        </a:xfrm>
      </p:grpSpPr>
      <p:sp>
        <p:nvSpPr>
          <p:cNvPr id="745" name="Google Shape;745;p39"/>
          <p:cNvSpPr txBox="1">
            <a:spLocks noGrp="1"/>
          </p:cNvSpPr>
          <p:nvPr>
            <p:ph type="sldNum" idx="12"/>
          </p:nvPr>
        </p:nvSpPr>
        <p:spPr>
          <a:xfrm>
            <a:off x="6180300" y="144075"/>
            <a:ext cx="2841000" cy="3504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10</a:t>
            </a:fld>
            <a:endParaRPr/>
          </a:p>
        </p:txBody>
      </p:sp>
      <p:sp>
        <p:nvSpPr>
          <p:cNvPr id="746" name="Google Shape;746;p39"/>
          <p:cNvSpPr txBox="1">
            <a:spLocks noGrp="1"/>
          </p:cNvSpPr>
          <p:nvPr>
            <p:ph type="title"/>
          </p:nvPr>
        </p:nvSpPr>
        <p:spPr>
          <a:xfrm>
            <a:off x="6706725" y="144075"/>
            <a:ext cx="1837500" cy="3504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endParaRPr/>
          </a:p>
        </p:txBody>
      </p:sp>
      <p:sp>
        <p:nvSpPr>
          <p:cNvPr id="747" name="Google Shape;747;p39"/>
          <p:cNvSpPr txBox="1">
            <a:spLocks noGrp="1"/>
          </p:cNvSpPr>
          <p:nvPr>
            <p:ph type="title" idx="2"/>
          </p:nvPr>
        </p:nvSpPr>
        <p:spPr>
          <a:xfrm>
            <a:off x="311700" y="561033"/>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a:solidFill>
                  <a:srgbClr val="00AEEF"/>
                </a:solidFill>
                <a:latin typeface="Source Sans Pro"/>
                <a:ea typeface="Source Sans Pro"/>
                <a:cs typeface="Source Sans Pro"/>
                <a:sym typeface="Source Sans Pro"/>
              </a:rPr>
              <a:t>Biofuels</a:t>
            </a:r>
            <a:r>
              <a:rPr lang="en-GB">
                <a:latin typeface="Source Sans Pro"/>
                <a:ea typeface="Source Sans Pro"/>
                <a:cs typeface="Source Sans Pro"/>
                <a:sym typeface="Source Sans Pro"/>
              </a:rPr>
              <a:t>: A costly waste</a:t>
            </a:r>
            <a:endParaRPr>
              <a:latin typeface="Source Sans Pro"/>
              <a:ea typeface="Source Sans Pro"/>
              <a:cs typeface="Source Sans Pro"/>
              <a:sym typeface="Source Sans Pro"/>
            </a:endParaRPr>
          </a:p>
        </p:txBody>
      </p:sp>
      <p:pic>
        <p:nvPicPr>
          <p:cNvPr id="748" name="Google Shape;748;p39"/>
          <p:cNvPicPr preferRelativeResize="0"/>
          <p:nvPr/>
        </p:nvPicPr>
        <p:blipFill rotWithShape="1">
          <a:blip r:embed="rId3">
            <a:alphaModFix/>
          </a:blip>
          <a:srcRect t="14317"/>
          <a:stretch/>
        </p:blipFill>
        <p:spPr>
          <a:xfrm>
            <a:off x="722375" y="1313140"/>
            <a:ext cx="7699252" cy="304973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24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52"/>
        <p:cNvGrpSpPr/>
        <p:nvPr/>
      </p:nvGrpSpPr>
      <p:grpSpPr>
        <a:xfrm>
          <a:off x="0" y="0"/>
          <a:ext cx="0" cy="0"/>
          <a:chOff x="0" y="0"/>
          <a:chExt cx="0" cy="0"/>
        </a:xfrm>
      </p:grpSpPr>
      <p:sp>
        <p:nvSpPr>
          <p:cNvPr id="753" name="Google Shape;753;p40"/>
          <p:cNvSpPr txBox="1">
            <a:spLocks noGrp="1"/>
          </p:cNvSpPr>
          <p:nvPr>
            <p:ph type="sldNum" idx="12"/>
          </p:nvPr>
        </p:nvSpPr>
        <p:spPr>
          <a:xfrm>
            <a:off x="8442942" y="38849"/>
            <a:ext cx="544800" cy="357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rgbClr val="000000"/>
              </a:buClr>
              <a:buSzPts val="900"/>
              <a:buFont typeface="Arial"/>
              <a:buNone/>
            </a:pPr>
            <a:fld id="{00000000-1234-1234-1234-123412341234}" type="slidenum">
              <a:rPr lang="en-GB"/>
              <a:t>11</a:t>
            </a:fld>
            <a:endParaRPr/>
          </a:p>
        </p:txBody>
      </p:sp>
      <p:pic>
        <p:nvPicPr>
          <p:cNvPr id="754" name="Google Shape;754;p40"/>
          <p:cNvPicPr preferRelativeResize="0"/>
          <p:nvPr/>
        </p:nvPicPr>
        <p:blipFill rotWithShape="1">
          <a:blip r:embed="rId3">
            <a:alphaModFix/>
          </a:blip>
          <a:srcRect l="650" t="8227" r="739" b="12583"/>
          <a:stretch/>
        </p:blipFill>
        <p:spPr>
          <a:xfrm>
            <a:off x="-184050" y="-10857"/>
            <a:ext cx="9512100" cy="5399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24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58"/>
        <p:cNvGrpSpPr/>
        <p:nvPr/>
      </p:nvGrpSpPr>
      <p:grpSpPr>
        <a:xfrm>
          <a:off x="0" y="0"/>
          <a:ext cx="0" cy="0"/>
          <a:chOff x="0" y="0"/>
          <a:chExt cx="0" cy="0"/>
        </a:xfrm>
      </p:grpSpPr>
      <p:sp>
        <p:nvSpPr>
          <p:cNvPr id="759" name="Google Shape;759;p41"/>
          <p:cNvSpPr txBox="1">
            <a:spLocks noGrp="1"/>
          </p:cNvSpPr>
          <p:nvPr>
            <p:ph type="sldNum" idx="12"/>
          </p:nvPr>
        </p:nvSpPr>
        <p:spPr>
          <a:xfrm>
            <a:off x="6180300" y="144075"/>
            <a:ext cx="2841000" cy="3504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12</a:t>
            </a:fld>
            <a:endParaRPr/>
          </a:p>
        </p:txBody>
      </p:sp>
      <p:sp>
        <p:nvSpPr>
          <p:cNvPr id="760" name="Google Shape;760;p41"/>
          <p:cNvSpPr txBox="1">
            <a:spLocks noGrp="1"/>
          </p:cNvSpPr>
          <p:nvPr>
            <p:ph type="title" idx="2"/>
          </p:nvPr>
        </p:nvSpPr>
        <p:spPr>
          <a:xfrm>
            <a:off x="311700" y="561033"/>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a:solidFill>
                  <a:srgbClr val="00AEEF"/>
                </a:solidFill>
                <a:latin typeface="Source Sans Pro"/>
                <a:ea typeface="Source Sans Pro"/>
                <a:cs typeface="Source Sans Pro"/>
                <a:sym typeface="Source Sans Pro"/>
              </a:rPr>
              <a:t>What are the scalable &amp; sustainable technologies?</a:t>
            </a:r>
            <a:endParaRPr>
              <a:solidFill>
                <a:srgbClr val="00AEEF"/>
              </a:solidFill>
              <a:latin typeface="Source Sans Pro"/>
              <a:ea typeface="Source Sans Pro"/>
              <a:cs typeface="Source Sans Pro"/>
              <a:sym typeface="Source Sans Pro"/>
            </a:endParaRPr>
          </a:p>
        </p:txBody>
      </p:sp>
      <p:pic>
        <p:nvPicPr>
          <p:cNvPr id="761" name="Google Shape;761;p41"/>
          <p:cNvPicPr preferRelativeResize="0"/>
          <p:nvPr/>
        </p:nvPicPr>
        <p:blipFill>
          <a:blip r:embed="rId3">
            <a:alphaModFix/>
          </a:blip>
          <a:stretch>
            <a:fillRect/>
          </a:stretch>
        </p:blipFill>
        <p:spPr>
          <a:xfrm>
            <a:off x="6297050" y="1699225"/>
            <a:ext cx="2321452" cy="1454625"/>
          </a:xfrm>
          <a:prstGeom prst="rect">
            <a:avLst/>
          </a:prstGeom>
          <a:noFill/>
          <a:ln>
            <a:noFill/>
          </a:ln>
        </p:spPr>
      </p:pic>
      <p:sp>
        <p:nvSpPr>
          <p:cNvPr id="762" name="Google Shape;762;p41"/>
          <p:cNvSpPr txBox="1"/>
          <p:nvPr/>
        </p:nvSpPr>
        <p:spPr>
          <a:xfrm>
            <a:off x="6367350" y="1057000"/>
            <a:ext cx="2251200" cy="427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b="1">
                <a:solidFill>
                  <a:srgbClr val="00AEEF"/>
                </a:solidFill>
                <a:latin typeface="Source Sans Pro"/>
                <a:ea typeface="Source Sans Pro"/>
                <a:cs typeface="Source Sans Pro"/>
                <a:sym typeface="Source Sans Pro"/>
              </a:rPr>
              <a:t>Hydrogen-derived e-fuels (ammonia/methanol)</a:t>
            </a:r>
            <a:endParaRPr b="1">
              <a:solidFill>
                <a:srgbClr val="00AEEF"/>
              </a:solidFill>
              <a:latin typeface="Source Sans Pro"/>
              <a:ea typeface="Source Sans Pro"/>
              <a:cs typeface="Source Sans Pro"/>
              <a:sym typeface="Source Sans Pro"/>
            </a:endParaRPr>
          </a:p>
        </p:txBody>
      </p:sp>
      <p:pic>
        <p:nvPicPr>
          <p:cNvPr id="763" name="Google Shape;763;p41"/>
          <p:cNvPicPr preferRelativeResize="0"/>
          <p:nvPr/>
        </p:nvPicPr>
        <p:blipFill>
          <a:blip r:embed="rId4">
            <a:alphaModFix/>
          </a:blip>
          <a:stretch>
            <a:fillRect/>
          </a:stretch>
        </p:blipFill>
        <p:spPr>
          <a:xfrm>
            <a:off x="3358662" y="1699225"/>
            <a:ext cx="2339925" cy="1454633"/>
          </a:xfrm>
          <a:prstGeom prst="rect">
            <a:avLst/>
          </a:prstGeom>
          <a:noFill/>
          <a:ln>
            <a:noFill/>
          </a:ln>
        </p:spPr>
      </p:pic>
      <p:pic>
        <p:nvPicPr>
          <p:cNvPr id="764" name="Google Shape;764;p41"/>
          <p:cNvPicPr preferRelativeResize="0"/>
          <p:nvPr/>
        </p:nvPicPr>
        <p:blipFill rotWithShape="1">
          <a:blip r:embed="rId5">
            <a:alphaModFix/>
          </a:blip>
          <a:srcRect l="8574" r="8822"/>
          <a:stretch/>
        </p:blipFill>
        <p:spPr>
          <a:xfrm>
            <a:off x="3321113" y="3205375"/>
            <a:ext cx="2387266" cy="1501300"/>
          </a:xfrm>
          <a:prstGeom prst="rect">
            <a:avLst/>
          </a:prstGeom>
          <a:noFill/>
          <a:ln>
            <a:noFill/>
          </a:ln>
        </p:spPr>
      </p:pic>
      <p:sp>
        <p:nvSpPr>
          <p:cNvPr id="765" name="Google Shape;765;p41"/>
          <p:cNvSpPr txBox="1"/>
          <p:nvPr/>
        </p:nvSpPr>
        <p:spPr>
          <a:xfrm>
            <a:off x="3465513" y="1297300"/>
            <a:ext cx="1738500" cy="350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b="1">
                <a:solidFill>
                  <a:srgbClr val="00AEEF"/>
                </a:solidFill>
                <a:latin typeface="Source Sans Pro"/>
                <a:ea typeface="Source Sans Pro"/>
                <a:cs typeface="Source Sans Pro"/>
                <a:sym typeface="Source Sans Pro"/>
              </a:rPr>
              <a:t>Hydrogen fuel-cells</a:t>
            </a:r>
            <a:endParaRPr b="1">
              <a:solidFill>
                <a:srgbClr val="00AEEF"/>
              </a:solidFill>
              <a:latin typeface="Source Sans Pro"/>
              <a:ea typeface="Source Sans Pro"/>
              <a:cs typeface="Source Sans Pro"/>
              <a:sym typeface="Source Sans Pro"/>
            </a:endParaRPr>
          </a:p>
        </p:txBody>
      </p:sp>
      <p:pic>
        <p:nvPicPr>
          <p:cNvPr id="766" name="Google Shape;766;p41"/>
          <p:cNvPicPr preferRelativeResize="0"/>
          <p:nvPr/>
        </p:nvPicPr>
        <p:blipFill rotWithShape="1">
          <a:blip r:embed="rId6">
            <a:alphaModFix/>
          </a:blip>
          <a:srcRect b="15290"/>
          <a:stretch/>
        </p:blipFill>
        <p:spPr>
          <a:xfrm>
            <a:off x="464088" y="1676350"/>
            <a:ext cx="2251282" cy="1430250"/>
          </a:xfrm>
          <a:prstGeom prst="rect">
            <a:avLst/>
          </a:prstGeom>
          <a:noFill/>
          <a:ln>
            <a:noFill/>
          </a:ln>
        </p:spPr>
      </p:pic>
      <p:pic>
        <p:nvPicPr>
          <p:cNvPr id="767" name="Google Shape;767;p41"/>
          <p:cNvPicPr preferRelativeResize="0"/>
          <p:nvPr/>
        </p:nvPicPr>
        <p:blipFill>
          <a:blip r:embed="rId7">
            <a:alphaModFix/>
          </a:blip>
          <a:stretch>
            <a:fillRect/>
          </a:stretch>
        </p:blipFill>
        <p:spPr>
          <a:xfrm>
            <a:off x="442525" y="3162876"/>
            <a:ext cx="2251276" cy="1501298"/>
          </a:xfrm>
          <a:prstGeom prst="rect">
            <a:avLst/>
          </a:prstGeom>
          <a:noFill/>
          <a:ln>
            <a:noFill/>
          </a:ln>
        </p:spPr>
      </p:pic>
      <p:sp>
        <p:nvSpPr>
          <p:cNvPr id="768" name="Google Shape;768;p41"/>
          <p:cNvSpPr txBox="1"/>
          <p:nvPr/>
        </p:nvSpPr>
        <p:spPr>
          <a:xfrm>
            <a:off x="491875" y="1295913"/>
            <a:ext cx="1738500" cy="350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b="1">
                <a:solidFill>
                  <a:srgbClr val="00AEEF"/>
                </a:solidFill>
                <a:latin typeface="Source Sans Pro"/>
                <a:ea typeface="Source Sans Pro"/>
                <a:cs typeface="Source Sans Pro"/>
                <a:sym typeface="Source Sans Pro"/>
              </a:rPr>
              <a:t>Battery-electric</a:t>
            </a:r>
            <a:endParaRPr b="1">
              <a:solidFill>
                <a:srgbClr val="00AEEF"/>
              </a:solidFill>
              <a:latin typeface="Source Sans Pro"/>
              <a:ea typeface="Source Sans Pro"/>
              <a:cs typeface="Source Sans Pro"/>
              <a:sym typeface="Source Sans Pro"/>
            </a:endParaRPr>
          </a:p>
        </p:txBody>
      </p:sp>
      <p:grpSp>
        <p:nvGrpSpPr>
          <p:cNvPr id="769" name="Google Shape;769;p41"/>
          <p:cNvGrpSpPr/>
          <p:nvPr/>
        </p:nvGrpSpPr>
        <p:grpSpPr>
          <a:xfrm>
            <a:off x="6331387" y="3205386"/>
            <a:ext cx="2339949" cy="1562079"/>
            <a:chOff x="0" y="-7"/>
            <a:chExt cx="9143998" cy="6104256"/>
          </a:xfrm>
        </p:grpSpPr>
        <p:pic>
          <p:nvPicPr>
            <p:cNvPr id="770" name="Google Shape;770;p41"/>
            <p:cNvPicPr preferRelativeResize="0"/>
            <p:nvPr/>
          </p:nvPicPr>
          <p:blipFill>
            <a:blip r:embed="rId8">
              <a:alphaModFix/>
            </a:blip>
            <a:stretch>
              <a:fillRect/>
            </a:stretch>
          </p:blipFill>
          <p:spPr>
            <a:xfrm>
              <a:off x="0" y="-7"/>
              <a:ext cx="9143998" cy="2036415"/>
            </a:xfrm>
            <a:prstGeom prst="rect">
              <a:avLst/>
            </a:prstGeom>
            <a:noFill/>
            <a:ln>
              <a:noFill/>
            </a:ln>
          </p:spPr>
        </p:pic>
        <p:pic>
          <p:nvPicPr>
            <p:cNvPr id="771" name="Google Shape;771;p41"/>
            <p:cNvPicPr preferRelativeResize="0"/>
            <p:nvPr/>
          </p:nvPicPr>
          <p:blipFill>
            <a:blip r:embed="rId9">
              <a:alphaModFix/>
            </a:blip>
            <a:stretch>
              <a:fillRect/>
            </a:stretch>
          </p:blipFill>
          <p:spPr>
            <a:xfrm>
              <a:off x="0" y="2036393"/>
              <a:ext cx="9143998" cy="2036415"/>
            </a:xfrm>
            <a:prstGeom prst="rect">
              <a:avLst/>
            </a:prstGeom>
            <a:noFill/>
            <a:ln>
              <a:noFill/>
            </a:ln>
          </p:spPr>
        </p:pic>
        <p:pic>
          <p:nvPicPr>
            <p:cNvPr id="772" name="Google Shape;772;p41"/>
            <p:cNvPicPr preferRelativeResize="0"/>
            <p:nvPr/>
          </p:nvPicPr>
          <p:blipFill>
            <a:blip r:embed="rId10">
              <a:alphaModFix/>
            </a:blip>
            <a:stretch>
              <a:fillRect/>
            </a:stretch>
          </p:blipFill>
          <p:spPr>
            <a:xfrm>
              <a:off x="0" y="4072801"/>
              <a:ext cx="9143998" cy="2031448"/>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p14:dur="24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6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6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6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6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6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6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6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6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76"/>
        <p:cNvGrpSpPr/>
        <p:nvPr/>
      </p:nvGrpSpPr>
      <p:grpSpPr>
        <a:xfrm>
          <a:off x="0" y="0"/>
          <a:ext cx="0" cy="0"/>
          <a:chOff x="0" y="0"/>
          <a:chExt cx="0" cy="0"/>
        </a:xfrm>
      </p:grpSpPr>
      <p:sp>
        <p:nvSpPr>
          <p:cNvPr id="777" name="Google Shape;777;p42"/>
          <p:cNvSpPr txBox="1">
            <a:spLocks noGrp="1"/>
          </p:cNvSpPr>
          <p:nvPr>
            <p:ph type="sldNum" idx="12"/>
          </p:nvPr>
        </p:nvSpPr>
        <p:spPr>
          <a:xfrm>
            <a:off x="6180300" y="144075"/>
            <a:ext cx="2841000" cy="3504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13</a:t>
            </a:fld>
            <a:endParaRPr/>
          </a:p>
        </p:txBody>
      </p:sp>
      <p:sp>
        <p:nvSpPr>
          <p:cNvPr id="778" name="Google Shape;778;p42"/>
          <p:cNvSpPr txBox="1">
            <a:spLocks noGrp="1"/>
          </p:cNvSpPr>
          <p:nvPr>
            <p:ph type="title"/>
          </p:nvPr>
        </p:nvSpPr>
        <p:spPr>
          <a:xfrm>
            <a:off x="6706725" y="144075"/>
            <a:ext cx="1837500" cy="3504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endParaRPr/>
          </a:p>
        </p:txBody>
      </p:sp>
      <p:sp>
        <p:nvSpPr>
          <p:cNvPr id="779" name="Google Shape;779;p42"/>
          <p:cNvSpPr txBox="1">
            <a:spLocks noGrp="1"/>
          </p:cNvSpPr>
          <p:nvPr>
            <p:ph type="title" idx="2"/>
          </p:nvPr>
        </p:nvSpPr>
        <p:spPr>
          <a:xfrm>
            <a:off x="320075" y="1133725"/>
            <a:ext cx="3506700" cy="308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solidFill>
                  <a:srgbClr val="00AEEF"/>
                </a:solidFill>
                <a:latin typeface="Source Sans Pro"/>
                <a:ea typeface="Source Sans Pro"/>
                <a:cs typeface="Source Sans Pro"/>
                <a:sym typeface="Source Sans Pro"/>
              </a:rPr>
              <a:t>Scalable and sustainable fuels are much more expensive </a:t>
            </a:r>
            <a:r>
              <a:rPr lang="en-GB" b="0">
                <a:latin typeface="Source Sans Pro"/>
                <a:ea typeface="Source Sans Pro"/>
                <a:cs typeface="Source Sans Pro"/>
                <a:sym typeface="Source Sans Pro"/>
              </a:rPr>
              <a:t>than their unsustainable competitors</a:t>
            </a:r>
            <a:endParaRPr b="0">
              <a:latin typeface="Source Sans Pro"/>
              <a:ea typeface="Source Sans Pro"/>
              <a:cs typeface="Source Sans Pro"/>
              <a:sym typeface="Source Sans Pro"/>
            </a:endParaRPr>
          </a:p>
        </p:txBody>
      </p:sp>
      <p:pic>
        <p:nvPicPr>
          <p:cNvPr id="780" name="Google Shape;780;p42"/>
          <p:cNvPicPr preferRelativeResize="0"/>
          <p:nvPr/>
        </p:nvPicPr>
        <p:blipFill>
          <a:blip r:embed="rId3">
            <a:alphaModFix/>
          </a:blip>
          <a:stretch>
            <a:fillRect/>
          </a:stretch>
        </p:blipFill>
        <p:spPr>
          <a:xfrm>
            <a:off x="3906493" y="152401"/>
            <a:ext cx="5174733" cy="483870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24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7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80"/>
                                        </p:tgtEl>
                                        <p:attrNameLst>
                                          <p:attrName>style.visibility</p:attrName>
                                        </p:attrNameLst>
                                      </p:cBhvr>
                                      <p:to>
                                        <p:strVal val="visible"/>
                                      </p:to>
                                    </p:set>
                                    <p:animEffect transition="in" filter="fade">
                                      <p:cBhvr>
                                        <p:cTn id="11" dur="1000"/>
                                        <p:tgtEl>
                                          <p:spTgt spid="7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84"/>
        <p:cNvGrpSpPr/>
        <p:nvPr/>
      </p:nvGrpSpPr>
      <p:grpSpPr>
        <a:xfrm>
          <a:off x="0" y="0"/>
          <a:ext cx="0" cy="0"/>
          <a:chOff x="0" y="0"/>
          <a:chExt cx="0" cy="0"/>
        </a:xfrm>
      </p:grpSpPr>
      <p:sp>
        <p:nvSpPr>
          <p:cNvPr id="785" name="Google Shape;785;p43"/>
          <p:cNvSpPr txBox="1">
            <a:spLocks noGrp="1"/>
          </p:cNvSpPr>
          <p:nvPr>
            <p:ph type="title" idx="2"/>
          </p:nvPr>
        </p:nvSpPr>
        <p:spPr>
          <a:xfrm>
            <a:off x="311700" y="561033"/>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a:latin typeface="Source Sans Pro"/>
                <a:ea typeface="Source Sans Pro"/>
                <a:cs typeface="Source Sans Pro"/>
                <a:sym typeface="Source Sans Pro"/>
              </a:rPr>
              <a:t>Shipping’s energy transition</a:t>
            </a:r>
            <a:endParaRPr>
              <a:latin typeface="Source Sans Pro"/>
              <a:ea typeface="Source Sans Pro"/>
              <a:cs typeface="Source Sans Pro"/>
              <a:sym typeface="Source Sans Pro"/>
            </a:endParaRPr>
          </a:p>
        </p:txBody>
      </p:sp>
      <p:sp>
        <p:nvSpPr>
          <p:cNvPr id="786" name="Google Shape;786;p43"/>
          <p:cNvSpPr txBox="1"/>
          <p:nvPr/>
        </p:nvSpPr>
        <p:spPr>
          <a:xfrm>
            <a:off x="737700" y="1269900"/>
            <a:ext cx="8283600" cy="2216400"/>
          </a:xfrm>
          <a:prstGeom prst="rect">
            <a:avLst/>
          </a:prstGeom>
          <a:noFill/>
          <a:ln>
            <a:noFill/>
          </a:ln>
        </p:spPr>
        <p:txBody>
          <a:bodyPr spcFirstLastPara="1" wrap="square" lIns="91425" tIns="91425" rIns="91425" bIns="91425" anchor="t" anchorCtr="0">
            <a:spAutoFit/>
          </a:bodyPr>
          <a:lstStyle/>
          <a:p>
            <a:pPr marL="457200" marR="0" lvl="0" indent="-368300" algn="l" rtl="0">
              <a:lnSpc>
                <a:spcPct val="100000"/>
              </a:lnSpc>
              <a:spcBef>
                <a:spcPts val="0"/>
              </a:spcBef>
              <a:spcAft>
                <a:spcPts val="0"/>
              </a:spcAft>
              <a:buClr>
                <a:srgbClr val="000000"/>
              </a:buClr>
              <a:buSzPts val="2200"/>
              <a:buFont typeface="Source Sans Pro"/>
              <a:buAutoNum type="arabicPeriod"/>
            </a:pPr>
            <a:r>
              <a:rPr lang="en-GB" sz="2200" dirty="0">
                <a:solidFill>
                  <a:srgbClr val="00AEEF"/>
                </a:solidFill>
                <a:latin typeface="Source Sans Pro"/>
                <a:ea typeface="Source Sans Pro"/>
                <a:cs typeface="Source Sans Pro"/>
                <a:sym typeface="Source Sans Pro"/>
              </a:rPr>
              <a:t>Shipping emissions: </a:t>
            </a:r>
            <a:r>
              <a:rPr lang="en-GB" sz="2200" dirty="0">
                <a:latin typeface="Source Sans Pro"/>
                <a:ea typeface="Source Sans Pro"/>
                <a:cs typeface="Source Sans Pro"/>
                <a:sym typeface="Source Sans Pro"/>
              </a:rPr>
              <a:t>What’s the problem?</a:t>
            </a:r>
            <a:endParaRPr sz="2200" dirty="0">
              <a:latin typeface="Source Sans Pro"/>
              <a:ea typeface="Source Sans Pro"/>
              <a:cs typeface="Source Sans Pro"/>
              <a:sym typeface="Source Sans Pro"/>
            </a:endParaRPr>
          </a:p>
          <a:p>
            <a:pPr marL="457200" marR="0" lvl="0" indent="-457200" algn="l" rtl="0">
              <a:lnSpc>
                <a:spcPct val="100000"/>
              </a:lnSpc>
              <a:spcBef>
                <a:spcPts val="0"/>
              </a:spcBef>
              <a:spcAft>
                <a:spcPts val="0"/>
              </a:spcAft>
              <a:buFont typeface="+mj-lt"/>
              <a:buAutoNum type="arabicPeriod"/>
            </a:pPr>
            <a:endParaRPr sz="2200" b="1" dirty="0">
              <a:latin typeface="Source Sans Pro"/>
              <a:ea typeface="Source Sans Pro"/>
              <a:cs typeface="Source Sans Pro"/>
              <a:sym typeface="Source Sans Pro"/>
            </a:endParaRPr>
          </a:p>
          <a:p>
            <a:pPr marL="457200" marR="0" lvl="0" indent="-368300" algn="l" rtl="0">
              <a:lnSpc>
                <a:spcPct val="100000"/>
              </a:lnSpc>
              <a:spcBef>
                <a:spcPts val="0"/>
              </a:spcBef>
              <a:spcAft>
                <a:spcPts val="0"/>
              </a:spcAft>
              <a:buSzPts val="2200"/>
              <a:buFont typeface="Source Sans Pro"/>
              <a:buAutoNum type="arabicPeriod"/>
            </a:pPr>
            <a:r>
              <a:rPr lang="en-GB" sz="2200" dirty="0">
                <a:solidFill>
                  <a:srgbClr val="00AEEF"/>
                </a:solidFill>
                <a:latin typeface="Source Sans Pro"/>
                <a:ea typeface="Source Sans Pro"/>
                <a:cs typeface="Source Sans Pro"/>
                <a:sym typeface="Source Sans Pro"/>
              </a:rPr>
              <a:t>Fuels: </a:t>
            </a:r>
            <a:r>
              <a:rPr lang="en-GB" sz="2200" dirty="0">
                <a:solidFill>
                  <a:schemeClr val="dk1"/>
                </a:solidFill>
                <a:latin typeface="Source Sans Pro"/>
                <a:ea typeface="Source Sans Pro"/>
                <a:cs typeface="Source Sans Pro"/>
                <a:sym typeface="Source Sans Pro"/>
              </a:rPr>
              <a:t>A toxic debate?</a:t>
            </a:r>
            <a:endParaRPr sz="2200" dirty="0">
              <a:solidFill>
                <a:schemeClr val="dk1"/>
              </a:solidFill>
              <a:latin typeface="Source Sans Pro"/>
              <a:ea typeface="Source Sans Pro"/>
              <a:cs typeface="Source Sans Pro"/>
              <a:sym typeface="Source Sans Pro"/>
            </a:endParaRPr>
          </a:p>
          <a:p>
            <a:pPr marL="457200" marR="0" lvl="0" indent="-457200" algn="l" rtl="0">
              <a:lnSpc>
                <a:spcPct val="100000"/>
              </a:lnSpc>
              <a:spcBef>
                <a:spcPts val="0"/>
              </a:spcBef>
              <a:spcAft>
                <a:spcPts val="0"/>
              </a:spcAft>
              <a:buFont typeface="+mj-lt"/>
              <a:buAutoNum type="arabicPeriod"/>
            </a:pPr>
            <a:endParaRPr sz="2200" b="1" dirty="0">
              <a:latin typeface="Source Sans Pro"/>
              <a:ea typeface="Source Sans Pro"/>
              <a:cs typeface="Source Sans Pro"/>
              <a:sym typeface="Source Sans Pro"/>
            </a:endParaRPr>
          </a:p>
          <a:p>
            <a:pPr marL="457200" marR="0" lvl="0" indent="-368300" algn="l" rtl="0">
              <a:lnSpc>
                <a:spcPct val="100000"/>
              </a:lnSpc>
              <a:spcBef>
                <a:spcPts val="0"/>
              </a:spcBef>
              <a:spcAft>
                <a:spcPts val="0"/>
              </a:spcAft>
              <a:buSzPts val="2200"/>
              <a:buFont typeface="Source Sans Pro"/>
              <a:buAutoNum type="arabicPeriod"/>
            </a:pPr>
            <a:r>
              <a:rPr lang="en-GB" sz="2200" b="1" dirty="0">
                <a:solidFill>
                  <a:srgbClr val="00AEEF"/>
                </a:solidFill>
                <a:latin typeface="Source Sans Pro"/>
                <a:ea typeface="Source Sans Pro"/>
                <a:cs typeface="Source Sans Pro"/>
                <a:sym typeface="Source Sans Pro"/>
              </a:rPr>
              <a:t>The EU’s plan: </a:t>
            </a:r>
            <a:r>
              <a:rPr lang="en-GB" sz="2200" b="1" dirty="0">
                <a:latin typeface="Source Sans Pro"/>
                <a:ea typeface="Source Sans Pro"/>
                <a:cs typeface="Source Sans Pro"/>
                <a:sym typeface="Source Sans Pro"/>
              </a:rPr>
              <a:t>Charting the course to zero-emission shipping</a:t>
            </a:r>
            <a:endParaRPr sz="2200" b="1" i="0" u="none" strike="noStrike" cap="none" dirty="0">
              <a:solidFill>
                <a:srgbClr val="00AEEF"/>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1400"/>
              <a:buFont typeface="Arial"/>
              <a:buNone/>
            </a:pPr>
            <a:endParaRPr sz="2200" i="0" u="none" strike="noStrike" cap="none" dirty="0">
              <a:solidFill>
                <a:srgbClr val="000000"/>
              </a:solidFill>
              <a:latin typeface="Source Sans Pro"/>
              <a:ea typeface="Source Sans Pro"/>
              <a:cs typeface="Source Sans Pro"/>
              <a:sym typeface="Source Sans Pro"/>
            </a:endParaRPr>
          </a:p>
        </p:txBody>
      </p:sp>
      <p:sp>
        <p:nvSpPr>
          <p:cNvPr id="787" name="Google Shape;787;p43"/>
          <p:cNvSpPr txBox="1">
            <a:spLocks noGrp="1"/>
          </p:cNvSpPr>
          <p:nvPr>
            <p:ph type="title" idx="2"/>
          </p:nvPr>
        </p:nvSpPr>
        <p:spPr>
          <a:xfrm>
            <a:off x="6706725" y="144075"/>
            <a:ext cx="1837500" cy="350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a:p>
        </p:txBody>
      </p:sp>
      <p:sp>
        <p:nvSpPr>
          <p:cNvPr id="788" name="Google Shape;788;p43"/>
          <p:cNvSpPr txBox="1">
            <a:spLocks noGrp="1"/>
          </p:cNvSpPr>
          <p:nvPr>
            <p:ph type="sldNum" idx="12"/>
          </p:nvPr>
        </p:nvSpPr>
        <p:spPr>
          <a:xfrm>
            <a:off x="8576800" y="144075"/>
            <a:ext cx="444600" cy="3504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14</a:t>
            </a:fld>
            <a:endParaRPr/>
          </a:p>
        </p:txBody>
      </p:sp>
    </p:spTree>
  </p:cSld>
  <p:clrMapOvr>
    <a:masterClrMapping/>
  </p:clrMapOvr>
  <mc:AlternateContent xmlns:mc="http://schemas.openxmlformats.org/markup-compatibility/2006" xmlns:p14="http://schemas.microsoft.com/office/powerpoint/2010/main">
    <mc:Choice Requires="p14">
      <p:transition p14:dur="24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86"/>
                                        </p:tgtEl>
                                        <p:attrNameLst>
                                          <p:attrName>style.visibility</p:attrName>
                                        </p:attrNameLst>
                                      </p:cBhvr>
                                      <p:to>
                                        <p:strVal val="visible"/>
                                      </p:to>
                                    </p:set>
                                    <p:animEffect transition="in" filter="fade">
                                      <p:cBhvr>
                                        <p:cTn id="7" dur="1000"/>
                                        <p:tgtEl>
                                          <p:spTgt spid="7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92"/>
        <p:cNvGrpSpPr/>
        <p:nvPr/>
      </p:nvGrpSpPr>
      <p:grpSpPr>
        <a:xfrm>
          <a:off x="0" y="0"/>
          <a:ext cx="0" cy="0"/>
          <a:chOff x="0" y="0"/>
          <a:chExt cx="0" cy="0"/>
        </a:xfrm>
      </p:grpSpPr>
      <p:pic>
        <p:nvPicPr>
          <p:cNvPr id="793" name="Google Shape;793;p44"/>
          <p:cNvPicPr preferRelativeResize="0"/>
          <p:nvPr/>
        </p:nvPicPr>
        <p:blipFill rotWithShape="1">
          <a:blip r:embed="rId3">
            <a:alphaModFix/>
          </a:blip>
          <a:srcRect t="15900" b="8524"/>
          <a:stretch/>
        </p:blipFill>
        <p:spPr>
          <a:xfrm>
            <a:off x="-156425" y="855325"/>
            <a:ext cx="5846251" cy="4249549"/>
          </a:xfrm>
          <a:prstGeom prst="rect">
            <a:avLst/>
          </a:prstGeom>
          <a:noFill/>
          <a:ln>
            <a:noFill/>
          </a:ln>
        </p:spPr>
      </p:pic>
      <p:sp>
        <p:nvSpPr>
          <p:cNvPr id="794" name="Google Shape;794;p44"/>
          <p:cNvSpPr txBox="1"/>
          <p:nvPr/>
        </p:nvSpPr>
        <p:spPr>
          <a:xfrm>
            <a:off x="699750" y="394025"/>
            <a:ext cx="73191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2800" b="1">
                <a:latin typeface="Source Sans Pro"/>
                <a:ea typeface="Source Sans Pro"/>
                <a:cs typeface="Source Sans Pro"/>
                <a:sym typeface="Source Sans Pro"/>
              </a:rPr>
              <a:t>The EU’s plan</a:t>
            </a:r>
            <a:endParaRPr sz="2800" b="1">
              <a:latin typeface="Source Sans Pro"/>
              <a:ea typeface="Source Sans Pro"/>
              <a:cs typeface="Source Sans Pro"/>
              <a:sym typeface="Source Sans Pro"/>
            </a:endParaRPr>
          </a:p>
        </p:txBody>
      </p:sp>
      <p:sp>
        <p:nvSpPr>
          <p:cNvPr id="795" name="Google Shape;795;p44"/>
          <p:cNvSpPr txBox="1">
            <a:spLocks noGrp="1"/>
          </p:cNvSpPr>
          <p:nvPr>
            <p:ph type="sldNum" idx="12"/>
          </p:nvPr>
        </p:nvSpPr>
        <p:spPr>
          <a:xfrm>
            <a:off x="8564350" y="144075"/>
            <a:ext cx="456900" cy="3504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15</a:t>
            </a:fld>
            <a:endParaRPr/>
          </a:p>
        </p:txBody>
      </p:sp>
      <p:sp>
        <p:nvSpPr>
          <p:cNvPr id="796" name="Google Shape;796;p44"/>
          <p:cNvSpPr txBox="1">
            <a:spLocks noGrp="1"/>
          </p:cNvSpPr>
          <p:nvPr>
            <p:ph type="title"/>
          </p:nvPr>
        </p:nvSpPr>
        <p:spPr>
          <a:xfrm>
            <a:off x="6706725" y="144075"/>
            <a:ext cx="1837500" cy="3504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endParaRPr/>
          </a:p>
        </p:txBody>
      </p:sp>
      <p:sp>
        <p:nvSpPr>
          <p:cNvPr id="797" name="Google Shape;797;p44"/>
          <p:cNvSpPr txBox="1"/>
          <p:nvPr/>
        </p:nvSpPr>
        <p:spPr>
          <a:xfrm>
            <a:off x="5241375" y="986425"/>
            <a:ext cx="3636300" cy="4032900"/>
          </a:xfrm>
          <a:prstGeom prst="rect">
            <a:avLst/>
          </a:prstGeom>
          <a:noFill/>
          <a:ln>
            <a:noFill/>
          </a:ln>
        </p:spPr>
        <p:txBody>
          <a:bodyPr spcFirstLastPara="1" wrap="square" lIns="91425" tIns="91425" rIns="91425" bIns="91425" anchor="ctr" anchorCtr="0">
            <a:spAutoFit/>
          </a:bodyPr>
          <a:lstStyle/>
          <a:p>
            <a:pPr marL="457200" lvl="0" indent="-387350" algn="l" rtl="0">
              <a:spcBef>
                <a:spcPts val="0"/>
              </a:spcBef>
              <a:spcAft>
                <a:spcPts val="0"/>
              </a:spcAft>
              <a:buClr>
                <a:schemeClr val="dk1"/>
              </a:buClr>
              <a:buSzPts val="2500"/>
              <a:buFont typeface="Lato"/>
              <a:buAutoNum type="arabicPeriod"/>
            </a:pPr>
            <a:r>
              <a:rPr lang="en-GB" sz="2500" b="1" dirty="0">
                <a:solidFill>
                  <a:srgbClr val="00AEEF"/>
                </a:solidFill>
                <a:latin typeface="Source Sans Pro"/>
                <a:ea typeface="Source Sans Pro"/>
                <a:cs typeface="Source Sans Pro"/>
                <a:sym typeface="Source Sans Pro"/>
              </a:rPr>
              <a:t>Financing and polluter pays:</a:t>
            </a:r>
            <a:r>
              <a:rPr lang="en-GB" sz="2500" dirty="0">
                <a:solidFill>
                  <a:srgbClr val="00AEEF"/>
                </a:solidFill>
                <a:latin typeface="Source Sans Pro"/>
                <a:ea typeface="Source Sans Pro"/>
                <a:cs typeface="Source Sans Pro"/>
                <a:sym typeface="Source Sans Pro"/>
              </a:rPr>
              <a:t> </a:t>
            </a:r>
            <a:r>
              <a:rPr lang="en-GB" sz="2500" dirty="0">
                <a:solidFill>
                  <a:schemeClr val="dk1"/>
                </a:solidFill>
                <a:latin typeface="Source Sans Pro"/>
                <a:ea typeface="Source Sans Pro"/>
                <a:cs typeface="Source Sans Pro"/>
                <a:sym typeface="Source Sans Pro"/>
              </a:rPr>
              <a:t>ETS (carbon market)</a:t>
            </a:r>
            <a:endParaRPr sz="2500" dirty="0">
              <a:solidFill>
                <a:schemeClr val="dk1"/>
              </a:solidFill>
              <a:latin typeface="Source Sans Pro"/>
              <a:ea typeface="Source Sans Pro"/>
              <a:cs typeface="Source Sans Pro"/>
              <a:sym typeface="Source Sans Pro"/>
            </a:endParaRPr>
          </a:p>
          <a:p>
            <a:pPr marL="457200" lvl="0" indent="-457200" algn="l" rtl="0">
              <a:spcBef>
                <a:spcPts val="0"/>
              </a:spcBef>
              <a:spcAft>
                <a:spcPts val="0"/>
              </a:spcAft>
              <a:buFont typeface="+mj-lt"/>
              <a:buAutoNum type="arabicPeriod"/>
            </a:pPr>
            <a:endParaRPr sz="2500" dirty="0">
              <a:solidFill>
                <a:schemeClr val="dk1"/>
              </a:solidFill>
              <a:latin typeface="Source Sans Pro"/>
              <a:ea typeface="Source Sans Pro"/>
              <a:cs typeface="Source Sans Pro"/>
              <a:sym typeface="Source Sans Pro"/>
            </a:endParaRPr>
          </a:p>
          <a:p>
            <a:pPr marL="457200" lvl="0" indent="-387350" algn="l" rtl="0">
              <a:spcBef>
                <a:spcPts val="0"/>
              </a:spcBef>
              <a:spcAft>
                <a:spcPts val="0"/>
              </a:spcAft>
              <a:buClr>
                <a:schemeClr val="dk1"/>
              </a:buClr>
              <a:buSzPts val="2500"/>
              <a:buFont typeface="Lato"/>
              <a:buAutoNum type="arabicPeriod"/>
            </a:pPr>
            <a:r>
              <a:rPr lang="en-GB" sz="2500" b="1" dirty="0">
                <a:solidFill>
                  <a:srgbClr val="00AEEF"/>
                </a:solidFill>
                <a:latin typeface="Source Sans Pro"/>
                <a:ea typeface="Source Sans Pro"/>
                <a:cs typeface="Source Sans Pro"/>
                <a:sym typeface="Source Sans Pro"/>
              </a:rPr>
              <a:t>Clean fuel demand: </a:t>
            </a:r>
            <a:r>
              <a:rPr lang="en-GB" sz="2500" dirty="0" err="1">
                <a:solidFill>
                  <a:schemeClr val="dk1"/>
                </a:solidFill>
                <a:latin typeface="Source Sans Pro"/>
                <a:ea typeface="Source Sans Pro"/>
                <a:cs typeface="Source Sans Pro"/>
                <a:sym typeface="Source Sans Pro"/>
              </a:rPr>
              <a:t>FuelEU</a:t>
            </a:r>
            <a:r>
              <a:rPr lang="en-GB" sz="2500" dirty="0">
                <a:solidFill>
                  <a:schemeClr val="dk1"/>
                </a:solidFill>
                <a:latin typeface="Source Sans Pro"/>
                <a:ea typeface="Source Sans Pro"/>
                <a:cs typeface="Source Sans Pro"/>
                <a:sym typeface="Source Sans Pro"/>
              </a:rPr>
              <a:t> Maritime</a:t>
            </a:r>
            <a:endParaRPr sz="2500" dirty="0">
              <a:solidFill>
                <a:schemeClr val="dk1"/>
              </a:solidFill>
              <a:latin typeface="Source Sans Pro"/>
              <a:ea typeface="Source Sans Pro"/>
              <a:cs typeface="Source Sans Pro"/>
              <a:sym typeface="Source Sans Pro"/>
            </a:endParaRPr>
          </a:p>
          <a:p>
            <a:pPr marL="457200" lvl="0" indent="-457200" algn="l" rtl="0">
              <a:spcBef>
                <a:spcPts val="0"/>
              </a:spcBef>
              <a:spcAft>
                <a:spcPts val="0"/>
              </a:spcAft>
              <a:buFont typeface="+mj-lt"/>
              <a:buAutoNum type="arabicPeriod"/>
            </a:pPr>
            <a:endParaRPr sz="2500" dirty="0">
              <a:solidFill>
                <a:schemeClr val="dk1"/>
              </a:solidFill>
              <a:latin typeface="Source Sans Pro"/>
              <a:ea typeface="Source Sans Pro"/>
              <a:cs typeface="Source Sans Pro"/>
              <a:sym typeface="Source Sans Pro"/>
            </a:endParaRPr>
          </a:p>
          <a:p>
            <a:pPr marL="457200" lvl="0" indent="-387350" algn="l" rtl="0">
              <a:spcBef>
                <a:spcPts val="0"/>
              </a:spcBef>
              <a:spcAft>
                <a:spcPts val="0"/>
              </a:spcAft>
              <a:buClr>
                <a:schemeClr val="dk1"/>
              </a:buClr>
              <a:buSzPts val="2500"/>
              <a:buFont typeface="Lato"/>
              <a:buAutoNum type="arabicPeriod"/>
            </a:pPr>
            <a:r>
              <a:rPr lang="en-GB" sz="2500" b="1" dirty="0">
                <a:solidFill>
                  <a:srgbClr val="00AEEF"/>
                </a:solidFill>
                <a:latin typeface="Source Sans Pro"/>
                <a:ea typeface="Source Sans Pro"/>
                <a:cs typeface="Source Sans Pro"/>
                <a:sym typeface="Source Sans Pro"/>
              </a:rPr>
              <a:t>Fuel producers:</a:t>
            </a:r>
            <a:r>
              <a:rPr lang="en-GB" sz="2500" dirty="0">
                <a:solidFill>
                  <a:schemeClr val="dk1"/>
                </a:solidFill>
                <a:latin typeface="Source Sans Pro"/>
                <a:ea typeface="Source Sans Pro"/>
                <a:cs typeface="Source Sans Pro"/>
                <a:sym typeface="Source Sans Pro"/>
              </a:rPr>
              <a:t> RED</a:t>
            </a:r>
            <a:endParaRPr sz="2500" dirty="0">
              <a:solidFill>
                <a:schemeClr val="dk1"/>
              </a:solidFill>
              <a:latin typeface="Source Sans Pro"/>
              <a:ea typeface="Source Sans Pro"/>
              <a:cs typeface="Source Sans Pro"/>
              <a:sym typeface="Source Sans Pro"/>
            </a:endParaRPr>
          </a:p>
          <a:p>
            <a:pPr marL="457200" lvl="0" indent="-457200" algn="l" rtl="0">
              <a:spcBef>
                <a:spcPts val="0"/>
              </a:spcBef>
              <a:spcAft>
                <a:spcPts val="0"/>
              </a:spcAft>
              <a:buFont typeface="+mj-lt"/>
              <a:buAutoNum type="arabicPeriod"/>
            </a:pPr>
            <a:endParaRPr sz="2500" dirty="0">
              <a:solidFill>
                <a:schemeClr val="dk1"/>
              </a:solidFill>
              <a:latin typeface="Source Sans Pro"/>
              <a:ea typeface="Source Sans Pro"/>
              <a:cs typeface="Source Sans Pro"/>
              <a:sym typeface="Source Sans Pro"/>
            </a:endParaRPr>
          </a:p>
          <a:p>
            <a:pPr marL="457200" lvl="0" indent="-387350" algn="l" rtl="0">
              <a:spcBef>
                <a:spcPts val="0"/>
              </a:spcBef>
              <a:spcAft>
                <a:spcPts val="0"/>
              </a:spcAft>
              <a:buClr>
                <a:schemeClr val="dk1"/>
              </a:buClr>
              <a:buSzPts val="2500"/>
              <a:buFont typeface="Lato"/>
              <a:buAutoNum type="arabicPeriod"/>
            </a:pPr>
            <a:r>
              <a:rPr lang="en-GB" sz="2500" b="1" dirty="0">
                <a:solidFill>
                  <a:srgbClr val="00AEEF"/>
                </a:solidFill>
                <a:latin typeface="Source Sans Pro"/>
                <a:ea typeface="Source Sans Pro"/>
                <a:cs typeface="Source Sans Pro"/>
                <a:sym typeface="Source Sans Pro"/>
              </a:rPr>
              <a:t>Ports:</a:t>
            </a:r>
            <a:r>
              <a:rPr lang="en-GB" sz="2500" dirty="0">
                <a:solidFill>
                  <a:schemeClr val="dk1"/>
                </a:solidFill>
                <a:latin typeface="Source Sans Pro"/>
                <a:ea typeface="Source Sans Pro"/>
                <a:cs typeface="Source Sans Pro"/>
                <a:sym typeface="Source Sans Pro"/>
              </a:rPr>
              <a:t> AFIR</a:t>
            </a:r>
            <a:endParaRPr sz="2500" dirty="0">
              <a:solidFill>
                <a:schemeClr val="dk1"/>
              </a:solidFill>
              <a:latin typeface="Source Sans Pro"/>
              <a:ea typeface="Source Sans Pro"/>
              <a:cs typeface="Source Sans Pro"/>
              <a:sym typeface="Source Sans Pro"/>
            </a:endParaRPr>
          </a:p>
        </p:txBody>
      </p:sp>
    </p:spTree>
  </p:cSld>
  <p:clrMapOvr>
    <a:masterClrMapping/>
  </p:clrMapOvr>
  <mc:AlternateContent xmlns:mc="http://schemas.openxmlformats.org/markup-compatibility/2006" xmlns:p14="http://schemas.microsoft.com/office/powerpoint/2010/main">
    <mc:Choice Requires="p14">
      <p:transition p14:dur="24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93"/>
                                        </p:tgtEl>
                                        <p:attrNameLst>
                                          <p:attrName>style.visibility</p:attrName>
                                        </p:attrNameLst>
                                      </p:cBhvr>
                                      <p:to>
                                        <p:strVal val="visible"/>
                                      </p:to>
                                    </p:set>
                                    <p:animEffect transition="in" filter="fade">
                                      <p:cBhvr>
                                        <p:cTn id="7" dur="1000"/>
                                        <p:tgtEl>
                                          <p:spTgt spid="79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97">
                                            <p:txEl>
                                              <p:pRg st="0" end="0"/>
                                            </p:txEl>
                                          </p:spTgt>
                                        </p:tgtEl>
                                        <p:attrNameLst>
                                          <p:attrName>style.visibility</p:attrName>
                                        </p:attrNameLst>
                                      </p:cBhvr>
                                      <p:to>
                                        <p:strVal val="visible"/>
                                      </p:to>
                                    </p:set>
                                    <p:animEffect transition="in" filter="fade">
                                      <p:cBhvr>
                                        <p:cTn id="12" dur="1000"/>
                                        <p:tgtEl>
                                          <p:spTgt spid="79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97">
                                            <p:txEl>
                                              <p:pRg st="1" end="1"/>
                                            </p:txEl>
                                          </p:spTgt>
                                        </p:tgtEl>
                                        <p:attrNameLst>
                                          <p:attrName>style.visibility</p:attrName>
                                        </p:attrNameLst>
                                      </p:cBhvr>
                                      <p:to>
                                        <p:strVal val="visible"/>
                                      </p:to>
                                    </p:set>
                                    <p:animEffect transition="in" filter="fade">
                                      <p:cBhvr>
                                        <p:cTn id="17" dur="1000"/>
                                        <p:tgtEl>
                                          <p:spTgt spid="79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97">
                                            <p:txEl>
                                              <p:pRg st="2" end="2"/>
                                            </p:txEl>
                                          </p:spTgt>
                                        </p:tgtEl>
                                        <p:attrNameLst>
                                          <p:attrName>style.visibility</p:attrName>
                                        </p:attrNameLst>
                                      </p:cBhvr>
                                      <p:to>
                                        <p:strVal val="visible"/>
                                      </p:to>
                                    </p:set>
                                    <p:animEffect transition="in" filter="fade">
                                      <p:cBhvr>
                                        <p:cTn id="22" dur="1000"/>
                                        <p:tgtEl>
                                          <p:spTgt spid="79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97">
                                            <p:txEl>
                                              <p:pRg st="3" end="3"/>
                                            </p:txEl>
                                          </p:spTgt>
                                        </p:tgtEl>
                                        <p:attrNameLst>
                                          <p:attrName>style.visibility</p:attrName>
                                        </p:attrNameLst>
                                      </p:cBhvr>
                                      <p:to>
                                        <p:strVal val="visible"/>
                                      </p:to>
                                    </p:set>
                                    <p:animEffect transition="in" filter="fade">
                                      <p:cBhvr>
                                        <p:cTn id="27" dur="1000"/>
                                        <p:tgtEl>
                                          <p:spTgt spid="797">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97">
                                            <p:txEl>
                                              <p:pRg st="4" end="4"/>
                                            </p:txEl>
                                          </p:spTgt>
                                        </p:tgtEl>
                                        <p:attrNameLst>
                                          <p:attrName>style.visibility</p:attrName>
                                        </p:attrNameLst>
                                      </p:cBhvr>
                                      <p:to>
                                        <p:strVal val="visible"/>
                                      </p:to>
                                    </p:set>
                                    <p:animEffect transition="in" filter="fade">
                                      <p:cBhvr>
                                        <p:cTn id="32" dur="1000"/>
                                        <p:tgtEl>
                                          <p:spTgt spid="797">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97">
                                            <p:txEl>
                                              <p:pRg st="5" end="5"/>
                                            </p:txEl>
                                          </p:spTgt>
                                        </p:tgtEl>
                                        <p:attrNameLst>
                                          <p:attrName>style.visibility</p:attrName>
                                        </p:attrNameLst>
                                      </p:cBhvr>
                                      <p:to>
                                        <p:strVal val="visible"/>
                                      </p:to>
                                    </p:set>
                                    <p:animEffect transition="in" filter="fade">
                                      <p:cBhvr>
                                        <p:cTn id="37" dur="1000"/>
                                        <p:tgtEl>
                                          <p:spTgt spid="797">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97">
                                            <p:txEl>
                                              <p:pRg st="6" end="6"/>
                                            </p:txEl>
                                          </p:spTgt>
                                        </p:tgtEl>
                                        <p:attrNameLst>
                                          <p:attrName>style.visibility</p:attrName>
                                        </p:attrNameLst>
                                      </p:cBhvr>
                                      <p:to>
                                        <p:strVal val="visible"/>
                                      </p:to>
                                    </p:set>
                                    <p:animEffect transition="in" filter="fade">
                                      <p:cBhvr>
                                        <p:cTn id="42" dur="1000"/>
                                        <p:tgtEl>
                                          <p:spTgt spid="79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01"/>
        <p:cNvGrpSpPr/>
        <p:nvPr/>
      </p:nvGrpSpPr>
      <p:grpSpPr>
        <a:xfrm>
          <a:off x="0" y="0"/>
          <a:ext cx="0" cy="0"/>
          <a:chOff x="0" y="0"/>
          <a:chExt cx="0" cy="0"/>
        </a:xfrm>
      </p:grpSpPr>
      <p:sp>
        <p:nvSpPr>
          <p:cNvPr id="802" name="Google Shape;802;p45"/>
          <p:cNvSpPr txBox="1">
            <a:spLocks noGrp="1"/>
          </p:cNvSpPr>
          <p:nvPr>
            <p:ph type="sldNum" idx="12"/>
          </p:nvPr>
        </p:nvSpPr>
        <p:spPr>
          <a:xfrm>
            <a:off x="6180300" y="144075"/>
            <a:ext cx="2841000" cy="3504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GB"/>
              <a:t>16</a:t>
            </a:fld>
            <a:endParaRPr/>
          </a:p>
        </p:txBody>
      </p:sp>
      <p:sp>
        <p:nvSpPr>
          <p:cNvPr id="803" name="Google Shape;803;p45"/>
          <p:cNvSpPr txBox="1">
            <a:spLocks noGrp="1"/>
          </p:cNvSpPr>
          <p:nvPr>
            <p:ph type="title"/>
          </p:nvPr>
        </p:nvSpPr>
        <p:spPr>
          <a:xfrm>
            <a:off x="6706725" y="144075"/>
            <a:ext cx="1837500" cy="3504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endParaRPr/>
          </a:p>
        </p:txBody>
      </p:sp>
      <p:sp>
        <p:nvSpPr>
          <p:cNvPr id="804" name="Google Shape;804;p45"/>
          <p:cNvSpPr txBox="1">
            <a:spLocks noGrp="1"/>
          </p:cNvSpPr>
          <p:nvPr>
            <p:ph type="title" idx="2"/>
          </p:nvPr>
        </p:nvSpPr>
        <p:spPr>
          <a:xfrm>
            <a:off x="311700" y="561033"/>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a:p>
        </p:txBody>
      </p:sp>
      <p:pic>
        <p:nvPicPr>
          <p:cNvPr id="805" name="Google Shape;805;p45"/>
          <p:cNvPicPr preferRelativeResize="0"/>
          <p:nvPr/>
        </p:nvPicPr>
        <p:blipFill rotWithShape="1">
          <a:blip r:embed="rId3">
            <a:alphaModFix/>
          </a:blip>
          <a:srcRect t="2800" r="4351" b="7424"/>
          <a:stretch/>
        </p:blipFill>
        <p:spPr>
          <a:xfrm>
            <a:off x="3958350" y="144075"/>
            <a:ext cx="4569152" cy="4617448"/>
          </a:xfrm>
          <a:prstGeom prst="rect">
            <a:avLst/>
          </a:prstGeom>
          <a:noFill/>
          <a:ln>
            <a:noFill/>
          </a:ln>
        </p:spPr>
      </p:pic>
      <p:sp>
        <p:nvSpPr>
          <p:cNvPr id="806" name="Google Shape;806;p45"/>
          <p:cNvSpPr txBox="1"/>
          <p:nvPr/>
        </p:nvSpPr>
        <p:spPr>
          <a:xfrm>
            <a:off x="311700" y="1281175"/>
            <a:ext cx="3528600" cy="270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420">
                <a:latin typeface="Source Sans Pro Black"/>
                <a:ea typeface="Source Sans Pro Black"/>
                <a:cs typeface="Source Sans Pro Black"/>
                <a:sym typeface="Source Sans Pro Black"/>
              </a:rPr>
              <a:t>The ETS puts a price on pollution </a:t>
            </a:r>
            <a:endParaRPr sz="2420">
              <a:latin typeface="Source Sans Pro Black"/>
              <a:ea typeface="Source Sans Pro Black"/>
              <a:cs typeface="Source Sans Pro Black"/>
              <a:sym typeface="Source Sans Pro Black"/>
            </a:endParaRPr>
          </a:p>
          <a:p>
            <a:pPr marL="0" lvl="0" indent="0" algn="l" rtl="0">
              <a:spcBef>
                <a:spcPts val="0"/>
              </a:spcBef>
              <a:spcAft>
                <a:spcPts val="0"/>
              </a:spcAft>
              <a:buNone/>
            </a:pPr>
            <a:endParaRPr sz="2420">
              <a:latin typeface="Source Sans Pro Black"/>
              <a:ea typeface="Source Sans Pro Black"/>
              <a:cs typeface="Source Sans Pro Black"/>
              <a:sym typeface="Source Sans Pro Black"/>
            </a:endParaRPr>
          </a:p>
          <a:p>
            <a:pPr marL="0" lvl="0" indent="0" algn="l" rtl="0">
              <a:spcBef>
                <a:spcPts val="0"/>
              </a:spcBef>
              <a:spcAft>
                <a:spcPts val="0"/>
              </a:spcAft>
              <a:buNone/>
            </a:pPr>
            <a:r>
              <a:rPr lang="en-GB" sz="2420">
                <a:latin typeface="Source Sans Pro Black"/>
                <a:ea typeface="Source Sans Pro Black"/>
                <a:cs typeface="Source Sans Pro Black"/>
                <a:sym typeface="Source Sans Pro Black"/>
              </a:rPr>
              <a:t>But… c</a:t>
            </a:r>
            <a:r>
              <a:rPr lang="en-GB" sz="2420">
                <a:solidFill>
                  <a:srgbClr val="000000"/>
                </a:solidFill>
                <a:latin typeface="Source Sans Pro Black"/>
                <a:ea typeface="Source Sans Pro Black"/>
                <a:cs typeface="Source Sans Pro Black"/>
                <a:sym typeface="Source Sans Pro Black"/>
              </a:rPr>
              <a:t>arbon pricing is </a:t>
            </a:r>
            <a:r>
              <a:rPr lang="en-GB" sz="2420">
                <a:solidFill>
                  <a:srgbClr val="00AEEF"/>
                </a:solidFill>
                <a:latin typeface="Source Sans Pro Black"/>
                <a:ea typeface="Source Sans Pro Black"/>
                <a:cs typeface="Source Sans Pro Black"/>
                <a:sym typeface="Source Sans Pro Black"/>
              </a:rPr>
              <a:t>not </a:t>
            </a:r>
            <a:r>
              <a:rPr lang="en-GB" sz="2420">
                <a:solidFill>
                  <a:srgbClr val="000000"/>
                </a:solidFill>
                <a:latin typeface="Source Sans Pro Black"/>
                <a:ea typeface="Source Sans Pro Black"/>
                <a:cs typeface="Source Sans Pro Black"/>
                <a:sym typeface="Source Sans Pro Black"/>
              </a:rPr>
              <a:t>a silver bullet</a:t>
            </a:r>
            <a:endParaRPr sz="2420">
              <a:solidFill>
                <a:srgbClr val="000000"/>
              </a:solidFill>
              <a:latin typeface="Source Sans Pro Black"/>
              <a:ea typeface="Source Sans Pro Black"/>
              <a:cs typeface="Source Sans Pro Black"/>
              <a:sym typeface="Source Sans Pro Black"/>
            </a:endParaRPr>
          </a:p>
        </p:txBody>
      </p:sp>
    </p:spTree>
  </p:cSld>
  <p:clrMapOvr>
    <a:masterClrMapping/>
  </p:clrMapOvr>
  <mc:AlternateContent xmlns:mc="http://schemas.openxmlformats.org/markup-compatibility/2006" xmlns:p14="http://schemas.microsoft.com/office/powerpoint/2010/main">
    <mc:Choice Requires="p14">
      <p:transition p14:dur="24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0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0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0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10"/>
        <p:cNvGrpSpPr/>
        <p:nvPr/>
      </p:nvGrpSpPr>
      <p:grpSpPr>
        <a:xfrm>
          <a:off x="0" y="0"/>
          <a:ext cx="0" cy="0"/>
          <a:chOff x="0" y="0"/>
          <a:chExt cx="0" cy="0"/>
        </a:xfrm>
      </p:grpSpPr>
      <p:pic>
        <p:nvPicPr>
          <p:cNvPr id="811" name="Google Shape;811;p46"/>
          <p:cNvPicPr preferRelativeResize="0"/>
          <p:nvPr/>
        </p:nvPicPr>
        <p:blipFill rotWithShape="1">
          <a:blip r:embed="rId3">
            <a:alphaModFix/>
          </a:blip>
          <a:srcRect b="34827"/>
          <a:stretch/>
        </p:blipFill>
        <p:spPr>
          <a:xfrm>
            <a:off x="151675" y="257300"/>
            <a:ext cx="8143295" cy="4628877"/>
          </a:xfrm>
          <a:prstGeom prst="rect">
            <a:avLst/>
          </a:prstGeom>
          <a:noFill/>
          <a:ln>
            <a:noFill/>
          </a:ln>
        </p:spPr>
      </p:pic>
      <p:sp>
        <p:nvSpPr>
          <p:cNvPr id="812" name="Google Shape;812;p46"/>
          <p:cNvSpPr txBox="1">
            <a:spLocks noGrp="1"/>
          </p:cNvSpPr>
          <p:nvPr>
            <p:ph type="sldNum" idx="12"/>
          </p:nvPr>
        </p:nvSpPr>
        <p:spPr>
          <a:xfrm>
            <a:off x="6180300" y="144075"/>
            <a:ext cx="2841000" cy="3504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GB"/>
              <a:t>17</a:t>
            </a:fld>
            <a:endParaRPr/>
          </a:p>
        </p:txBody>
      </p:sp>
      <p:sp>
        <p:nvSpPr>
          <p:cNvPr id="813" name="Google Shape;813;p46"/>
          <p:cNvSpPr txBox="1">
            <a:spLocks noGrp="1"/>
          </p:cNvSpPr>
          <p:nvPr>
            <p:ph type="title"/>
          </p:nvPr>
        </p:nvSpPr>
        <p:spPr>
          <a:xfrm>
            <a:off x="6706725" y="144075"/>
            <a:ext cx="1837500" cy="3504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1000"/>
              <a:buNone/>
            </a:pPr>
            <a:endParaRPr>
              <a:solidFill>
                <a:schemeClr val="dk1"/>
              </a:solidFill>
            </a:endParaRPr>
          </a:p>
          <a:p>
            <a:pPr marL="0" lvl="0" indent="0" algn="r" rtl="0">
              <a:lnSpc>
                <a:spcPct val="100000"/>
              </a:lnSpc>
              <a:spcBef>
                <a:spcPts val="0"/>
              </a:spcBef>
              <a:spcAft>
                <a:spcPts val="0"/>
              </a:spcAft>
              <a:buSzPts val="1000"/>
              <a:buNone/>
            </a:pPr>
            <a:endParaRPr/>
          </a:p>
        </p:txBody>
      </p:sp>
      <p:sp>
        <p:nvSpPr>
          <p:cNvPr id="814" name="Google Shape;814;p46"/>
          <p:cNvSpPr txBox="1"/>
          <p:nvPr/>
        </p:nvSpPr>
        <p:spPr>
          <a:xfrm>
            <a:off x="981600" y="1701600"/>
            <a:ext cx="334200" cy="4002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0000"/>
              </a:solidFill>
              <a:latin typeface="Arial"/>
              <a:ea typeface="Arial"/>
              <a:cs typeface="Arial"/>
              <a:sym typeface="Arial"/>
            </a:endParaRPr>
          </a:p>
        </p:txBody>
      </p:sp>
      <p:sp>
        <p:nvSpPr>
          <p:cNvPr id="815" name="Google Shape;815;p46"/>
          <p:cNvSpPr txBox="1"/>
          <p:nvPr/>
        </p:nvSpPr>
        <p:spPr>
          <a:xfrm>
            <a:off x="75075" y="1069325"/>
            <a:ext cx="769200" cy="369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GB" sz="1200" b="1" i="0" u="none" strike="noStrike" cap="none">
                <a:solidFill>
                  <a:srgbClr val="FF0000"/>
                </a:solidFill>
                <a:latin typeface="Source Sans Pro"/>
                <a:ea typeface="Source Sans Pro"/>
                <a:cs typeface="Source Sans Pro"/>
                <a:sym typeface="Source Sans Pro"/>
              </a:rPr>
              <a:t>Baseline</a:t>
            </a:r>
            <a:endParaRPr sz="1200" b="1" i="0" u="none" strike="noStrike" cap="none">
              <a:solidFill>
                <a:srgbClr val="FF0000"/>
              </a:solidFill>
              <a:latin typeface="Source Sans Pro"/>
              <a:ea typeface="Source Sans Pro"/>
              <a:cs typeface="Source Sans Pro"/>
              <a:sym typeface="Source Sans Pro"/>
            </a:endParaRPr>
          </a:p>
        </p:txBody>
      </p:sp>
      <p:cxnSp>
        <p:nvCxnSpPr>
          <p:cNvPr id="816" name="Google Shape;816;p46"/>
          <p:cNvCxnSpPr/>
          <p:nvPr/>
        </p:nvCxnSpPr>
        <p:spPr>
          <a:xfrm>
            <a:off x="706850" y="1324225"/>
            <a:ext cx="445500" cy="551700"/>
          </a:xfrm>
          <a:prstGeom prst="straightConnector1">
            <a:avLst/>
          </a:prstGeom>
          <a:noFill/>
          <a:ln w="9525" cap="flat" cmpd="sng">
            <a:solidFill>
              <a:srgbClr val="FF0000"/>
            </a:solidFill>
            <a:prstDash val="solid"/>
            <a:round/>
            <a:headEnd type="none" w="sm" len="sm"/>
            <a:tailEnd type="none" w="sm" len="sm"/>
          </a:ln>
        </p:spPr>
      </p:cxnSp>
      <p:sp>
        <p:nvSpPr>
          <p:cNvPr id="817" name="Google Shape;817;p46"/>
          <p:cNvSpPr txBox="1"/>
          <p:nvPr/>
        </p:nvSpPr>
        <p:spPr>
          <a:xfrm>
            <a:off x="4098350" y="3576325"/>
            <a:ext cx="334200" cy="4002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0000"/>
              </a:solidFill>
              <a:latin typeface="Arial"/>
              <a:ea typeface="Arial"/>
              <a:cs typeface="Arial"/>
              <a:sym typeface="Arial"/>
            </a:endParaRPr>
          </a:p>
        </p:txBody>
      </p:sp>
      <p:sp>
        <p:nvSpPr>
          <p:cNvPr id="818" name="Google Shape;818;p46"/>
          <p:cNvSpPr txBox="1"/>
          <p:nvPr/>
        </p:nvSpPr>
        <p:spPr>
          <a:xfrm>
            <a:off x="4771800" y="4000175"/>
            <a:ext cx="769200" cy="369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GB" sz="1200" b="1" i="0" u="none" strike="noStrike" cap="none">
                <a:solidFill>
                  <a:srgbClr val="FF0000"/>
                </a:solidFill>
                <a:latin typeface="Source Sans Pro"/>
                <a:ea typeface="Source Sans Pro"/>
                <a:cs typeface="Source Sans Pro"/>
                <a:sym typeface="Source Sans Pro"/>
              </a:rPr>
              <a:t>End goal</a:t>
            </a:r>
            <a:endParaRPr sz="1200" b="1" i="0" u="none" strike="noStrike" cap="none">
              <a:solidFill>
                <a:srgbClr val="FF0000"/>
              </a:solidFill>
              <a:latin typeface="Source Sans Pro"/>
              <a:ea typeface="Source Sans Pro"/>
              <a:cs typeface="Source Sans Pro"/>
              <a:sym typeface="Source Sans Pro"/>
            </a:endParaRPr>
          </a:p>
        </p:txBody>
      </p:sp>
      <p:cxnSp>
        <p:nvCxnSpPr>
          <p:cNvPr id="819" name="Google Shape;819;p46"/>
          <p:cNvCxnSpPr/>
          <p:nvPr/>
        </p:nvCxnSpPr>
        <p:spPr>
          <a:xfrm>
            <a:off x="4236700" y="3758375"/>
            <a:ext cx="596700" cy="371100"/>
          </a:xfrm>
          <a:prstGeom prst="straightConnector1">
            <a:avLst/>
          </a:prstGeom>
          <a:noFill/>
          <a:ln w="9525" cap="flat" cmpd="sng">
            <a:solidFill>
              <a:srgbClr val="FF0000"/>
            </a:solidFill>
            <a:prstDash val="solid"/>
            <a:round/>
            <a:headEnd type="none" w="sm" len="sm"/>
            <a:tailEnd type="none" w="sm" len="sm"/>
          </a:ln>
        </p:spPr>
      </p:cxnSp>
      <p:sp>
        <p:nvSpPr>
          <p:cNvPr id="820" name="Google Shape;820;p46"/>
          <p:cNvSpPr/>
          <p:nvPr/>
        </p:nvSpPr>
        <p:spPr>
          <a:xfrm>
            <a:off x="6327875" y="4447700"/>
            <a:ext cx="1767600" cy="4242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chemeClr val="lt1"/>
              </a:highlight>
            </a:endParaRPr>
          </a:p>
        </p:txBody>
      </p:sp>
      <p:sp>
        <p:nvSpPr>
          <p:cNvPr id="821" name="Google Shape;821;p46"/>
          <p:cNvSpPr txBox="1"/>
          <p:nvPr/>
        </p:nvSpPr>
        <p:spPr>
          <a:xfrm>
            <a:off x="5484350" y="3669025"/>
            <a:ext cx="2893200" cy="1416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1" i="0" u="none" strike="noStrike" cap="none">
                <a:solidFill>
                  <a:srgbClr val="000000"/>
                </a:solidFill>
                <a:latin typeface="Source Sans Pro"/>
                <a:ea typeface="Source Sans Pro"/>
                <a:cs typeface="Source Sans Pro"/>
                <a:sym typeface="Source Sans Pro"/>
              </a:rPr>
              <a:t>But </a:t>
            </a:r>
            <a:r>
              <a:rPr lang="en-GB" sz="2000" b="1">
                <a:latin typeface="Source Sans Pro"/>
                <a:ea typeface="Source Sans Pro"/>
                <a:cs typeface="Source Sans Pro"/>
                <a:sym typeface="Source Sans Pro"/>
              </a:rPr>
              <a:t>the Commission’s </a:t>
            </a:r>
            <a:r>
              <a:rPr lang="en-GB" sz="2000" b="1" i="0" u="none" strike="noStrike" cap="none">
                <a:solidFill>
                  <a:srgbClr val="000000"/>
                </a:solidFill>
                <a:latin typeface="Source Sans Pro"/>
                <a:ea typeface="Source Sans Pro"/>
                <a:cs typeface="Source Sans Pro"/>
                <a:sym typeface="Source Sans Pro"/>
              </a:rPr>
              <a:t> targets are </a:t>
            </a:r>
            <a:r>
              <a:rPr lang="en-GB" sz="2000" b="1" i="0" u="none" strike="noStrike" cap="none">
                <a:solidFill>
                  <a:srgbClr val="00AEEF"/>
                </a:solidFill>
                <a:latin typeface="Source Sans Pro"/>
                <a:ea typeface="Source Sans Pro"/>
                <a:cs typeface="Source Sans Pro"/>
                <a:sym typeface="Source Sans Pro"/>
              </a:rPr>
              <a:t>not aligned with Paris Agreement goals</a:t>
            </a:r>
            <a:endParaRPr sz="2000" b="1" i="0" u="none" strike="noStrike" cap="none">
              <a:solidFill>
                <a:srgbClr val="00AEEF"/>
              </a:solidFill>
              <a:latin typeface="Source Sans Pro"/>
              <a:ea typeface="Source Sans Pro"/>
              <a:cs typeface="Source Sans Pro"/>
              <a:sym typeface="Source Sans Pro"/>
            </a:endParaRPr>
          </a:p>
        </p:txBody>
      </p:sp>
    </p:spTree>
  </p:cSld>
  <p:clrMapOvr>
    <a:masterClrMapping/>
  </p:clrMapOvr>
  <mc:AlternateContent xmlns:mc="http://schemas.openxmlformats.org/markup-compatibility/2006" xmlns:p14="http://schemas.microsoft.com/office/powerpoint/2010/main">
    <mc:Choice Requires="p14">
      <p:transition p14:dur="24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4"/>
                                        </p:tgtEl>
                                        <p:attrNameLst>
                                          <p:attrName>style.visibility</p:attrName>
                                        </p:attrNameLst>
                                      </p:cBhvr>
                                      <p:to>
                                        <p:strVal val="visible"/>
                                      </p:to>
                                    </p:set>
                                    <p:animEffect transition="in" filter="fade">
                                      <p:cBhvr>
                                        <p:cTn id="7" dur="1000"/>
                                        <p:tgtEl>
                                          <p:spTgt spid="814"/>
                                        </p:tgtEl>
                                      </p:cBhvr>
                                    </p:animEffect>
                                  </p:childTnLst>
                                </p:cTn>
                              </p:par>
                              <p:par>
                                <p:cTn id="8" presetID="10" presetClass="entr" presetSubtype="0" fill="hold" nodeType="withEffect">
                                  <p:stCondLst>
                                    <p:cond delay="0"/>
                                  </p:stCondLst>
                                  <p:childTnLst>
                                    <p:set>
                                      <p:cBhvr>
                                        <p:cTn id="9" dur="1" fill="hold">
                                          <p:stCondLst>
                                            <p:cond delay="0"/>
                                          </p:stCondLst>
                                        </p:cTn>
                                        <p:tgtEl>
                                          <p:spTgt spid="815"/>
                                        </p:tgtEl>
                                        <p:attrNameLst>
                                          <p:attrName>style.visibility</p:attrName>
                                        </p:attrNameLst>
                                      </p:cBhvr>
                                      <p:to>
                                        <p:strVal val="visible"/>
                                      </p:to>
                                    </p:set>
                                    <p:animEffect transition="in" filter="fade">
                                      <p:cBhvr>
                                        <p:cTn id="10" dur="1000"/>
                                        <p:tgtEl>
                                          <p:spTgt spid="815"/>
                                        </p:tgtEl>
                                      </p:cBhvr>
                                    </p:animEffect>
                                  </p:childTnLst>
                                </p:cTn>
                              </p:par>
                              <p:par>
                                <p:cTn id="11" presetID="10" presetClass="entr" presetSubtype="0" fill="hold" nodeType="withEffect">
                                  <p:stCondLst>
                                    <p:cond delay="0"/>
                                  </p:stCondLst>
                                  <p:childTnLst>
                                    <p:set>
                                      <p:cBhvr>
                                        <p:cTn id="12" dur="1" fill="hold">
                                          <p:stCondLst>
                                            <p:cond delay="0"/>
                                          </p:stCondLst>
                                        </p:cTn>
                                        <p:tgtEl>
                                          <p:spTgt spid="816"/>
                                        </p:tgtEl>
                                        <p:attrNameLst>
                                          <p:attrName>style.visibility</p:attrName>
                                        </p:attrNameLst>
                                      </p:cBhvr>
                                      <p:to>
                                        <p:strVal val="visible"/>
                                      </p:to>
                                    </p:set>
                                    <p:animEffect transition="in" filter="fade">
                                      <p:cBhvr>
                                        <p:cTn id="13" dur="1000"/>
                                        <p:tgtEl>
                                          <p:spTgt spid="81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817"/>
                                        </p:tgtEl>
                                        <p:attrNameLst>
                                          <p:attrName>style.visibility</p:attrName>
                                        </p:attrNameLst>
                                      </p:cBhvr>
                                      <p:to>
                                        <p:strVal val="visible"/>
                                      </p:to>
                                    </p:set>
                                    <p:animEffect transition="in" filter="fade">
                                      <p:cBhvr>
                                        <p:cTn id="18" dur="1000"/>
                                        <p:tgtEl>
                                          <p:spTgt spid="817"/>
                                        </p:tgtEl>
                                      </p:cBhvr>
                                    </p:animEffect>
                                  </p:childTnLst>
                                </p:cTn>
                              </p:par>
                              <p:par>
                                <p:cTn id="19" presetID="10" presetClass="entr" presetSubtype="0" fill="hold" nodeType="withEffect">
                                  <p:stCondLst>
                                    <p:cond delay="0"/>
                                  </p:stCondLst>
                                  <p:childTnLst>
                                    <p:set>
                                      <p:cBhvr>
                                        <p:cTn id="20" dur="1" fill="hold">
                                          <p:stCondLst>
                                            <p:cond delay="0"/>
                                          </p:stCondLst>
                                        </p:cTn>
                                        <p:tgtEl>
                                          <p:spTgt spid="818"/>
                                        </p:tgtEl>
                                        <p:attrNameLst>
                                          <p:attrName>style.visibility</p:attrName>
                                        </p:attrNameLst>
                                      </p:cBhvr>
                                      <p:to>
                                        <p:strVal val="visible"/>
                                      </p:to>
                                    </p:set>
                                    <p:animEffect transition="in" filter="fade">
                                      <p:cBhvr>
                                        <p:cTn id="21" dur="1000"/>
                                        <p:tgtEl>
                                          <p:spTgt spid="81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821"/>
                                        </p:tgtEl>
                                        <p:attrNameLst>
                                          <p:attrName>style.visibility</p:attrName>
                                        </p:attrNameLst>
                                      </p:cBhvr>
                                      <p:to>
                                        <p:strVal val="visible"/>
                                      </p:to>
                                    </p:set>
                                    <p:animEffect transition="in" filter="fade">
                                      <p:cBhvr>
                                        <p:cTn id="26" dur="1000"/>
                                        <p:tgtEl>
                                          <p:spTgt spid="8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25"/>
        <p:cNvGrpSpPr/>
        <p:nvPr/>
      </p:nvGrpSpPr>
      <p:grpSpPr>
        <a:xfrm>
          <a:off x="0" y="0"/>
          <a:ext cx="0" cy="0"/>
          <a:chOff x="0" y="0"/>
          <a:chExt cx="0" cy="0"/>
        </a:xfrm>
      </p:grpSpPr>
      <p:sp>
        <p:nvSpPr>
          <p:cNvPr id="826" name="Google Shape;826;p47"/>
          <p:cNvSpPr txBox="1">
            <a:spLocks noGrp="1"/>
          </p:cNvSpPr>
          <p:nvPr>
            <p:ph type="title" idx="2"/>
          </p:nvPr>
        </p:nvSpPr>
        <p:spPr>
          <a:xfrm>
            <a:off x="311700" y="561033"/>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a:solidFill>
                  <a:srgbClr val="00AEEF"/>
                </a:solidFill>
                <a:latin typeface="Source Sans Pro"/>
                <a:ea typeface="Source Sans Pro"/>
                <a:cs typeface="Source Sans Pro"/>
                <a:sym typeface="Source Sans Pro"/>
              </a:rPr>
              <a:t>The EU’s Plan: </a:t>
            </a:r>
            <a:r>
              <a:rPr lang="en-GB">
                <a:latin typeface="Source Sans Pro"/>
                <a:ea typeface="Source Sans Pro"/>
                <a:cs typeface="Source Sans Pro"/>
                <a:sym typeface="Source Sans Pro"/>
              </a:rPr>
              <a:t>supporting the right fuels</a:t>
            </a:r>
            <a:endParaRPr>
              <a:latin typeface="Source Sans Pro"/>
              <a:ea typeface="Source Sans Pro"/>
              <a:cs typeface="Source Sans Pro"/>
              <a:sym typeface="Source Sans Pro"/>
            </a:endParaRPr>
          </a:p>
        </p:txBody>
      </p:sp>
      <p:sp>
        <p:nvSpPr>
          <p:cNvPr id="827" name="Google Shape;827;p47"/>
          <p:cNvSpPr txBox="1"/>
          <p:nvPr/>
        </p:nvSpPr>
        <p:spPr>
          <a:xfrm>
            <a:off x="522750" y="1629875"/>
            <a:ext cx="8098500" cy="615600"/>
          </a:xfrm>
          <a:prstGeom prst="rect">
            <a:avLst/>
          </a:prstGeom>
          <a:noFill/>
          <a:ln>
            <a:noFill/>
          </a:ln>
        </p:spPr>
        <p:txBody>
          <a:bodyPr spcFirstLastPara="1" wrap="square" lIns="91425" tIns="91425" rIns="91425" bIns="91425" anchor="ctr" anchorCtr="0">
            <a:spAutoFit/>
          </a:bodyPr>
          <a:lstStyle/>
          <a:p>
            <a:pPr marL="0" lvl="0" indent="0" algn="l" rtl="0">
              <a:spcBef>
                <a:spcPts val="0"/>
              </a:spcBef>
              <a:spcAft>
                <a:spcPts val="0"/>
              </a:spcAft>
              <a:buNone/>
            </a:pPr>
            <a:r>
              <a:rPr lang="en-GB" sz="2800">
                <a:solidFill>
                  <a:schemeClr val="dk1"/>
                </a:solidFill>
                <a:latin typeface="Lato"/>
                <a:ea typeface="Lato"/>
                <a:cs typeface="Lato"/>
                <a:sym typeface="Lato"/>
              </a:rPr>
              <a:t>FuelEU includes </a:t>
            </a:r>
            <a:r>
              <a:rPr lang="en-GB" sz="2800" b="1">
                <a:solidFill>
                  <a:srgbClr val="00AEEF"/>
                </a:solidFill>
                <a:latin typeface="Lato"/>
                <a:ea typeface="Lato"/>
                <a:cs typeface="Lato"/>
                <a:sym typeface="Lato"/>
              </a:rPr>
              <a:t>targeted support for e-fuels</a:t>
            </a:r>
            <a:endParaRPr sz="2800">
              <a:solidFill>
                <a:schemeClr val="dk1"/>
              </a:solidFill>
              <a:latin typeface="Lato"/>
              <a:ea typeface="Lato"/>
              <a:cs typeface="Lato"/>
              <a:sym typeface="Lato"/>
            </a:endParaRPr>
          </a:p>
        </p:txBody>
      </p:sp>
      <p:sp>
        <p:nvSpPr>
          <p:cNvPr id="828" name="Google Shape;828;p47"/>
          <p:cNvSpPr txBox="1">
            <a:spLocks noGrp="1"/>
          </p:cNvSpPr>
          <p:nvPr>
            <p:ph type="sldNum" idx="12"/>
          </p:nvPr>
        </p:nvSpPr>
        <p:spPr>
          <a:xfrm>
            <a:off x="7957500" y="144075"/>
            <a:ext cx="1063800" cy="3504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GB"/>
              <a:t>18</a:t>
            </a:fld>
            <a:endParaRPr/>
          </a:p>
        </p:txBody>
      </p:sp>
      <p:pic>
        <p:nvPicPr>
          <p:cNvPr id="829" name="Google Shape;829;p47"/>
          <p:cNvPicPr preferRelativeResize="0"/>
          <p:nvPr/>
        </p:nvPicPr>
        <p:blipFill rotWithShape="1">
          <a:blip r:embed="rId3">
            <a:alphaModFix/>
          </a:blip>
          <a:srcRect/>
          <a:stretch/>
        </p:blipFill>
        <p:spPr>
          <a:xfrm>
            <a:off x="6071225" y="3304425"/>
            <a:ext cx="2321452" cy="1454625"/>
          </a:xfrm>
          <a:prstGeom prst="rect">
            <a:avLst/>
          </a:prstGeom>
          <a:noFill/>
          <a:ln>
            <a:noFill/>
          </a:ln>
        </p:spPr>
      </p:pic>
      <p:sp>
        <p:nvSpPr>
          <p:cNvPr id="830" name="Google Shape;830;p47"/>
          <p:cNvSpPr txBox="1"/>
          <p:nvPr/>
        </p:nvSpPr>
        <p:spPr>
          <a:xfrm>
            <a:off x="6071225" y="2902500"/>
            <a:ext cx="2321400" cy="350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a:solidFill>
                  <a:srgbClr val="00AEEF"/>
                </a:solidFill>
                <a:latin typeface="Lato"/>
                <a:ea typeface="Lato"/>
                <a:cs typeface="Lato"/>
                <a:sym typeface="Lato"/>
              </a:rPr>
              <a:t>Green ammonia/methanol</a:t>
            </a:r>
            <a:endParaRPr sz="1400" b="1" i="0" u="none" strike="noStrike" cap="none">
              <a:solidFill>
                <a:srgbClr val="00AEEF"/>
              </a:solidFill>
              <a:latin typeface="Lato"/>
              <a:ea typeface="Lato"/>
              <a:cs typeface="Lato"/>
              <a:sym typeface="Lato"/>
            </a:endParaRPr>
          </a:p>
        </p:txBody>
      </p:sp>
      <p:pic>
        <p:nvPicPr>
          <p:cNvPr id="831" name="Google Shape;831;p47"/>
          <p:cNvPicPr preferRelativeResize="0"/>
          <p:nvPr/>
        </p:nvPicPr>
        <p:blipFill rotWithShape="1">
          <a:blip r:embed="rId4">
            <a:alphaModFix/>
          </a:blip>
          <a:srcRect/>
          <a:stretch/>
        </p:blipFill>
        <p:spPr>
          <a:xfrm>
            <a:off x="3056637" y="3304425"/>
            <a:ext cx="2339925" cy="1454633"/>
          </a:xfrm>
          <a:prstGeom prst="rect">
            <a:avLst/>
          </a:prstGeom>
          <a:noFill/>
          <a:ln>
            <a:noFill/>
          </a:ln>
        </p:spPr>
      </p:pic>
      <p:sp>
        <p:nvSpPr>
          <p:cNvPr id="832" name="Google Shape;832;p47"/>
          <p:cNvSpPr txBox="1"/>
          <p:nvPr/>
        </p:nvSpPr>
        <p:spPr>
          <a:xfrm>
            <a:off x="3392088" y="2902500"/>
            <a:ext cx="1738500" cy="350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a:solidFill>
                  <a:srgbClr val="00AEEF"/>
                </a:solidFill>
                <a:latin typeface="Lato"/>
                <a:ea typeface="Lato"/>
                <a:cs typeface="Lato"/>
                <a:sym typeface="Lato"/>
              </a:rPr>
              <a:t>Hydrogen fuel-cells</a:t>
            </a:r>
            <a:endParaRPr sz="1400" b="1" i="0" u="none" strike="noStrike" cap="none">
              <a:solidFill>
                <a:srgbClr val="00AEEF"/>
              </a:solidFill>
              <a:latin typeface="Lato"/>
              <a:ea typeface="Lato"/>
              <a:cs typeface="Lato"/>
              <a:sym typeface="Lato"/>
            </a:endParaRPr>
          </a:p>
        </p:txBody>
      </p:sp>
      <p:pic>
        <p:nvPicPr>
          <p:cNvPr id="833" name="Google Shape;833;p47"/>
          <p:cNvPicPr preferRelativeResize="0"/>
          <p:nvPr/>
        </p:nvPicPr>
        <p:blipFill rotWithShape="1">
          <a:blip r:embed="rId5">
            <a:alphaModFix/>
          </a:blip>
          <a:srcRect b="15290"/>
          <a:stretch/>
        </p:blipFill>
        <p:spPr>
          <a:xfrm>
            <a:off x="162063" y="3281550"/>
            <a:ext cx="2251282" cy="1430250"/>
          </a:xfrm>
          <a:prstGeom prst="rect">
            <a:avLst/>
          </a:prstGeom>
          <a:noFill/>
          <a:ln>
            <a:noFill/>
          </a:ln>
        </p:spPr>
      </p:pic>
      <p:sp>
        <p:nvSpPr>
          <p:cNvPr id="834" name="Google Shape;834;p47"/>
          <p:cNvSpPr txBox="1"/>
          <p:nvPr/>
        </p:nvSpPr>
        <p:spPr>
          <a:xfrm>
            <a:off x="418450" y="2901113"/>
            <a:ext cx="1738500" cy="350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a:solidFill>
                  <a:srgbClr val="00AEEF"/>
                </a:solidFill>
                <a:latin typeface="Lato"/>
                <a:ea typeface="Lato"/>
                <a:cs typeface="Lato"/>
                <a:sym typeface="Lato"/>
              </a:rPr>
              <a:t>Battery-electric</a:t>
            </a:r>
            <a:endParaRPr sz="1400" b="1" i="0" u="none" strike="noStrike" cap="none">
              <a:solidFill>
                <a:srgbClr val="00AEEF"/>
              </a:solidFill>
              <a:latin typeface="Lato"/>
              <a:ea typeface="Lato"/>
              <a:cs typeface="Lato"/>
              <a:sym typeface="Lato"/>
            </a:endParaRPr>
          </a:p>
        </p:txBody>
      </p:sp>
    </p:spTree>
  </p:cSld>
  <p:clrMapOvr>
    <a:masterClrMapping/>
  </p:clrMapOvr>
  <mc:AlternateContent xmlns:mc="http://schemas.openxmlformats.org/markup-compatibility/2006" xmlns:p14="http://schemas.microsoft.com/office/powerpoint/2010/main">
    <mc:Choice Requires="p14">
      <p:transition p14:dur="24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27"/>
                                        </p:tgtEl>
                                        <p:attrNameLst>
                                          <p:attrName>style.visibility</p:attrName>
                                        </p:attrNameLst>
                                      </p:cBhvr>
                                      <p:to>
                                        <p:strVal val="visible"/>
                                      </p:to>
                                    </p:set>
                                    <p:animEffect transition="in" filter="fade">
                                      <p:cBhvr>
                                        <p:cTn id="7" dur="1000"/>
                                        <p:tgtEl>
                                          <p:spTgt spid="8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29"/>
                                        </p:tgtEl>
                                        <p:attrNameLst>
                                          <p:attrName>style.visibility</p:attrName>
                                        </p:attrNameLst>
                                      </p:cBhvr>
                                      <p:to>
                                        <p:strVal val="visible"/>
                                      </p:to>
                                    </p:set>
                                    <p:animEffect transition="in" filter="fade">
                                      <p:cBhvr>
                                        <p:cTn id="12" dur="1000"/>
                                        <p:tgtEl>
                                          <p:spTgt spid="829"/>
                                        </p:tgtEl>
                                      </p:cBhvr>
                                    </p:animEffect>
                                  </p:childTnLst>
                                </p:cTn>
                              </p:par>
                              <p:par>
                                <p:cTn id="13" presetID="10" presetClass="entr" presetSubtype="0" fill="hold" nodeType="withEffect">
                                  <p:stCondLst>
                                    <p:cond delay="0"/>
                                  </p:stCondLst>
                                  <p:childTnLst>
                                    <p:set>
                                      <p:cBhvr>
                                        <p:cTn id="14" dur="1" fill="hold">
                                          <p:stCondLst>
                                            <p:cond delay="0"/>
                                          </p:stCondLst>
                                        </p:cTn>
                                        <p:tgtEl>
                                          <p:spTgt spid="830"/>
                                        </p:tgtEl>
                                        <p:attrNameLst>
                                          <p:attrName>style.visibility</p:attrName>
                                        </p:attrNameLst>
                                      </p:cBhvr>
                                      <p:to>
                                        <p:strVal val="visible"/>
                                      </p:to>
                                    </p:set>
                                    <p:animEffect transition="in" filter="fade">
                                      <p:cBhvr>
                                        <p:cTn id="15" dur="1000"/>
                                        <p:tgtEl>
                                          <p:spTgt spid="830"/>
                                        </p:tgtEl>
                                      </p:cBhvr>
                                    </p:animEffect>
                                  </p:childTnLst>
                                </p:cTn>
                              </p:par>
                              <p:par>
                                <p:cTn id="16" presetID="10" presetClass="entr" presetSubtype="0" fill="hold" nodeType="withEffect">
                                  <p:stCondLst>
                                    <p:cond delay="0"/>
                                  </p:stCondLst>
                                  <p:childTnLst>
                                    <p:set>
                                      <p:cBhvr>
                                        <p:cTn id="17" dur="1" fill="hold">
                                          <p:stCondLst>
                                            <p:cond delay="0"/>
                                          </p:stCondLst>
                                        </p:cTn>
                                        <p:tgtEl>
                                          <p:spTgt spid="831"/>
                                        </p:tgtEl>
                                        <p:attrNameLst>
                                          <p:attrName>style.visibility</p:attrName>
                                        </p:attrNameLst>
                                      </p:cBhvr>
                                      <p:to>
                                        <p:strVal val="visible"/>
                                      </p:to>
                                    </p:set>
                                    <p:animEffect transition="in" filter="fade">
                                      <p:cBhvr>
                                        <p:cTn id="18" dur="1000"/>
                                        <p:tgtEl>
                                          <p:spTgt spid="831"/>
                                        </p:tgtEl>
                                      </p:cBhvr>
                                    </p:animEffect>
                                  </p:childTnLst>
                                </p:cTn>
                              </p:par>
                              <p:par>
                                <p:cTn id="19" presetID="10" presetClass="entr" presetSubtype="0" fill="hold" nodeType="withEffect">
                                  <p:stCondLst>
                                    <p:cond delay="0"/>
                                  </p:stCondLst>
                                  <p:childTnLst>
                                    <p:set>
                                      <p:cBhvr>
                                        <p:cTn id="20" dur="1" fill="hold">
                                          <p:stCondLst>
                                            <p:cond delay="0"/>
                                          </p:stCondLst>
                                        </p:cTn>
                                        <p:tgtEl>
                                          <p:spTgt spid="832"/>
                                        </p:tgtEl>
                                        <p:attrNameLst>
                                          <p:attrName>style.visibility</p:attrName>
                                        </p:attrNameLst>
                                      </p:cBhvr>
                                      <p:to>
                                        <p:strVal val="visible"/>
                                      </p:to>
                                    </p:set>
                                    <p:animEffect transition="in" filter="fade">
                                      <p:cBhvr>
                                        <p:cTn id="21" dur="1000"/>
                                        <p:tgtEl>
                                          <p:spTgt spid="832"/>
                                        </p:tgtEl>
                                      </p:cBhvr>
                                    </p:animEffect>
                                  </p:childTnLst>
                                </p:cTn>
                              </p:par>
                              <p:par>
                                <p:cTn id="22" presetID="10" presetClass="entr" presetSubtype="0" fill="hold" nodeType="withEffect">
                                  <p:stCondLst>
                                    <p:cond delay="0"/>
                                  </p:stCondLst>
                                  <p:childTnLst>
                                    <p:set>
                                      <p:cBhvr>
                                        <p:cTn id="23" dur="1" fill="hold">
                                          <p:stCondLst>
                                            <p:cond delay="0"/>
                                          </p:stCondLst>
                                        </p:cTn>
                                        <p:tgtEl>
                                          <p:spTgt spid="834"/>
                                        </p:tgtEl>
                                        <p:attrNameLst>
                                          <p:attrName>style.visibility</p:attrName>
                                        </p:attrNameLst>
                                      </p:cBhvr>
                                      <p:to>
                                        <p:strVal val="visible"/>
                                      </p:to>
                                    </p:set>
                                    <p:animEffect transition="in" filter="fade">
                                      <p:cBhvr>
                                        <p:cTn id="24" dur="1000"/>
                                        <p:tgtEl>
                                          <p:spTgt spid="834"/>
                                        </p:tgtEl>
                                      </p:cBhvr>
                                    </p:animEffect>
                                  </p:childTnLst>
                                </p:cTn>
                              </p:par>
                              <p:par>
                                <p:cTn id="25" presetID="10" presetClass="entr" presetSubtype="0" fill="hold" nodeType="withEffect">
                                  <p:stCondLst>
                                    <p:cond delay="0"/>
                                  </p:stCondLst>
                                  <p:childTnLst>
                                    <p:set>
                                      <p:cBhvr>
                                        <p:cTn id="26" dur="1" fill="hold">
                                          <p:stCondLst>
                                            <p:cond delay="0"/>
                                          </p:stCondLst>
                                        </p:cTn>
                                        <p:tgtEl>
                                          <p:spTgt spid="833"/>
                                        </p:tgtEl>
                                        <p:attrNameLst>
                                          <p:attrName>style.visibility</p:attrName>
                                        </p:attrNameLst>
                                      </p:cBhvr>
                                      <p:to>
                                        <p:strVal val="visible"/>
                                      </p:to>
                                    </p:set>
                                    <p:animEffect transition="in" filter="fade">
                                      <p:cBhvr>
                                        <p:cTn id="27" dur="1000"/>
                                        <p:tgtEl>
                                          <p:spTgt spid="8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38"/>
        <p:cNvGrpSpPr/>
        <p:nvPr/>
      </p:nvGrpSpPr>
      <p:grpSpPr>
        <a:xfrm>
          <a:off x="0" y="0"/>
          <a:ext cx="0" cy="0"/>
          <a:chOff x="0" y="0"/>
          <a:chExt cx="0" cy="0"/>
        </a:xfrm>
      </p:grpSpPr>
      <p:sp>
        <p:nvSpPr>
          <p:cNvPr id="839" name="Google Shape;839;p48"/>
          <p:cNvSpPr txBox="1">
            <a:spLocks noGrp="1"/>
          </p:cNvSpPr>
          <p:nvPr>
            <p:ph type="title"/>
          </p:nvPr>
        </p:nvSpPr>
        <p:spPr>
          <a:xfrm>
            <a:off x="6706725" y="144075"/>
            <a:ext cx="1837500" cy="3504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endParaRPr/>
          </a:p>
        </p:txBody>
      </p:sp>
      <p:pic>
        <p:nvPicPr>
          <p:cNvPr id="840" name="Google Shape;840;p48"/>
          <p:cNvPicPr preferRelativeResize="0"/>
          <p:nvPr/>
        </p:nvPicPr>
        <p:blipFill rotWithShape="1">
          <a:blip r:embed="rId3">
            <a:alphaModFix/>
          </a:blip>
          <a:srcRect b="29218"/>
          <a:stretch/>
        </p:blipFill>
        <p:spPr>
          <a:xfrm>
            <a:off x="281088" y="1133722"/>
            <a:ext cx="4461976" cy="3892351"/>
          </a:xfrm>
          <a:prstGeom prst="rect">
            <a:avLst/>
          </a:prstGeom>
          <a:noFill/>
          <a:ln>
            <a:noFill/>
          </a:ln>
        </p:spPr>
      </p:pic>
      <p:sp>
        <p:nvSpPr>
          <p:cNvPr id="841" name="Google Shape;841;p48"/>
          <p:cNvSpPr txBox="1">
            <a:spLocks noGrp="1"/>
          </p:cNvSpPr>
          <p:nvPr>
            <p:ph type="title"/>
          </p:nvPr>
        </p:nvSpPr>
        <p:spPr>
          <a:xfrm>
            <a:off x="0" y="561025"/>
            <a:ext cx="9186000" cy="572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GB" sz="2500" b="1">
                <a:solidFill>
                  <a:srgbClr val="00AEEF"/>
                </a:solidFill>
                <a:latin typeface="Source Sans Pro"/>
                <a:ea typeface="Source Sans Pro"/>
                <a:cs typeface="Source Sans Pro"/>
                <a:sym typeface="Source Sans Pro"/>
              </a:rPr>
              <a:t>The EU’s Plan:</a:t>
            </a:r>
            <a:r>
              <a:rPr lang="en-GB" sz="2500">
                <a:solidFill>
                  <a:srgbClr val="00AEEF"/>
                </a:solidFill>
                <a:latin typeface="Source Sans Pro"/>
                <a:ea typeface="Source Sans Pro"/>
                <a:cs typeface="Source Sans Pro"/>
                <a:sym typeface="Source Sans Pro"/>
              </a:rPr>
              <a:t> </a:t>
            </a:r>
            <a:r>
              <a:rPr lang="en-GB" sz="2500" b="1">
                <a:latin typeface="Source Sans Pro"/>
                <a:ea typeface="Source Sans Pro"/>
                <a:cs typeface="Source Sans Pro"/>
                <a:sym typeface="Source Sans Pro"/>
              </a:rPr>
              <a:t>Exemptions undermine EU’s climate objectives</a:t>
            </a:r>
            <a:endParaRPr sz="2500" b="1">
              <a:latin typeface="Source Sans Pro"/>
              <a:ea typeface="Source Sans Pro"/>
              <a:cs typeface="Source Sans Pro"/>
              <a:sym typeface="Source Sans Pro"/>
            </a:endParaRPr>
          </a:p>
        </p:txBody>
      </p:sp>
      <p:sp>
        <p:nvSpPr>
          <p:cNvPr id="842" name="Google Shape;842;p48"/>
          <p:cNvSpPr txBox="1"/>
          <p:nvPr/>
        </p:nvSpPr>
        <p:spPr>
          <a:xfrm>
            <a:off x="5015625" y="1599400"/>
            <a:ext cx="3738600" cy="270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720">
                <a:solidFill>
                  <a:srgbClr val="00AEEF"/>
                </a:solidFill>
                <a:latin typeface="Source Sans Pro Black"/>
                <a:ea typeface="Source Sans Pro Black"/>
                <a:cs typeface="Source Sans Pro Black"/>
                <a:sym typeface="Source Sans Pro Black"/>
              </a:rPr>
              <a:t>EU must put in place a credible plan to phase-out fishing emissions</a:t>
            </a:r>
            <a:r>
              <a:rPr lang="en-GB" sz="1720">
                <a:latin typeface="Source Sans Pro"/>
                <a:ea typeface="Source Sans Pro"/>
                <a:cs typeface="Source Sans Pro"/>
                <a:sym typeface="Source Sans Pro"/>
              </a:rPr>
              <a:t> starting with monitoring (MRV), which also protects </a:t>
            </a:r>
            <a:r>
              <a:rPr lang="en-GB" sz="1720">
                <a:solidFill>
                  <a:srgbClr val="00AEEF"/>
                </a:solidFill>
                <a:latin typeface="Source Sans Pro Black"/>
                <a:ea typeface="Source Sans Pro Black"/>
                <a:cs typeface="Source Sans Pro Black"/>
                <a:sym typeface="Source Sans Pro Black"/>
              </a:rPr>
              <a:t>biodiversity </a:t>
            </a:r>
            <a:r>
              <a:rPr lang="en-GB" sz="1720">
                <a:latin typeface="Source Sans Pro"/>
                <a:ea typeface="Source Sans Pro"/>
                <a:cs typeface="Source Sans Pro"/>
                <a:sym typeface="Source Sans Pro"/>
              </a:rPr>
              <a:t>and takes an </a:t>
            </a:r>
            <a:r>
              <a:rPr lang="en-GB" sz="1720">
                <a:solidFill>
                  <a:srgbClr val="00AEEF"/>
                </a:solidFill>
                <a:latin typeface="Source Sans Pro Black"/>
                <a:ea typeface="Source Sans Pro Black"/>
                <a:cs typeface="Source Sans Pro Black"/>
                <a:sym typeface="Source Sans Pro Black"/>
              </a:rPr>
              <a:t>ecosystem approach</a:t>
            </a:r>
            <a:endParaRPr sz="1720">
              <a:solidFill>
                <a:srgbClr val="00AEEF"/>
              </a:solidFill>
              <a:latin typeface="Source Sans Pro Black"/>
              <a:ea typeface="Source Sans Pro Black"/>
              <a:cs typeface="Source Sans Pro Black"/>
              <a:sym typeface="Source Sans Pro Black"/>
            </a:endParaRPr>
          </a:p>
        </p:txBody>
      </p:sp>
    </p:spTree>
  </p:cSld>
  <p:clrMapOvr>
    <a:masterClrMapping/>
  </p:clrMapOvr>
  <mc:AlternateContent xmlns:mc="http://schemas.openxmlformats.org/markup-compatibility/2006" xmlns:p14="http://schemas.microsoft.com/office/powerpoint/2010/main">
    <mc:Choice Requires="p14">
      <p:transition p14:dur="24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61"/>
        <p:cNvGrpSpPr/>
        <p:nvPr/>
      </p:nvGrpSpPr>
      <p:grpSpPr>
        <a:xfrm>
          <a:off x="0" y="0"/>
          <a:ext cx="0" cy="0"/>
          <a:chOff x="0" y="0"/>
          <a:chExt cx="0" cy="0"/>
        </a:xfrm>
      </p:grpSpPr>
      <p:sp>
        <p:nvSpPr>
          <p:cNvPr id="662" name="Google Shape;662;p31"/>
          <p:cNvSpPr txBox="1">
            <a:spLocks noGrp="1"/>
          </p:cNvSpPr>
          <p:nvPr>
            <p:ph type="sldNum" idx="12"/>
          </p:nvPr>
        </p:nvSpPr>
        <p:spPr>
          <a:xfrm>
            <a:off x="6180300" y="144075"/>
            <a:ext cx="2841000" cy="3504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2</a:t>
            </a:fld>
            <a:endParaRPr/>
          </a:p>
        </p:txBody>
      </p:sp>
      <p:pic>
        <p:nvPicPr>
          <p:cNvPr id="663" name="Google Shape;663;p31"/>
          <p:cNvPicPr preferRelativeResize="0"/>
          <p:nvPr/>
        </p:nvPicPr>
        <p:blipFill rotWithShape="1">
          <a:blip r:embed="rId3">
            <a:alphaModFix/>
          </a:blip>
          <a:srcRect/>
          <a:stretch/>
        </p:blipFill>
        <p:spPr>
          <a:xfrm>
            <a:off x="228600" y="868100"/>
            <a:ext cx="4608200" cy="4280841"/>
          </a:xfrm>
          <a:prstGeom prst="rect">
            <a:avLst/>
          </a:prstGeom>
          <a:noFill/>
          <a:ln>
            <a:noFill/>
          </a:ln>
        </p:spPr>
      </p:pic>
      <p:sp>
        <p:nvSpPr>
          <p:cNvPr id="664" name="Google Shape;664;p31"/>
          <p:cNvSpPr txBox="1">
            <a:spLocks noGrp="1"/>
          </p:cNvSpPr>
          <p:nvPr>
            <p:ph type="sldNum" idx="2"/>
          </p:nvPr>
        </p:nvSpPr>
        <p:spPr>
          <a:xfrm>
            <a:off x="7725875" y="144075"/>
            <a:ext cx="1295400" cy="3504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2</a:t>
            </a:fld>
            <a:endParaRPr/>
          </a:p>
        </p:txBody>
      </p:sp>
    </p:spTree>
  </p:cSld>
  <p:clrMapOvr>
    <a:masterClrMapping/>
  </p:clrMapOvr>
  <mc:AlternateContent xmlns:mc="http://schemas.openxmlformats.org/markup-compatibility/2006" xmlns:p14="http://schemas.microsoft.com/office/powerpoint/2010/main">
    <mc:Choice Requires="p14">
      <p:transition p14:dur="24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46"/>
        <p:cNvGrpSpPr/>
        <p:nvPr/>
      </p:nvGrpSpPr>
      <p:grpSpPr>
        <a:xfrm>
          <a:off x="0" y="0"/>
          <a:ext cx="0" cy="0"/>
          <a:chOff x="0" y="0"/>
          <a:chExt cx="0" cy="0"/>
        </a:xfrm>
      </p:grpSpPr>
      <p:sp>
        <p:nvSpPr>
          <p:cNvPr id="847" name="Google Shape;847;p49"/>
          <p:cNvSpPr txBox="1">
            <a:spLocks noGrp="1"/>
          </p:cNvSpPr>
          <p:nvPr>
            <p:ph type="title"/>
          </p:nvPr>
        </p:nvSpPr>
        <p:spPr>
          <a:xfrm>
            <a:off x="6706725" y="144075"/>
            <a:ext cx="1837500" cy="3504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endParaRPr/>
          </a:p>
        </p:txBody>
      </p:sp>
      <p:pic>
        <p:nvPicPr>
          <p:cNvPr id="848" name="Google Shape;848;p49"/>
          <p:cNvPicPr preferRelativeResize="0"/>
          <p:nvPr/>
        </p:nvPicPr>
        <p:blipFill rotWithShape="1">
          <a:blip r:embed="rId3">
            <a:alphaModFix/>
          </a:blip>
          <a:srcRect t="18360" b="73"/>
          <a:stretch/>
        </p:blipFill>
        <p:spPr>
          <a:xfrm>
            <a:off x="0" y="1402625"/>
            <a:ext cx="7003800" cy="3329750"/>
          </a:xfrm>
          <a:prstGeom prst="rect">
            <a:avLst/>
          </a:prstGeom>
          <a:noFill/>
          <a:ln>
            <a:noFill/>
          </a:ln>
        </p:spPr>
      </p:pic>
      <p:sp>
        <p:nvSpPr>
          <p:cNvPr id="849" name="Google Shape;849;p49"/>
          <p:cNvSpPr txBox="1">
            <a:spLocks noGrp="1"/>
          </p:cNvSpPr>
          <p:nvPr>
            <p:ph type="sldNum" idx="12"/>
          </p:nvPr>
        </p:nvSpPr>
        <p:spPr>
          <a:xfrm>
            <a:off x="6180300" y="144075"/>
            <a:ext cx="2841000" cy="3504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20</a:t>
            </a:fld>
            <a:endParaRPr/>
          </a:p>
        </p:txBody>
      </p:sp>
      <p:sp>
        <p:nvSpPr>
          <p:cNvPr id="850" name="Google Shape;850;p49"/>
          <p:cNvSpPr txBox="1">
            <a:spLocks noGrp="1"/>
          </p:cNvSpPr>
          <p:nvPr>
            <p:ph type="title"/>
          </p:nvPr>
        </p:nvSpPr>
        <p:spPr>
          <a:xfrm>
            <a:off x="311700" y="561033"/>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sz="2800" b="1" dirty="0">
                <a:solidFill>
                  <a:srgbClr val="00AEEF"/>
                </a:solidFill>
                <a:latin typeface="Source Sans Pro"/>
                <a:ea typeface="Source Sans Pro"/>
                <a:cs typeface="Source Sans Pro"/>
                <a:sym typeface="Source Sans Pro"/>
              </a:rPr>
              <a:t>The EU’s Plan: </a:t>
            </a:r>
            <a:r>
              <a:rPr lang="en-GB" sz="2800" b="1" dirty="0">
                <a:latin typeface="Source Sans Pro"/>
                <a:ea typeface="Source Sans Pro"/>
                <a:cs typeface="Source Sans Pro"/>
                <a:sym typeface="Source Sans Pro"/>
              </a:rPr>
              <a:t>too expensive?</a:t>
            </a:r>
            <a:endParaRPr sz="2800" b="1" dirty="0">
              <a:latin typeface="Source Sans Pro"/>
              <a:ea typeface="Source Sans Pro"/>
              <a:cs typeface="Source Sans Pro"/>
              <a:sym typeface="Source Sans Pro"/>
            </a:endParaRPr>
          </a:p>
        </p:txBody>
      </p:sp>
      <p:sp>
        <p:nvSpPr>
          <p:cNvPr id="851" name="Google Shape;851;p49"/>
          <p:cNvSpPr txBox="1"/>
          <p:nvPr/>
        </p:nvSpPr>
        <p:spPr>
          <a:xfrm>
            <a:off x="6118000" y="2305250"/>
            <a:ext cx="3026100" cy="199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20">
                <a:solidFill>
                  <a:schemeClr val="dk1"/>
                </a:solidFill>
                <a:latin typeface="Source Sans Pro"/>
                <a:ea typeface="Source Sans Pro"/>
                <a:cs typeface="Source Sans Pro"/>
                <a:sym typeface="Source Sans Pro"/>
              </a:rPr>
              <a:t>Most ambitious EU shipping climate policies would</a:t>
            </a:r>
            <a:r>
              <a:rPr lang="en-GB" sz="1820">
                <a:solidFill>
                  <a:srgbClr val="00AEEF"/>
                </a:solidFill>
                <a:latin typeface="Source Sans Pro Black"/>
                <a:ea typeface="Source Sans Pro Black"/>
                <a:cs typeface="Source Sans Pro Black"/>
                <a:sym typeface="Source Sans Pro Black"/>
              </a:rPr>
              <a:t> add a just few cents </a:t>
            </a:r>
            <a:r>
              <a:rPr lang="en-GB" sz="1820">
                <a:solidFill>
                  <a:schemeClr val="dk1"/>
                </a:solidFill>
                <a:latin typeface="Source Sans Pro"/>
                <a:ea typeface="Source Sans Pro"/>
                <a:cs typeface="Source Sans Pro"/>
                <a:sym typeface="Source Sans Pro"/>
              </a:rPr>
              <a:t>to consumer goods</a:t>
            </a:r>
            <a:endParaRPr sz="1820">
              <a:solidFill>
                <a:schemeClr val="dk1"/>
              </a:solidFill>
              <a:latin typeface="Source Sans Pro"/>
              <a:ea typeface="Source Sans Pro"/>
              <a:cs typeface="Source Sans Pro"/>
              <a:sym typeface="Source Sans Pro"/>
            </a:endParaRPr>
          </a:p>
        </p:txBody>
      </p:sp>
    </p:spTree>
  </p:cSld>
  <p:clrMapOvr>
    <a:masterClrMapping/>
  </p:clrMapOvr>
  <mc:AlternateContent xmlns:mc="http://schemas.openxmlformats.org/markup-compatibility/2006" xmlns:p14="http://schemas.microsoft.com/office/powerpoint/2010/main">
    <mc:Choice Requires="p14">
      <p:transition p14:dur="24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55"/>
        <p:cNvGrpSpPr/>
        <p:nvPr/>
      </p:nvGrpSpPr>
      <p:grpSpPr>
        <a:xfrm>
          <a:off x="0" y="0"/>
          <a:ext cx="0" cy="0"/>
          <a:chOff x="0" y="0"/>
          <a:chExt cx="0" cy="0"/>
        </a:xfrm>
      </p:grpSpPr>
      <p:sp>
        <p:nvSpPr>
          <p:cNvPr id="856" name="Google Shape;856;p50"/>
          <p:cNvSpPr txBox="1">
            <a:spLocks noGrp="1"/>
          </p:cNvSpPr>
          <p:nvPr>
            <p:ph type="sldNum" idx="12"/>
          </p:nvPr>
        </p:nvSpPr>
        <p:spPr>
          <a:xfrm>
            <a:off x="6180300" y="144075"/>
            <a:ext cx="2841000" cy="3504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21</a:t>
            </a:fld>
            <a:endParaRPr/>
          </a:p>
        </p:txBody>
      </p:sp>
      <p:sp>
        <p:nvSpPr>
          <p:cNvPr id="857" name="Google Shape;857;p50"/>
          <p:cNvSpPr txBox="1">
            <a:spLocks noGrp="1"/>
          </p:cNvSpPr>
          <p:nvPr>
            <p:ph type="title"/>
          </p:nvPr>
        </p:nvSpPr>
        <p:spPr>
          <a:xfrm>
            <a:off x="6706725" y="144075"/>
            <a:ext cx="1837500" cy="3504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endParaRPr sz="800">
              <a:solidFill>
                <a:schemeClr val="dk1"/>
              </a:solidFill>
            </a:endParaRPr>
          </a:p>
        </p:txBody>
      </p:sp>
      <p:sp>
        <p:nvSpPr>
          <p:cNvPr id="858" name="Google Shape;858;p50"/>
          <p:cNvSpPr txBox="1">
            <a:spLocks noGrp="1"/>
          </p:cNvSpPr>
          <p:nvPr>
            <p:ph type="title" idx="2"/>
          </p:nvPr>
        </p:nvSpPr>
        <p:spPr>
          <a:xfrm>
            <a:off x="0" y="561025"/>
            <a:ext cx="9186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sz="2500">
                <a:solidFill>
                  <a:srgbClr val="00AEEF"/>
                </a:solidFill>
                <a:latin typeface="Source Sans Pro"/>
                <a:ea typeface="Source Sans Pro"/>
                <a:cs typeface="Source Sans Pro"/>
                <a:sym typeface="Source Sans Pro"/>
              </a:rPr>
              <a:t>The EU’s Plan: </a:t>
            </a:r>
            <a:r>
              <a:rPr lang="en-GB" sz="2500">
                <a:latin typeface="Source Sans Pro"/>
                <a:ea typeface="Source Sans Pro"/>
                <a:cs typeface="Source Sans Pro"/>
                <a:sym typeface="Source Sans Pro"/>
              </a:rPr>
              <a:t>Regional policy, global results</a:t>
            </a:r>
            <a:endParaRPr sz="2500">
              <a:latin typeface="Source Sans Pro"/>
              <a:ea typeface="Source Sans Pro"/>
              <a:cs typeface="Source Sans Pro"/>
              <a:sym typeface="Source Sans Pro"/>
            </a:endParaRPr>
          </a:p>
        </p:txBody>
      </p:sp>
      <p:pic>
        <p:nvPicPr>
          <p:cNvPr id="859" name="Google Shape;859;p50"/>
          <p:cNvPicPr preferRelativeResize="0"/>
          <p:nvPr/>
        </p:nvPicPr>
        <p:blipFill rotWithShape="1">
          <a:blip r:embed="rId3">
            <a:alphaModFix/>
          </a:blip>
          <a:srcRect t="21428" b="16621"/>
          <a:stretch/>
        </p:blipFill>
        <p:spPr>
          <a:xfrm>
            <a:off x="1073150" y="1457200"/>
            <a:ext cx="6909701" cy="32688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24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63"/>
        <p:cNvGrpSpPr/>
        <p:nvPr/>
      </p:nvGrpSpPr>
      <p:grpSpPr>
        <a:xfrm>
          <a:off x="0" y="0"/>
          <a:ext cx="0" cy="0"/>
          <a:chOff x="0" y="0"/>
          <a:chExt cx="0" cy="0"/>
        </a:xfrm>
      </p:grpSpPr>
      <p:sp>
        <p:nvSpPr>
          <p:cNvPr id="864" name="Google Shape;864;p51"/>
          <p:cNvSpPr txBox="1">
            <a:spLocks noGrp="1"/>
          </p:cNvSpPr>
          <p:nvPr>
            <p:ph type="title" idx="2"/>
          </p:nvPr>
        </p:nvSpPr>
        <p:spPr>
          <a:xfrm>
            <a:off x="311700" y="561033"/>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a:latin typeface="Source Sans Pro"/>
                <a:ea typeface="Source Sans Pro"/>
                <a:cs typeface="Source Sans Pro"/>
                <a:sym typeface="Source Sans Pro"/>
              </a:rPr>
              <a:t>Shipping’s energy transition</a:t>
            </a:r>
            <a:endParaRPr>
              <a:latin typeface="Source Sans Pro"/>
              <a:ea typeface="Source Sans Pro"/>
              <a:cs typeface="Source Sans Pro"/>
              <a:sym typeface="Source Sans Pro"/>
            </a:endParaRPr>
          </a:p>
        </p:txBody>
      </p:sp>
      <p:sp>
        <p:nvSpPr>
          <p:cNvPr id="865" name="Google Shape;865;p51"/>
          <p:cNvSpPr txBox="1"/>
          <p:nvPr/>
        </p:nvSpPr>
        <p:spPr>
          <a:xfrm>
            <a:off x="517475" y="1384675"/>
            <a:ext cx="8283600" cy="2524200"/>
          </a:xfrm>
          <a:prstGeom prst="rect">
            <a:avLst/>
          </a:prstGeom>
          <a:noFill/>
          <a:ln>
            <a:noFill/>
          </a:ln>
        </p:spPr>
        <p:txBody>
          <a:bodyPr spcFirstLastPara="1" wrap="square" lIns="91425" tIns="91425" rIns="91425" bIns="91425" anchor="t" anchorCtr="0">
            <a:spAutoFit/>
          </a:bodyPr>
          <a:lstStyle/>
          <a:p>
            <a:pPr marL="457200" marR="0" lvl="0" indent="-349250" algn="l" rtl="0">
              <a:lnSpc>
                <a:spcPct val="100000"/>
              </a:lnSpc>
              <a:spcBef>
                <a:spcPts val="0"/>
              </a:spcBef>
              <a:spcAft>
                <a:spcPts val="0"/>
              </a:spcAft>
              <a:buClr>
                <a:srgbClr val="000000"/>
              </a:buClr>
              <a:buSzPts val="1900"/>
              <a:buFont typeface="Source Sans Pro"/>
              <a:buAutoNum type="arabicPeriod"/>
            </a:pPr>
            <a:r>
              <a:rPr lang="en-GB" sz="1900" dirty="0">
                <a:solidFill>
                  <a:schemeClr val="dk1"/>
                </a:solidFill>
                <a:latin typeface="Source Sans Pro"/>
                <a:ea typeface="Source Sans Pro"/>
                <a:cs typeface="Source Sans Pro"/>
                <a:sym typeface="Source Sans Pro"/>
              </a:rPr>
              <a:t>The European Commission and businesses</a:t>
            </a:r>
            <a:r>
              <a:rPr lang="en-GB" sz="1900" b="1" dirty="0">
                <a:solidFill>
                  <a:srgbClr val="00AEEF"/>
                </a:solidFill>
                <a:latin typeface="Source Sans Pro"/>
                <a:ea typeface="Source Sans Pro"/>
                <a:cs typeface="Source Sans Pro"/>
                <a:sym typeface="Source Sans Pro"/>
              </a:rPr>
              <a:t> must stop support in the wrong fuels (biofuels and LNG) for all shipping and fishing vessels</a:t>
            </a:r>
            <a:endParaRPr sz="1900" b="1" dirty="0">
              <a:solidFill>
                <a:srgbClr val="00AEEF"/>
              </a:solidFill>
              <a:latin typeface="Source Sans Pro"/>
              <a:ea typeface="Source Sans Pro"/>
              <a:cs typeface="Source Sans Pro"/>
              <a:sym typeface="Source Sans Pro"/>
            </a:endParaRPr>
          </a:p>
          <a:p>
            <a:pPr marL="457200" marR="0" lvl="0" indent="-457200" algn="l" rtl="0">
              <a:lnSpc>
                <a:spcPct val="100000"/>
              </a:lnSpc>
              <a:spcBef>
                <a:spcPts val="0"/>
              </a:spcBef>
              <a:spcAft>
                <a:spcPts val="0"/>
              </a:spcAft>
              <a:buFont typeface="+mj-lt"/>
              <a:buAutoNum type="arabicPeriod"/>
            </a:pPr>
            <a:endParaRPr sz="1900" b="1" dirty="0">
              <a:solidFill>
                <a:srgbClr val="00AEEF"/>
              </a:solidFill>
              <a:latin typeface="Source Sans Pro"/>
              <a:ea typeface="Source Sans Pro"/>
              <a:cs typeface="Source Sans Pro"/>
              <a:sym typeface="Source Sans Pro"/>
            </a:endParaRPr>
          </a:p>
          <a:p>
            <a:pPr marL="457200" marR="0" lvl="0" indent="-349250" algn="l" rtl="0">
              <a:lnSpc>
                <a:spcPct val="100000"/>
              </a:lnSpc>
              <a:spcBef>
                <a:spcPts val="0"/>
              </a:spcBef>
              <a:spcAft>
                <a:spcPts val="0"/>
              </a:spcAft>
              <a:buClr>
                <a:srgbClr val="000000"/>
              </a:buClr>
              <a:buSzPts val="1900"/>
              <a:buFont typeface="Ubuntu"/>
              <a:buAutoNum type="arabicPeriod"/>
            </a:pPr>
            <a:r>
              <a:rPr lang="en-GB" sz="1900" dirty="0">
                <a:solidFill>
                  <a:schemeClr val="tx1"/>
                </a:solidFill>
                <a:latin typeface="Source Sans Pro"/>
                <a:ea typeface="Source Sans Pro"/>
                <a:cs typeface="Source Sans Pro"/>
                <a:sym typeface="Source Sans Pro"/>
              </a:rPr>
              <a:t>The</a:t>
            </a:r>
            <a:r>
              <a:rPr lang="en-GB" sz="1900" b="1" dirty="0">
                <a:solidFill>
                  <a:srgbClr val="00AEEF"/>
                </a:solidFill>
                <a:latin typeface="Source Sans Pro"/>
                <a:ea typeface="Source Sans Pro"/>
                <a:cs typeface="Source Sans Pro"/>
                <a:sym typeface="Source Sans Pro"/>
              </a:rPr>
              <a:t> EU’s shipping climate plan is </a:t>
            </a:r>
            <a:r>
              <a:rPr lang="en-GB" sz="1900" dirty="0">
                <a:latin typeface="Source Sans Pro"/>
                <a:ea typeface="Source Sans Pro"/>
                <a:cs typeface="Source Sans Pro"/>
                <a:sym typeface="Source Sans Pro"/>
              </a:rPr>
              <a:t>a good start with the correct signals for sustainable and scalable fuels that will have global impact</a:t>
            </a:r>
            <a:endParaRPr sz="1900" dirty="0">
              <a:latin typeface="Source Sans Pro"/>
              <a:ea typeface="Source Sans Pro"/>
              <a:cs typeface="Source Sans Pro"/>
              <a:sym typeface="Source Sans Pro"/>
            </a:endParaRPr>
          </a:p>
          <a:p>
            <a:pPr marL="457200" marR="0" lvl="0" indent="-457200" algn="l" rtl="0">
              <a:lnSpc>
                <a:spcPct val="100000"/>
              </a:lnSpc>
              <a:spcBef>
                <a:spcPts val="0"/>
              </a:spcBef>
              <a:spcAft>
                <a:spcPts val="0"/>
              </a:spcAft>
              <a:buFont typeface="+mj-lt"/>
              <a:buAutoNum type="arabicPeriod"/>
            </a:pPr>
            <a:endParaRPr sz="1900" dirty="0">
              <a:latin typeface="Source Sans Pro"/>
              <a:ea typeface="Source Sans Pro"/>
              <a:cs typeface="Source Sans Pro"/>
              <a:sym typeface="Source Sans Pro"/>
            </a:endParaRPr>
          </a:p>
          <a:p>
            <a:pPr marL="457200" lvl="0" indent="-349250" algn="l" rtl="0">
              <a:spcBef>
                <a:spcPts val="0"/>
              </a:spcBef>
              <a:spcAft>
                <a:spcPts val="0"/>
              </a:spcAft>
              <a:buSzPts val="1900"/>
              <a:buFont typeface="Ubuntu"/>
              <a:buAutoNum type="arabicPeriod"/>
            </a:pPr>
            <a:r>
              <a:rPr lang="en-GB" sz="1900" dirty="0">
                <a:latin typeface="Source Sans Pro"/>
                <a:ea typeface="Source Sans Pro"/>
                <a:cs typeface="Source Sans Pro"/>
                <a:sym typeface="Source Sans Pro"/>
              </a:rPr>
              <a:t>The plan </a:t>
            </a:r>
            <a:r>
              <a:rPr lang="en-GB" sz="1900" dirty="0">
                <a:solidFill>
                  <a:schemeClr val="dk1"/>
                </a:solidFill>
                <a:latin typeface="Source Sans Pro"/>
                <a:ea typeface="Source Sans Pro"/>
                <a:cs typeface="Source Sans Pro"/>
                <a:sym typeface="Source Sans Pro"/>
              </a:rPr>
              <a:t>must now be </a:t>
            </a:r>
            <a:r>
              <a:rPr lang="en-GB" sz="1900" b="1" dirty="0">
                <a:solidFill>
                  <a:srgbClr val="00AEEF"/>
                </a:solidFill>
                <a:latin typeface="Source Sans Pro"/>
                <a:ea typeface="Source Sans Pro"/>
                <a:cs typeface="Source Sans Pro"/>
                <a:sym typeface="Source Sans Pro"/>
              </a:rPr>
              <a:t>extended to all shipping emissions, including fishing</a:t>
            </a:r>
            <a:endParaRPr sz="1900" i="0" u="none" strike="noStrike" cap="none" dirty="0">
              <a:solidFill>
                <a:srgbClr val="000000"/>
              </a:solidFill>
              <a:latin typeface="Source Sans Pro"/>
              <a:ea typeface="Source Sans Pro"/>
              <a:cs typeface="Source Sans Pro"/>
              <a:sym typeface="Source Sans Pro"/>
            </a:endParaRPr>
          </a:p>
        </p:txBody>
      </p:sp>
      <p:sp>
        <p:nvSpPr>
          <p:cNvPr id="866" name="Google Shape;866;p51"/>
          <p:cNvSpPr txBox="1">
            <a:spLocks noGrp="1"/>
          </p:cNvSpPr>
          <p:nvPr>
            <p:ph type="sldNum" idx="12"/>
          </p:nvPr>
        </p:nvSpPr>
        <p:spPr>
          <a:xfrm>
            <a:off x="7751950" y="144075"/>
            <a:ext cx="1269300" cy="3504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22</a:t>
            </a:fld>
            <a:endParaRPr/>
          </a:p>
        </p:txBody>
      </p:sp>
    </p:spTree>
  </p:cSld>
  <p:clrMapOvr>
    <a:masterClrMapping/>
  </p:clrMapOvr>
  <mc:AlternateContent xmlns:mc="http://schemas.openxmlformats.org/markup-compatibility/2006" xmlns:p14="http://schemas.microsoft.com/office/powerpoint/2010/main">
    <mc:Choice Requires="p14">
      <p:transition p14:dur="24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65">
                                            <p:txEl>
                                              <p:pRg st="0" end="0"/>
                                            </p:txEl>
                                          </p:spTgt>
                                        </p:tgtEl>
                                        <p:attrNameLst>
                                          <p:attrName>style.visibility</p:attrName>
                                        </p:attrNameLst>
                                      </p:cBhvr>
                                      <p:to>
                                        <p:strVal val="visible"/>
                                      </p:to>
                                    </p:set>
                                    <p:animEffect transition="in" filter="fade">
                                      <p:cBhvr>
                                        <p:cTn id="7" dur="1000"/>
                                        <p:tgtEl>
                                          <p:spTgt spid="86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65">
                                            <p:txEl>
                                              <p:pRg st="1" end="1"/>
                                            </p:txEl>
                                          </p:spTgt>
                                        </p:tgtEl>
                                        <p:attrNameLst>
                                          <p:attrName>style.visibility</p:attrName>
                                        </p:attrNameLst>
                                      </p:cBhvr>
                                      <p:to>
                                        <p:strVal val="visible"/>
                                      </p:to>
                                    </p:set>
                                    <p:animEffect transition="in" filter="fade">
                                      <p:cBhvr>
                                        <p:cTn id="12" dur="1000"/>
                                        <p:tgtEl>
                                          <p:spTgt spid="86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65">
                                            <p:txEl>
                                              <p:pRg st="2" end="2"/>
                                            </p:txEl>
                                          </p:spTgt>
                                        </p:tgtEl>
                                        <p:attrNameLst>
                                          <p:attrName>style.visibility</p:attrName>
                                        </p:attrNameLst>
                                      </p:cBhvr>
                                      <p:to>
                                        <p:strVal val="visible"/>
                                      </p:to>
                                    </p:set>
                                    <p:animEffect transition="in" filter="fade">
                                      <p:cBhvr>
                                        <p:cTn id="17" dur="1000"/>
                                        <p:tgtEl>
                                          <p:spTgt spid="86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65">
                                            <p:txEl>
                                              <p:pRg st="3" end="3"/>
                                            </p:txEl>
                                          </p:spTgt>
                                        </p:tgtEl>
                                        <p:attrNameLst>
                                          <p:attrName>style.visibility</p:attrName>
                                        </p:attrNameLst>
                                      </p:cBhvr>
                                      <p:to>
                                        <p:strVal val="visible"/>
                                      </p:to>
                                    </p:set>
                                    <p:animEffect transition="in" filter="fade">
                                      <p:cBhvr>
                                        <p:cTn id="22" dur="1000"/>
                                        <p:tgtEl>
                                          <p:spTgt spid="86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65">
                                            <p:txEl>
                                              <p:pRg st="4" end="4"/>
                                            </p:txEl>
                                          </p:spTgt>
                                        </p:tgtEl>
                                        <p:attrNameLst>
                                          <p:attrName>style.visibility</p:attrName>
                                        </p:attrNameLst>
                                      </p:cBhvr>
                                      <p:to>
                                        <p:strVal val="visible"/>
                                      </p:to>
                                    </p:set>
                                    <p:animEffect transition="in" filter="fade">
                                      <p:cBhvr>
                                        <p:cTn id="27" dur="1000"/>
                                        <p:tgtEl>
                                          <p:spTgt spid="86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70"/>
        <p:cNvGrpSpPr/>
        <p:nvPr/>
      </p:nvGrpSpPr>
      <p:grpSpPr>
        <a:xfrm>
          <a:off x="0" y="0"/>
          <a:ext cx="0" cy="0"/>
          <a:chOff x="0" y="0"/>
          <a:chExt cx="0" cy="0"/>
        </a:xfrm>
      </p:grpSpPr>
      <p:sp>
        <p:nvSpPr>
          <p:cNvPr id="871" name="Google Shape;871;p52"/>
          <p:cNvSpPr txBox="1">
            <a:spLocks noGrp="1"/>
          </p:cNvSpPr>
          <p:nvPr>
            <p:ph type="sldNum" idx="12"/>
          </p:nvPr>
        </p:nvSpPr>
        <p:spPr>
          <a:xfrm>
            <a:off x="8406300" y="144075"/>
            <a:ext cx="615000" cy="3504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23</a:t>
            </a:fld>
            <a:endParaRPr/>
          </a:p>
        </p:txBody>
      </p:sp>
      <p:sp>
        <p:nvSpPr>
          <p:cNvPr id="872" name="Google Shape;872;p52"/>
          <p:cNvSpPr txBox="1">
            <a:spLocks noGrp="1"/>
          </p:cNvSpPr>
          <p:nvPr>
            <p:ph type="title"/>
          </p:nvPr>
        </p:nvSpPr>
        <p:spPr>
          <a:xfrm>
            <a:off x="6706725" y="144075"/>
            <a:ext cx="1837500" cy="3504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endParaRPr/>
          </a:p>
        </p:txBody>
      </p:sp>
      <p:sp>
        <p:nvSpPr>
          <p:cNvPr id="873" name="Google Shape;873;p52"/>
          <p:cNvSpPr txBox="1">
            <a:spLocks noGrp="1"/>
          </p:cNvSpPr>
          <p:nvPr>
            <p:ph type="subTitle" idx="1"/>
          </p:nvPr>
        </p:nvSpPr>
        <p:spPr>
          <a:xfrm>
            <a:off x="2734425" y="1457075"/>
            <a:ext cx="3924600" cy="701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a:latin typeface="Source Sans Pro" panose="020B0604020202020204" charset="0"/>
              </a:rPr>
              <a:t>Jacob Armstrong</a:t>
            </a:r>
            <a:endParaRPr>
              <a:latin typeface="Source Sans Pro" panose="020B0604020202020204" charset="0"/>
            </a:endParaRPr>
          </a:p>
        </p:txBody>
      </p:sp>
      <p:sp>
        <p:nvSpPr>
          <p:cNvPr id="874" name="Google Shape;874;p52"/>
          <p:cNvSpPr txBox="1">
            <a:spLocks noGrp="1"/>
          </p:cNvSpPr>
          <p:nvPr>
            <p:ph type="subTitle" idx="2"/>
          </p:nvPr>
        </p:nvSpPr>
        <p:spPr>
          <a:xfrm>
            <a:off x="2734425" y="2041050"/>
            <a:ext cx="3924600" cy="701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a:latin typeface="Source Sans Pro" panose="020B0604020202020204" charset="0"/>
              </a:rPr>
              <a:t>Sustainable Shipping Officer</a:t>
            </a:r>
            <a:endParaRPr>
              <a:latin typeface="Source Sans Pro" panose="020B0604020202020204" charset="0"/>
            </a:endParaRPr>
          </a:p>
        </p:txBody>
      </p:sp>
      <p:sp>
        <p:nvSpPr>
          <p:cNvPr id="875" name="Google Shape;875;p52"/>
          <p:cNvSpPr txBox="1">
            <a:spLocks noGrp="1"/>
          </p:cNvSpPr>
          <p:nvPr>
            <p:ph type="subTitle" idx="3"/>
          </p:nvPr>
        </p:nvSpPr>
        <p:spPr>
          <a:xfrm>
            <a:off x="2734425" y="2625025"/>
            <a:ext cx="3924600" cy="701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a:latin typeface="Source Sans Pro" panose="020B0604020202020204" charset="0"/>
              </a:rPr>
              <a:t>Transport &amp; Environment</a:t>
            </a:r>
            <a:endParaRPr>
              <a:latin typeface="Source Sans Pro" panose="020B0604020202020204" charset="0"/>
            </a:endParaRPr>
          </a:p>
        </p:txBody>
      </p:sp>
    </p:spTree>
  </p:cSld>
  <p:clrMapOvr>
    <a:masterClrMapping/>
  </p:clrMapOvr>
  <mc:AlternateContent xmlns:mc="http://schemas.openxmlformats.org/markup-compatibility/2006" xmlns:p14="http://schemas.microsoft.com/office/powerpoint/2010/main">
    <mc:Choice Requires="p14">
      <p:transition p14:dur="24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68"/>
        <p:cNvGrpSpPr/>
        <p:nvPr/>
      </p:nvGrpSpPr>
      <p:grpSpPr>
        <a:xfrm>
          <a:off x="0" y="0"/>
          <a:ext cx="0" cy="0"/>
          <a:chOff x="0" y="0"/>
          <a:chExt cx="0" cy="0"/>
        </a:xfrm>
      </p:grpSpPr>
      <p:pic>
        <p:nvPicPr>
          <p:cNvPr id="669" name="Google Shape;669;p32"/>
          <p:cNvPicPr preferRelativeResize="0"/>
          <p:nvPr/>
        </p:nvPicPr>
        <p:blipFill rotWithShape="1">
          <a:blip r:embed="rId3">
            <a:alphaModFix/>
          </a:blip>
          <a:srcRect/>
          <a:stretch/>
        </p:blipFill>
        <p:spPr>
          <a:xfrm>
            <a:off x="3643801" y="442150"/>
            <a:ext cx="5378452" cy="4701355"/>
          </a:xfrm>
          <a:prstGeom prst="rect">
            <a:avLst/>
          </a:prstGeom>
          <a:noFill/>
          <a:ln>
            <a:noFill/>
          </a:ln>
        </p:spPr>
      </p:pic>
      <p:pic>
        <p:nvPicPr>
          <p:cNvPr id="670" name="Google Shape;670;p32"/>
          <p:cNvPicPr preferRelativeResize="0"/>
          <p:nvPr/>
        </p:nvPicPr>
        <p:blipFill rotWithShape="1">
          <a:blip r:embed="rId4">
            <a:alphaModFix/>
          </a:blip>
          <a:srcRect l="1830" r="1839"/>
          <a:stretch/>
        </p:blipFill>
        <p:spPr>
          <a:xfrm>
            <a:off x="3643801" y="442150"/>
            <a:ext cx="5378452" cy="4701354"/>
          </a:xfrm>
          <a:prstGeom prst="rect">
            <a:avLst/>
          </a:prstGeom>
          <a:noFill/>
          <a:ln>
            <a:noFill/>
          </a:ln>
        </p:spPr>
      </p:pic>
      <p:sp>
        <p:nvSpPr>
          <p:cNvPr id="671" name="Google Shape;671;p32"/>
          <p:cNvSpPr txBox="1"/>
          <p:nvPr/>
        </p:nvSpPr>
        <p:spPr>
          <a:xfrm>
            <a:off x="485050" y="996225"/>
            <a:ext cx="4182300" cy="30462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endParaRPr sz="7200" b="1">
              <a:solidFill>
                <a:srgbClr val="000000"/>
              </a:solidFill>
              <a:latin typeface="Play"/>
              <a:ea typeface="Play"/>
              <a:cs typeface="Play"/>
              <a:sym typeface="Play"/>
            </a:endParaRPr>
          </a:p>
          <a:p>
            <a:pPr marL="0" lvl="0" indent="0" algn="l" rtl="0">
              <a:spcBef>
                <a:spcPts val="0"/>
              </a:spcBef>
              <a:spcAft>
                <a:spcPts val="0"/>
              </a:spcAft>
              <a:buNone/>
            </a:pPr>
            <a:r>
              <a:rPr lang="en-GB" sz="4800">
                <a:solidFill>
                  <a:srgbClr val="000000"/>
                </a:solidFill>
                <a:latin typeface="Lato Black"/>
                <a:ea typeface="Lato Black"/>
                <a:cs typeface="Lato Black"/>
                <a:sym typeface="Lato Black"/>
              </a:rPr>
              <a:t>T&amp;E:</a:t>
            </a:r>
            <a:r>
              <a:rPr lang="en-GB" sz="4800" b="1">
                <a:solidFill>
                  <a:srgbClr val="000000"/>
                </a:solidFill>
                <a:latin typeface="Play"/>
                <a:ea typeface="Play"/>
                <a:cs typeface="Play"/>
                <a:sym typeface="Play"/>
              </a:rPr>
              <a:t> </a:t>
            </a:r>
            <a:endParaRPr sz="4800" b="1">
              <a:solidFill>
                <a:srgbClr val="00AEEF"/>
              </a:solidFill>
              <a:latin typeface="Permanent Marker"/>
              <a:ea typeface="Permanent Marker"/>
              <a:cs typeface="Permanent Marker"/>
              <a:sym typeface="Permanent Marker"/>
            </a:endParaRPr>
          </a:p>
          <a:p>
            <a:pPr marL="0" lvl="0" indent="0" algn="l" rtl="0">
              <a:spcBef>
                <a:spcPts val="0"/>
              </a:spcBef>
              <a:spcAft>
                <a:spcPts val="0"/>
              </a:spcAft>
              <a:buNone/>
            </a:pPr>
            <a:r>
              <a:rPr lang="en-GB" sz="4800">
                <a:solidFill>
                  <a:srgbClr val="00AEEF"/>
                </a:solidFill>
                <a:latin typeface="Lato Black"/>
                <a:ea typeface="Lato Black"/>
                <a:cs typeface="Lato Black"/>
                <a:sym typeface="Lato Black"/>
              </a:rPr>
              <a:t>26</a:t>
            </a:r>
            <a:r>
              <a:rPr lang="en-GB" sz="3000" b="1">
                <a:solidFill>
                  <a:srgbClr val="000000"/>
                </a:solidFill>
                <a:latin typeface="Varela Round"/>
                <a:ea typeface="Varela Round"/>
                <a:cs typeface="Varela Round"/>
                <a:sym typeface="Varela Round"/>
              </a:rPr>
              <a:t> </a:t>
            </a:r>
            <a:r>
              <a:rPr lang="en-GB" sz="1800" b="1">
                <a:solidFill>
                  <a:srgbClr val="000000"/>
                </a:solidFill>
                <a:latin typeface="Lato"/>
                <a:ea typeface="Lato"/>
                <a:cs typeface="Lato"/>
                <a:sym typeface="Lato"/>
              </a:rPr>
              <a:t>Countries</a:t>
            </a:r>
            <a:endParaRPr sz="1800" b="1">
              <a:solidFill>
                <a:srgbClr val="000000"/>
              </a:solidFill>
              <a:latin typeface="Lato"/>
              <a:ea typeface="Lato"/>
              <a:cs typeface="Lato"/>
              <a:sym typeface="Lato"/>
            </a:endParaRPr>
          </a:p>
          <a:p>
            <a:pPr marL="0" lvl="0" indent="0" algn="l" rtl="0">
              <a:spcBef>
                <a:spcPts val="0"/>
              </a:spcBef>
              <a:spcAft>
                <a:spcPts val="0"/>
              </a:spcAft>
              <a:buNone/>
            </a:pPr>
            <a:r>
              <a:rPr lang="en-GB" sz="4800">
                <a:solidFill>
                  <a:srgbClr val="00AEEF"/>
                </a:solidFill>
                <a:latin typeface="Lato Black"/>
                <a:ea typeface="Lato Black"/>
                <a:cs typeface="Lato Black"/>
                <a:sym typeface="Lato Black"/>
              </a:rPr>
              <a:t>61</a:t>
            </a:r>
            <a:r>
              <a:rPr lang="en-GB" sz="3000">
                <a:solidFill>
                  <a:srgbClr val="000000"/>
                </a:solidFill>
                <a:latin typeface="Varela Round"/>
                <a:ea typeface="Varela Round"/>
                <a:cs typeface="Varela Round"/>
                <a:sym typeface="Varela Round"/>
              </a:rPr>
              <a:t> </a:t>
            </a:r>
            <a:r>
              <a:rPr lang="en-GB" sz="1800" b="1">
                <a:solidFill>
                  <a:srgbClr val="000000"/>
                </a:solidFill>
                <a:latin typeface="Lato"/>
                <a:ea typeface="Lato"/>
                <a:cs typeface="Lato"/>
                <a:sym typeface="Lato"/>
              </a:rPr>
              <a:t>Members</a:t>
            </a:r>
            <a:endParaRPr sz="1800" b="1">
              <a:solidFill>
                <a:srgbClr val="000000"/>
              </a:solidFill>
              <a:latin typeface="Lato"/>
              <a:ea typeface="Lato"/>
              <a:cs typeface="Lato"/>
              <a:sym typeface="Lato"/>
            </a:endParaRPr>
          </a:p>
          <a:p>
            <a:pPr marL="0" lvl="0" indent="0" algn="l" rtl="0">
              <a:spcBef>
                <a:spcPts val="0"/>
              </a:spcBef>
              <a:spcAft>
                <a:spcPts val="0"/>
              </a:spcAft>
              <a:buNone/>
            </a:pPr>
            <a:r>
              <a:rPr lang="en-GB" sz="4800">
                <a:solidFill>
                  <a:srgbClr val="00AEEF"/>
                </a:solidFill>
                <a:latin typeface="Lato Black"/>
                <a:ea typeface="Lato Black"/>
                <a:cs typeface="Lato Black"/>
                <a:sym typeface="Lato Black"/>
              </a:rPr>
              <a:t>   5</a:t>
            </a:r>
            <a:r>
              <a:rPr lang="en-GB" sz="3000" b="1">
                <a:latin typeface="Lato"/>
                <a:ea typeface="Lato"/>
                <a:cs typeface="Lato"/>
                <a:sym typeface="Lato"/>
              </a:rPr>
              <a:t> </a:t>
            </a:r>
            <a:r>
              <a:rPr lang="en-GB" sz="1800" b="1">
                <a:latin typeface="Lato"/>
                <a:ea typeface="Lato"/>
                <a:cs typeface="Lato"/>
                <a:sym typeface="Lato"/>
              </a:rPr>
              <a:t>National experts</a:t>
            </a:r>
            <a:endParaRPr sz="1800" b="1">
              <a:latin typeface="Lato"/>
              <a:ea typeface="Lato"/>
              <a:cs typeface="Lato"/>
              <a:sym typeface="Lato"/>
            </a:endParaRPr>
          </a:p>
        </p:txBody>
      </p:sp>
      <p:sp>
        <p:nvSpPr>
          <p:cNvPr id="672" name="Google Shape;672;p32"/>
          <p:cNvSpPr txBox="1"/>
          <p:nvPr/>
        </p:nvSpPr>
        <p:spPr>
          <a:xfrm>
            <a:off x="2172775" y="5305300"/>
            <a:ext cx="1013700" cy="92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a:t>Fade out on click</a:t>
            </a:r>
            <a:endParaRPr/>
          </a:p>
        </p:txBody>
      </p:sp>
      <p:sp>
        <p:nvSpPr>
          <p:cNvPr id="673" name="Google Shape;673;p32"/>
          <p:cNvSpPr txBox="1">
            <a:spLocks noGrp="1"/>
          </p:cNvSpPr>
          <p:nvPr>
            <p:ph type="sldNum" idx="12"/>
          </p:nvPr>
        </p:nvSpPr>
        <p:spPr>
          <a:xfrm>
            <a:off x="6180300" y="144075"/>
            <a:ext cx="2841000" cy="3504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3</a:t>
            </a:fld>
            <a:endParaRPr/>
          </a:p>
        </p:txBody>
      </p:sp>
    </p:spTree>
  </p:cSld>
  <p:clrMapOvr>
    <a:masterClrMapping/>
  </p:clrMapOvr>
  <mc:AlternateContent xmlns:mc="http://schemas.openxmlformats.org/markup-compatibility/2006" xmlns:p14="http://schemas.microsoft.com/office/powerpoint/2010/main">
    <mc:Choice Requires="p14">
      <p:transition p14:dur="24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70"/>
                                        </p:tgtEl>
                                        <p:attrNameLst>
                                          <p:attrName>style.visibility</p:attrName>
                                        </p:attrNameLst>
                                      </p:cBhvr>
                                      <p:to>
                                        <p:strVal val="visible"/>
                                      </p:to>
                                    </p:set>
                                    <p:animEffect transition="in" filter="fade">
                                      <p:cBhvr>
                                        <p:cTn id="7" dur="1000"/>
                                        <p:tgtEl>
                                          <p:spTgt spid="6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77"/>
        <p:cNvGrpSpPr/>
        <p:nvPr/>
      </p:nvGrpSpPr>
      <p:grpSpPr>
        <a:xfrm>
          <a:off x="0" y="0"/>
          <a:ext cx="0" cy="0"/>
          <a:chOff x="0" y="0"/>
          <a:chExt cx="0" cy="0"/>
        </a:xfrm>
      </p:grpSpPr>
      <p:sp>
        <p:nvSpPr>
          <p:cNvPr id="678" name="Google Shape;678;p33"/>
          <p:cNvSpPr txBox="1">
            <a:spLocks noGrp="1"/>
          </p:cNvSpPr>
          <p:nvPr>
            <p:ph type="title" idx="2"/>
          </p:nvPr>
        </p:nvSpPr>
        <p:spPr>
          <a:xfrm>
            <a:off x="311700" y="561033"/>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dirty="0">
                <a:latin typeface="Source Sans Pro"/>
                <a:ea typeface="Source Sans Pro"/>
                <a:cs typeface="Source Sans Pro"/>
                <a:sym typeface="Source Sans Pro"/>
              </a:rPr>
              <a:t>Shipping’s energy transition</a:t>
            </a:r>
            <a:endParaRPr dirty="0">
              <a:latin typeface="Source Sans Pro"/>
              <a:ea typeface="Source Sans Pro"/>
              <a:cs typeface="Source Sans Pro"/>
              <a:sym typeface="Source Sans Pro"/>
            </a:endParaRPr>
          </a:p>
        </p:txBody>
      </p:sp>
      <p:sp>
        <p:nvSpPr>
          <p:cNvPr id="679" name="Google Shape;679;p33"/>
          <p:cNvSpPr txBox="1"/>
          <p:nvPr/>
        </p:nvSpPr>
        <p:spPr>
          <a:xfrm>
            <a:off x="737700" y="1269900"/>
            <a:ext cx="8283600" cy="2216400"/>
          </a:xfrm>
          <a:prstGeom prst="rect">
            <a:avLst/>
          </a:prstGeom>
          <a:noFill/>
          <a:ln>
            <a:noFill/>
          </a:ln>
        </p:spPr>
        <p:txBody>
          <a:bodyPr spcFirstLastPara="1" wrap="square" lIns="91425" tIns="91425" rIns="91425" bIns="91425" anchor="t" anchorCtr="0">
            <a:spAutoFit/>
          </a:bodyPr>
          <a:lstStyle/>
          <a:p>
            <a:pPr marL="457200" marR="0" lvl="0" indent="-368300" algn="l" rtl="0">
              <a:lnSpc>
                <a:spcPct val="100000"/>
              </a:lnSpc>
              <a:spcBef>
                <a:spcPts val="0"/>
              </a:spcBef>
              <a:spcAft>
                <a:spcPts val="0"/>
              </a:spcAft>
              <a:buClr>
                <a:srgbClr val="000000"/>
              </a:buClr>
              <a:buSzPts val="2200"/>
              <a:buFont typeface="Source Sans Pro"/>
              <a:buAutoNum type="arabicPeriod"/>
            </a:pPr>
            <a:r>
              <a:rPr lang="en-GB" sz="2200" b="1" dirty="0">
                <a:solidFill>
                  <a:srgbClr val="00AEEF"/>
                </a:solidFill>
                <a:latin typeface="Source Sans Pro"/>
                <a:ea typeface="Source Sans Pro"/>
                <a:cs typeface="Source Sans Pro"/>
                <a:sym typeface="Source Sans Pro"/>
              </a:rPr>
              <a:t>Shipping emissions: </a:t>
            </a:r>
            <a:r>
              <a:rPr lang="en-GB" sz="2200" b="1" dirty="0">
                <a:latin typeface="Source Sans Pro"/>
                <a:ea typeface="Source Sans Pro"/>
                <a:cs typeface="Source Sans Pro"/>
                <a:sym typeface="Source Sans Pro"/>
              </a:rPr>
              <a:t>What’s the problem?</a:t>
            </a:r>
            <a:endParaRPr sz="2200" b="1" dirty="0">
              <a:latin typeface="Source Sans Pro"/>
              <a:ea typeface="Source Sans Pro"/>
              <a:cs typeface="Source Sans Pro"/>
              <a:sym typeface="Source Sans Pro"/>
            </a:endParaRPr>
          </a:p>
          <a:p>
            <a:pPr marL="457200" marR="0" lvl="0" indent="-457200" algn="l" rtl="0">
              <a:lnSpc>
                <a:spcPct val="100000"/>
              </a:lnSpc>
              <a:spcBef>
                <a:spcPts val="0"/>
              </a:spcBef>
              <a:spcAft>
                <a:spcPts val="0"/>
              </a:spcAft>
              <a:buFont typeface="+mj-lt"/>
              <a:buAutoNum type="arabicPeriod"/>
            </a:pPr>
            <a:endParaRPr sz="2200" b="1" dirty="0">
              <a:latin typeface="Source Sans Pro"/>
              <a:ea typeface="Source Sans Pro"/>
              <a:cs typeface="Source Sans Pro"/>
              <a:sym typeface="Source Sans Pro"/>
            </a:endParaRPr>
          </a:p>
          <a:p>
            <a:pPr marL="457200" marR="0" lvl="0" indent="-368300" algn="l" rtl="0">
              <a:lnSpc>
                <a:spcPct val="100000"/>
              </a:lnSpc>
              <a:spcBef>
                <a:spcPts val="0"/>
              </a:spcBef>
              <a:spcAft>
                <a:spcPts val="0"/>
              </a:spcAft>
              <a:buSzPts val="2200"/>
              <a:buFont typeface="Source Sans Pro"/>
              <a:buAutoNum type="arabicPeriod"/>
            </a:pPr>
            <a:r>
              <a:rPr lang="en-GB" sz="2200" dirty="0">
                <a:solidFill>
                  <a:srgbClr val="00AEEF"/>
                </a:solidFill>
                <a:latin typeface="Source Sans Pro"/>
                <a:ea typeface="Source Sans Pro"/>
                <a:cs typeface="Source Sans Pro"/>
                <a:sym typeface="Source Sans Pro"/>
              </a:rPr>
              <a:t>Fuels: </a:t>
            </a:r>
            <a:r>
              <a:rPr lang="en-GB" sz="2200" dirty="0">
                <a:solidFill>
                  <a:schemeClr val="dk1"/>
                </a:solidFill>
                <a:latin typeface="Source Sans Pro"/>
                <a:ea typeface="Source Sans Pro"/>
                <a:cs typeface="Source Sans Pro"/>
                <a:sym typeface="Source Sans Pro"/>
              </a:rPr>
              <a:t>A toxic debate?</a:t>
            </a:r>
            <a:endParaRPr sz="2200" dirty="0">
              <a:solidFill>
                <a:schemeClr val="dk1"/>
              </a:solidFill>
              <a:latin typeface="Source Sans Pro"/>
              <a:ea typeface="Source Sans Pro"/>
              <a:cs typeface="Source Sans Pro"/>
              <a:sym typeface="Source Sans Pro"/>
            </a:endParaRPr>
          </a:p>
          <a:p>
            <a:pPr marL="457200" marR="0" lvl="0" indent="-457200" algn="l" rtl="0">
              <a:lnSpc>
                <a:spcPct val="100000"/>
              </a:lnSpc>
              <a:spcBef>
                <a:spcPts val="0"/>
              </a:spcBef>
              <a:spcAft>
                <a:spcPts val="0"/>
              </a:spcAft>
              <a:buFont typeface="+mj-lt"/>
              <a:buAutoNum type="arabicPeriod"/>
            </a:pPr>
            <a:endParaRPr sz="2200" b="1" dirty="0">
              <a:latin typeface="Source Sans Pro"/>
              <a:ea typeface="Source Sans Pro"/>
              <a:cs typeface="Source Sans Pro"/>
              <a:sym typeface="Source Sans Pro"/>
            </a:endParaRPr>
          </a:p>
          <a:p>
            <a:pPr marL="457200" marR="0" lvl="0" indent="-368300" algn="l" rtl="0">
              <a:lnSpc>
                <a:spcPct val="100000"/>
              </a:lnSpc>
              <a:spcBef>
                <a:spcPts val="0"/>
              </a:spcBef>
              <a:spcAft>
                <a:spcPts val="0"/>
              </a:spcAft>
              <a:buSzPts val="2200"/>
              <a:buFont typeface="Source Sans Pro"/>
              <a:buAutoNum type="arabicPeriod"/>
            </a:pPr>
            <a:r>
              <a:rPr lang="en-GB" sz="2200" dirty="0">
                <a:solidFill>
                  <a:srgbClr val="00AEEF"/>
                </a:solidFill>
                <a:latin typeface="Source Sans Pro"/>
                <a:ea typeface="Source Sans Pro"/>
                <a:cs typeface="Source Sans Pro"/>
                <a:sym typeface="Source Sans Pro"/>
              </a:rPr>
              <a:t>The EU’s plan: </a:t>
            </a:r>
            <a:r>
              <a:rPr lang="en-GB" sz="2200" dirty="0">
                <a:latin typeface="Source Sans Pro"/>
                <a:ea typeface="Source Sans Pro"/>
                <a:cs typeface="Source Sans Pro"/>
                <a:sym typeface="Source Sans Pro"/>
              </a:rPr>
              <a:t>Charting the course to zero-emission shipping</a:t>
            </a:r>
            <a:endParaRPr sz="2200" i="0" u="none" strike="noStrike" cap="none" dirty="0">
              <a:solidFill>
                <a:srgbClr val="00AEEF"/>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1400"/>
              <a:buFont typeface="Arial"/>
              <a:buNone/>
            </a:pPr>
            <a:endParaRPr sz="2200" i="0" u="none" strike="noStrike" cap="none" dirty="0">
              <a:solidFill>
                <a:srgbClr val="000000"/>
              </a:solidFill>
              <a:latin typeface="Source Sans Pro"/>
              <a:ea typeface="Source Sans Pro"/>
              <a:cs typeface="Source Sans Pro"/>
              <a:sym typeface="Source Sans Pro"/>
            </a:endParaRPr>
          </a:p>
        </p:txBody>
      </p:sp>
      <p:sp>
        <p:nvSpPr>
          <p:cNvPr id="680" name="Google Shape;680;p33"/>
          <p:cNvSpPr txBox="1">
            <a:spLocks noGrp="1"/>
          </p:cNvSpPr>
          <p:nvPr>
            <p:ph type="sldNum" idx="12"/>
          </p:nvPr>
        </p:nvSpPr>
        <p:spPr>
          <a:xfrm>
            <a:off x="8793250" y="144075"/>
            <a:ext cx="228000" cy="3504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4</a:t>
            </a:fld>
            <a:endParaRPr/>
          </a:p>
        </p:txBody>
      </p:sp>
    </p:spTree>
  </p:cSld>
  <p:clrMapOvr>
    <a:masterClrMapping/>
  </p:clrMapOvr>
  <mc:AlternateContent xmlns:mc="http://schemas.openxmlformats.org/markup-compatibility/2006" xmlns:p14="http://schemas.microsoft.com/office/powerpoint/2010/main">
    <mc:Choice Requires="p14">
      <p:transition p14:dur="24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79">
                                            <p:txEl>
                                              <p:pRg st="0" end="0"/>
                                            </p:txEl>
                                          </p:spTgt>
                                        </p:tgtEl>
                                        <p:attrNameLst>
                                          <p:attrName>style.visibility</p:attrName>
                                        </p:attrNameLst>
                                      </p:cBhvr>
                                      <p:to>
                                        <p:strVal val="visible"/>
                                      </p:to>
                                    </p:set>
                                    <p:animEffect transition="in" filter="fade">
                                      <p:cBhvr>
                                        <p:cTn id="7" dur="250"/>
                                        <p:tgtEl>
                                          <p:spTgt spid="67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79">
                                            <p:txEl>
                                              <p:pRg st="1" end="1"/>
                                            </p:txEl>
                                          </p:spTgt>
                                        </p:tgtEl>
                                        <p:attrNameLst>
                                          <p:attrName>style.visibility</p:attrName>
                                        </p:attrNameLst>
                                      </p:cBhvr>
                                      <p:to>
                                        <p:strVal val="visible"/>
                                      </p:to>
                                    </p:set>
                                    <p:animEffect transition="in" filter="fade">
                                      <p:cBhvr>
                                        <p:cTn id="12" dur="250"/>
                                        <p:tgtEl>
                                          <p:spTgt spid="67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79">
                                            <p:txEl>
                                              <p:pRg st="2" end="2"/>
                                            </p:txEl>
                                          </p:spTgt>
                                        </p:tgtEl>
                                        <p:attrNameLst>
                                          <p:attrName>style.visibility</p:attrName>
                                        </p:attrNameLst>
                                      </p:cBhvr>
                                      <p:to>
                                        <p:strVal val="visible"/>
                                      </p:to>
                                    </p:set>
                                    <p:animEffect transition="in" filter="fade">
                                      <p:cBhvr>
                                        <p:cTn id="17" dur="250"/>
                                        <p:tgtEl>
                                          <p:spTgt spid="67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79">
                                            <p:txEl>
                                              <p:pRg st="3" end="3"/>
                                            </p:txEl>
                                          </p:spTgt>
                                        </p:tgtEl>
                                        <p:attrNameLst>
                                          <p:attrName>style.visibility</p:attrName>
                                        </p:attrNameLst>
                                      </p:cBhvr>
                                      <p:to>
                                        <p:strVal val="visible"/>
                                      </p:to>
                                    </p:set>
                                    <p:animEffect transition="in" filter="fade">
                                      <p:cBhvr>
                                        <p:cTn id="22" dur="250"/>
                                        <p:tgtEl>
                                          <p:spTgt spid="67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79">
                                            <p:txEl>
                                              <p:pRg st="4" end="4"/>
                                            </p:txEl>
                                          </p:spTgt>
                                        </p:tgtEl>
                                        <p:attrNameLst>
                                          <p:attrName>style.visibility</p:attrName>
                                        </p:attrNameLst>
                                      </p:cBhvr>
                                      <p:to>
                                        <p:strVal val="visible"/>
                                      </p:to>
                                    </p:set>
                                    <p:animEffect transition="in" filter="fade">
                                      <p:cBhvr>
                                        <p:cTn id="27" dur="250"/>
                                        <p:tgtEl>
                                          <p:spTgt spid="67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79">
                                            <p:txEl>
                                              <p:pRg st="5" end="5"/>
                                            </p:txEl>
                                          </p:spTgt>
                                        </p:tgtEl>
                                        <p:attrNameLst>
                                          <p:attrName>style.visibility</p:attrName>
                                        </p:attrNameLst>
                                      </p:cBhvr>
                                      <p:to>
                                        <p:strVal val="visible"/>
                                      </p:to>
                                    </p:set>
                                    <p:animEffect transition="in" filter="fade">
                                      <p:cBhvr>
                                        <p:cTn id="32" dur="250"/>
                                        <p:tgtEl>
                                          <p:spTgt spid="67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sp>
        <p:nvSpPr>
          <p:cNvPr id="685" name="Google Shape;685;p34"/>
          <p:cNvSpPr txBox="1">
            <a:spLocks noGrp="1"/>
          </p:cNvSpPr>
          <p:nvPr>
            <p:ph type="sldNum" idx="12"/>
          </p:nvPr>
        </p:nvSpPr>
        <p:spPr>
          <a:xfrm>
            <a:off x="6180300" y="144075"/>
            <a:ext cx="2841000" cy="3504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5</a:t>
            </a:fld>
            <a:endParaRPr/>
          </a:p>
        </p:txBody>
      </p:sp>
      <p:sp>
        <p:nvSpPr>
          <p:cNvPr id="686" name="Google Shape;686;p34"/>
          <p:cNvSpPr txBox="1">
            <a:spLocks noGrp="1"/>
          </p:cNvSpPr>
          <p:nvPr>
            <p:ph type="title"/>
          </p:nvPr>
        </p:nvSpPr>
        <p:spPr>
          <a:xfrm>
            <a:off x="6706725" y="144075"/>
            <a:ext cx="1837500" cy="3504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endParaRPr/>
          </a:p>
        </p:txBody>
      </p:sp>
      <p:sp>
        <p:nvSpPr>
          <p:cNvPr id="687" name="Google Shape;687;p34"/>
          <p:cNvSpPr txBox="1"/>
          <p:nvPr/>
        </p:nvSpPr>
        <p:spPr>
          <a:xfrm>
            <a:off x="5397175" y="3036300"/>
            <a:ext cx="2475300" cy="1600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300" b="1">
                <a:latin typeface="Source Sans Pro"/>
                <a:ea typeface="Source Sans Pro"/>
                <a:cs typeface="Source Sans Pro"/>
                <a:sym typeface="Source Sans Pro"/>
              </a:rPr>
              <a:t>...roughly equivalent to the </a:t>
            </a:r>
            <a:r>
              <a:rPr lang="en-GB" sz="2300" b="1">
                <a:solidFill>
                  <a:srgbClr val="00AEEF"/>
                </a:solidFill>
                <a:latin typeface="Source Sans Pro"/>
                <a:ea typeface="Source Sans Pro"/>
                <a:cs typeface="Source Sans Pro"/>
                <a:sym typeface="Source Sans Pro"/>
              </a:rPr>
              <a:t>entire emissions of Belgium</a:t>
            </a:r>
            <a:endParaRPr sz="2300" b="1">
              <a:solidFill>
                <a:srgbClr val="00AEEF"/>
              </a:solidFill>
              <a:latin typeface="Source Sans Pro"/>
              <a:ea typeface="Source Sans Pro"/>
              <a:cs typeface="Source Sans Pro"/>
              <a:sym typeface="Source Sans Pro"/>
            </a:endParaRPr>
          </a:p>
        </p:txBody>
      </p:sp>
      <p:sp>
        <p:nvSpPr>
          <p:cNvPr id="688" name="Google Shape;688;p34"/>
          <p:cNvSpPr txBox="1"/>
          <p:nvPr/>
        </p:nvSpPr>
        <p:spPr>
          <a:xfrm>
            <a:off x="364025" y="1205175"/>
            <a:ext cx="3437400" cy="1246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300" b="1">
                <a:latin typeface="Source Sans Pro"/>
                <a:ea typeface="Source Sans Pro"/>
                <a:cs typeface="Source Sans Pro"/>
                <a:sym typeface="Source Sans Pro"/>
              </a:rPr>
              <a:t>EU shipping emissions are equal to </a:t>
            </a:r>
            <a:r>
              <a:rPr lang="en-GB" sz="2300" b="1">
                <a:solidFill>
                  <a:srgbClr val="00AEEF"/>
                </a:solidFill>
                <a:latin typeface="Source Sans Pro"/>
                <a:ea typeface="Source Sans Pro"/>
                <a:cs typeface="Source Sans Pro"/>
                <a:sym typeface="Source Sans Pro"/>
              </a:rPr>
              <a:t>3.5% of the EU’s total emissions...</a:t>
            </a:r>
            <a:endParaRPr sz="2300" b="1">
              <a:solidFill>
                <a:srgbClr val="00AEEF"/>
              </a:solidFill>
              <a:latin typeface="Source Sans Pro"/>
              <a:ea typeface="Source Sans Pro"/>
              <a:cs typeface="Source Sans Pro"/>
              <a:sym typeface="Source Sans Pro"/>
            </a:endParaRPr>
          </a:p>
        </p:txBody>
      </p:sp>
      <p:sp>
        <p:nvSpPr>
          <p:cNvPr id="689" name="Google Shape;689;p34"/>
          <p:cNvSpPr txBox="1">
            <a:spLocks noGrp="1"/>
          </p:cNvSpPr>
          <p:nvPr>
            <p:ph type="title" idx="2"/>
          </p:nvPr>
        </p:nvSpPr>
        <p:spPr>
          <a:xfrm>
            <a:off x="311700" y="561033"/>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a:latin typeface="Source Sans Pro"/>
                <a:ea typeface="Source Sans Pro"/>
                <a:cs typeface="Source Sans Pro"/>
                <a:sym typeface="Source Sans Pro"/>
              </a:rPr>
              <a:t>The problem</a:t>
            </a:r>
            <a:endParaRPr>
              <a:latin typeface="Source Sans Pro"/>
              <a:ea typeface="Source Sans Pro"/>
              <a:cs typeface="Source Sans Pro"/>
              <a:sym typeface="Source Sans Pro"/>
            </a:endParaRPr>
          </a:p>
        </p:txBody>
      </p:sp>
      <p:pic>
        <p:nvPicPr>
          <p:cNvPr id="690" name="Google Shape;690;p34"/>
          <p:cNvPicPr preferRelativeResize="0"/>
          <p:nvPr/>
        </p:nvPicPr>
        <p:blipFill>
          <a:blip r:embed="rId3">
            <a:alphaModFix/>
          </a:blip>
          <a:stretch>
            <a:fillRect/>
          </a:stretch>
        </p:blipFill>
        <p:spPr>
          <a:xfrm>
            <a:off x="5239126" y="1200275"/>
            <a:ext cx="1954800" cy="1954800"/>
          </a:xfrm>
          <a:prstGeom prst="rect">
            <a:avLst/>
          </a:prstGeom>
          <a:noFill/>
          <a:ln>
            <a:noFill/>
          </a:ln>
        </p:spPr>
      </p:pic>
      <p:pic>
        <p:nvPicPr>
          <p:cNvPr id="691" name="Google Shape;691;p34"/>
          <p:cNvPicPr preferRelativeResize="0"/>
          <p:nvPr/>
        </p:nvPicPr>
        <p:blipFill>
          <a:blip r:embed="rId4">
            <a:alphaModFix/>
          </a:blip>
          <a:stretch>
            <a:fillRect/>
          </a:stretch>
        </p:blipFill>
        <p:spPr>
          <a:xfrm>
            <a:off x="152400" y="2626475"/>
            <a:ext cx="3588849" cy="2386725"/>
          </a:xfrm>
          <a:prstGeom prst="rect">
            <a:avLst/>
          </a:prstGeom>
          <a:noFill/>
          <a:ln>
            <a:noFill/>
          </a:ln>
        </p:spPr>
      </p:pic>
      <p:sp>
        <p:nvSpPr>
          <p:cNvPr id="692" name="Google Shape;692;p34"/>
          <p:cNvSpPr txBox="1"/>
          <p:nvPr/>
        </p:nvSpPr>
        <p:spPr>
          <a:xfrm>
            <a:off x="2736550" y="4682300"/>
            <a:ext cx="1004700" cy="261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500">
                <a:solidFill>
                  <a:schemeClr val="dk1"/>
                </a:solidFill>
              </a:rPr>
              <a:t>Photo by</a:t>
            </a:r>
            <a:r>
              <a:rPr lang="en-GB" sz="500">
                <a:solidFill>
                  <a:schemeClr val="dk1"/>
                </a:solidFill>
                <a:uFill>
                  <a:noFill/>
                </a:uFill>
                <a:hlinkClick r:id="rId5">
                  <a:extLst>
                    <a:ext uri="{A12FA001-AC4F-418D-AE19-62706E023703}">
                      <ahyp:hlinkClr xmlns:ahyp="http://schemas.microsoft.com/office/drawing/2018/hyperlinkcolor" val="tx"/>
                    </a:ext>
                  </a:extLst>
                </a:hlinkClick>
              </a:rPr>
              <a:t> </a:t>
            </a:r>
            <a:r>
              <a:rPr lang="en-GB" sz="500" u="sng">
                <a:solidFill>
                  <a:schemeClr val="dk1"/>
                </a:solidFill>
                <a:hlinkClick r:id="rId5">
                  <a:extLst>
                    <a:ext uri="{A12FA001-AC4F-418D-AE19-62706E023703}">
                      <ahyp:hlinkClr xmlns:ahyp="http://schemas.microsoft.com/office/drawing/2018/hyperlinkcolor" val="tx"/>
                    </a:ext>
                  </a:extLst>
                </a:hlinkClick>
              </a:rPr>
              <a:t>Eduardo Goody</a:t>
            </a:r>
            <a:endParaRPr sz="800">
              <a:solidFill>
                <a:schemeClr val="dk1"/>
              </a:solidFill>
            </a:endParaRPr>
          </a:p>
        </p:txBody>
      </p:sp>
    </p:spTree>
  </p:cSld>
  <p:clrMapOvr>
    <a:masterClrMapping/>
  </p:clrMapOvr>
  <mc:AlternateContent xmlns:mc="http://schemas.openxmlformats.org/markup-compatibility/2006" xmlns:p14="http://schemas.microsoft.com/office/powerpoint/2010/main">
    <mc:Choice Requires="p14">
      <p:transition p14:dur="24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88"/>
                                        </p:tgtEl>
                                        <p:attrNameLst>
                                          <p:attrName>style.visibility</p:attrName>
                                        </p:attrNameLst>
                                      </p:cBhvr>
                                      <p:to>
                                        <p:strVal val="visible"/>
                                      </p:to>
                                    </p:set>
                                    <p:animEffect transition="in" filter="fade">
                                      <p:cBhvr>
                                        <p:cTn id="7" dur="1000"/>
                                        <p:tgtEl>
                                          <p:spTgt spid="688"/>
                                        </p:tgtEl>
                                      </p:cBhvr>
                                    </p:animEffect>
                                  </p:childTnLst>
                                </p:cTn>
                              </p:par>
                              <p:par>
                                <p:cTn id="8" presetID="10" presetClass="entr" presetSubtype="0" fill="hold" nodeType="withEffect">
                                  <p:stCondLst>
                                    <p:cond delay="0"/>
                                  </p:stCondLst>
                                  <p:childTnLst>
                                    <p:set>
                                      <p:cBhvr>
                                        <p:cTn id="9" dur="1" fill="hold">
                                          <p:stCondLst>
                                            <p:cond delay="0"/>
                                          </p:stCondLst>
                                        </p:cTn>
                                        <p:tgtEl>
                                          <p:spTgt spid="691"/>
                                        </p:tgtEl>
                                        <p:attrNameLst>
                                          <p:attrName>style.visibility</p:attrName>
                                        </p:attrNameLst>
                                      </p:cBhvr>
                                      <p:to>
                                        <p:strVal val="visible"/>
                                      </p:to>
                                    </p:set>
                                    <p:animEffect transition="in" filter="fade">
                                      <p:cBhvr>
                                        <p:cTn id="10" dur="1000"/>
                                        <p:tgtEl>
                                          <p:spTgt spid="691"/>
                                        </p:tgtEl>
                                      </p:cBhvr>
                                    </p:animEffect>
                                  </p:childTnLst>
                                </p:cTn>
                              </p:par>
                              <p:par>
                                <p:cTn id="11" presetID="10" presetClass="entr" presetSubtype="0" fill="hold" nodeType="withEffect">
                                  <p:stCondLst>
                                    <p:cond delay="0"/>
                                  </p:stCondLst>
                                  <p:childTnLst>
                                    <p:set>
                                      <p:cBhvr>
                                        <p:cTn id="12" dur="1" fill="hold">
                                          <p:stCondLst>
                                            <p:cond delay="0"/>
                                          </p:stCondLst>
                                        </p:cTn>
                                        <p:tgtEl>
                                          <p:spTgt spid="692"/>
                                        </p:tgtEl>
                                        <p:attrNameLst>
                                          <p:attrName>style.visibility</p:attrName>
                                        </p:attrNameLst>
                                      </p:cBhvr>
                                      <p:to>
                                        <p:strVal val="visible"/>
                                      </p:to>
                                    </p:set>
                                    <p:animEffect transition="in" filter="fade">
                                      <p:cBhvr>
                                        <p:cTn id="13" dur="2000"/>
                                        <p:tgtEl>
                                          <p:spTgt spid="69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90"/>
                                        </p:tgtEl>
                                        <p:attrNameLst>
                                          <p:attrName>style.visibility</p:attrName>
                                        </p:attrNameLst>
                                      </p:cBhvr>
                                      <p:to>
                                        <p:strVal val="visible"/>
                                      </p:to>
                                    </p:set>
                                    <p:animEffect transition="in" filter="fade">
                                      <p:cBhvr>
                                        <p:cTn id="18" dur="1000"/>
                                        <p:tgtEl>
                                          <p:spTgt spid="690"/>
                                        </p:tgtEl>
                                      </p:cBhvr>
                                    </p:animEffect>
                                  </p:childTnLst>
                                </p:cTn>
                              </p:par>
                              <p:par>
                                <p:cTn id="19" presetID="10" presetClass="entr" presetSubtype="0" fill="hold" nodeType="withEffect">
                                  <p:stCondLst>
                                    <p:cond delay="0"/>
                                  </p:stCondLst>
                                  <p:childTnLst>
                                    <p:set>
                                      <p:cBhvr>
                                        <p:cTn id="20" dur="1" fill="hold">
                                          <p:stCondLst>
                                            <p:cond delay="0"/>
                                          </p:stCondLst>
                                        </p:cTn>
                                        <p:tgtEl>
                                          <p:spTgt spid="687"/>
                                        </p:tgtEl>
                                        <p:attrNameLst>
                                          <p:attrName>style.visibility</p:attrName>
                                        </p:attrNameLst>
                                      </p:cBhvr>
                                      <p:to>
                                        <p:strVal val="visible"/>
                                      </p:to>
                                    </p:set>
                                    <p:animEffect transition="in" filter="fade">
                                      <p:cBhvr>
                                        <p:cTn id="21" dur="1000"/>
                                        <p:tgtEl>
                                          <p:spTgt spid="6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96"/>
        <p:cNvGrpSpPr/>
        <p:nvPr/>
      </p:nvGrpSpPr>
      <p:grpSpPr>
        <a:xfrm>
          <a:off x="0" y="0"/>
          <a:ext cx="0" cy="0"/>
          <a:chOff x="0" y="0"/>
          <a:chExt cx="0" cy="0"/>
        </a:xfrm>
      </p:grpSpPr>
      <p:pic>
        <p:nvPicPr>
          <p:cNvPr id="697" name="Google Shape;697;p35"/>
          <p:cNvPicPr preferRelativeResize="0"/>
          <p:nvPr/>
        </p:nvPicPr>
        <p:blipFill rotWithShape="1">
          <a:blip r:embed="rId3">
            <a:alphaModFix/>
          </a:blip>
          <a:srcRect l="21782" t="16555" r="17845" b="14057"/>
          <a:stretch/>
        </p:blipFill>
        <p:spPr>
          <a:xfrm>
            <a:off x="332775" y="1341100"/>
            <a:ext cx="5520323" cy="3568824"/>
          </a:xfrm>
          <a:prstGeom prst="rect">
            <a:avLst/>
          </a:prstGeom>
          <a:noFill/>
          <a:ln>
            <a:noFill/>
          </a:ln>
        </p:spPr>
      </p:pic>
      <p:sp>
        <p:nvSpPr>
          <p:cNvPr id="698" name="Google Shape;698;p35"/>
          <p:cNvSpPr txBox="1"/>
          <p:nvPr/>
        </p:nvSpPr>
        <p:spPr>
          <a:xfrm>
            <a:off x="6180300" y="1341100"/>
            <a:ext cx="26004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b="1">
                <a:solidFill>
                  <a:srgbClr val="084999"/>
                </a:solidFill>
                <a:latin typeface="Source Sans Pro"/>
                <a:ea typeface="Source Sans Pro"/>
                <a:cs typeface="Source Sans Pro"/>
                <a:sym typeface="Source Sans Pro"/>
              </a:rPr>
              <a:t>Energy efficiency:</a:t>
            </a:r>
            <a:r>
              <a:rPr lang="en-GB">
                <a:latin typeface="Source Sans Pro"/>
                <a:ea typeface="Source Sans Pro"/>
                <a:cs typeface="Source Sans Pro"/>
                <a:sym typeface="Source Sans Pro"/>
              </a:rPr>
              <a:t> fewer emissions for the same transport work</a:t>
            </a:r>
            <a:endParaRPr>
              <a:latin typeface="Source Sans Pro"/>
              <a:ea typeface="Source Sans Pro"/>
              <a:cs typeface="Source Sans Pro"/>
              <a:sym typeface="Source Sans Pro"/>
            </a:endParaRPr>
          </a:p>
        </p:txBody>
      </p:sp>
      <p:sp>
        <p:nvSpPr>
          <p:cNvPr id="699" name="Google Shape;699;p35"/>
          <p:cNvSpPr txBox="1"/>
          <p:nvPr/>
        </p:nvSpPr>
        <p:spPr>
          <a:xfrm>
            <a:off x="6146050" y="2598950"/>
            <a:ext cx="26004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b="1">
                <a:solidFill>
                  <a:srgbClr val="F1C232"/>
                </a:solidFill>
                <a:latin typeface="Source Sans Pro"/>
                <a:ea typeface="Source Sans Pro"/>
                <a:cs typeface="Source Sans Pro"/>
                <a:sym typeface="Source Sans Pro"/>
              </a:rPr>
              <a:t>Port electrification: </a:t>
            </a:r>
            <a:r>
              <a:rPr lang="en-GB">
                <a:latin typeface="Source Sans Pro"/>
                <a:ea typeface="Source Sans Pro"/>
                <a:cs typeface="Source Sans Pro"/>
                <a:sym typeface="Source Sans Pro"/>
              </a:rPr>
              <a:t>zero-emissions and clean air at berth</a:t>
            </a:r>
            <a:endParaRPr>
              <a:latin typeface="Source Sans Pro"/>
              <a:ea typeface="Source Sans Pro"/>
              <a:cs typeface="Source Sans Pro"/>
              <a:sym typeface="Source Sans Pro"/>
            </a:endParaRPr>
          </a:p>
        </p:txBody>
      </p:sp>
      <p:sp>
        <p:nvSpPr>
          <p:cNvPr id="700" name="Google Shape;700;p35"/>
          <p:cNvSpPr txBox="1"/>
          <p:nvPr/>
        </p:nvSpPr>
        <p:spPr>
          <a:xfrm>
            <a:off x="6180300" y="3641125"/>
            <a:ext cx="26004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b="1">
                <a:solidFill>
                  <a:srgbClr val="3FAE49"/>
                </a:solidFill>
                <a:latin typeface="Source Sans Pro"/>
                <a:ea typeface="Source Sans Pro"/>
                <a:cs typeface="Source Sans Pro"/>
                <a:sym typeface="Source Sans Pro"/>
              </a:rPr>
              <a:t>Fuel switch: </a:t>
            </a:r>
            <a:r>
              <a:rPr lang="en-GB">
                <a:latin typeface="Source Sans Pro"/>
                <a:ea typeface="Source Sans Pro"/>
                <a:cs typeface="Source Sans Pro"/>
                <a:sym typeface="Source Sans Pro"/>
              </a:rPr>
              <a:t>zero-emission energy carriers</a:t>
            </a:r>
            <a:endParaRPr>
              <a:latin typeface="Source Sans Pro"/>
              <a:ea typeface="Source Sans Pro"/>
              <a:cs typeface="Source Sans Pro"/>
              <a:sym typeface="Source Sans Pro"/>
            </a:endParaRPr>
          </a:p>
        </p:txBody>
      </p:sp>
      <p:cxnSp>
        <p:nvCxnSpPr>
          <p:cNvPr id="701" name="Google Shape;701;p35"/>
          <p:cNvCxnSpPr/>
          <p:nvPr/>
        </p:nvCxnSpPr>
        <p:spPr>
          <a:xfrm rot="10800000" flipH="1">
            <a:off x="4429000" y="1583975"/>
            <a:ext cx="1766700" cy="499200"/>
          </a:xfrm>
          <a:prstGeom prst="straightConnector1">
            <a:avLst/>
          </a:prstGeom>
          <a:noFill/>
          <a:ln w="9525" cap="flat" cmpd="sng">
            <a:solidFill>
              <a:srgbClr val="084999"/>
            </a:solidFill>
            <a:prstDash val="solid"/>
            <a:round/>
            <a:headEnd type="none" w="med" len="med"/>
            <a:tailEnd type="triangle" w="med" len="med"/>
          </a:ln>
        </p:spPr>
      </p:cxnSp>
      <p:cxnSp>
        <p:nvCxnSpPr>
          <p:cNvPr id="702" name="Google Shape;702;p35"/>
          <p:cNvCxnSpPr>
            <a:endCxn id="699" idx="1"/>
          </p:cNvCxnSpPr>
          <p:nvPr/>
        </p:nvCxnSpPr>
        <p:spPr>
          <a:xfrm rot="10800000" flipH="1">
            <a:off x="4565950" y="3014600"/>
            <a:ext cx="1580100" cy="11400"/>
          </a:xfrm>
          <a:prstGeom prst="straightConnector1">
            <a:avLst/>
          </a:prstGeom>
          <a:noFill/>
          <a:ln w="9525" cap="flat" cmpd="sng">
            <a:solidFill>
              <a:schemeClr val="accent4"/>
            </a:solidFill>
            <a:prstDash val="solid"/>
            <a:round/>
            <a:headEnd type="none" w="med" len="med"/>
            <a:tailEnd type="triangle" w="med" len="med"/>
          </a:ln>
        </p:spPr>
      </p:cxnSp>
      <p:cxnSp>
        <p:nvCxnSpPr>
          <p:cNvPr id="703" name="Google Shape;703;p35"/>
          <p:cNvCxnSpPr/>
          <p:nvPr/>
        </p:nvCxnSpPr>
        <p:spPr>
          <a:xfrm>
            <a:off x="4453450" y="3517100"/>
            <a:ext cx="1664100" cy="337800"/>
          </a:xfrm>
          <a:prstGeom prst="straightConnector1">
            <a:avLst/>
          </a:prstGeom>
          <a:noFill/>
          <a:ln w="9525" cap="flat" cmpd="sng">
            <a:solidFill>
              <a:srgbClr val="3FAE49"/>
            </a:solidFill>
            <a:prstDash val="solid"/>
            <a:round/>
            <a:headEnd type="none" w="med" len="med"/>
            <a:tailEnd type="triangle" w="med" len="med"/>
          </a:ln>
        </p:spPr>
      </p:cxnSp>
      <p:sp>
        <p:nvSpPr>
          <p:cNvPr id="704" name="Google Shape;704;p35"/>
          <p:cNvSpPr txBox="1">
            <a:spLocks noGrp="1"/>
          </p:cNvSpPr>
          <p:nvPr>
            <p:ph type="sldNum" idx="12"/>
          </p:nvPr>
        </p:nvSpPr>
        <p:spPr>
          <a:xfrm>
            <a:off x="6180300" y="144075"/>
            <a:ext cx="2841000" cy="3504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GB"/>
              <a:t>6</a:t>
            </a:fld>
            <a:endParaRPr/>
          </a:p>
        </p:txBody>
      </p:sp>
      <p:sp>
        <p:nvSpPr>
          <p:cNvPr id="705" name="Google Shape;705;p35"/>
          <p:cNvSpPr txBox="1">
            <a:spLocks noGrp="1"/>
          </p:cNvSpPr>
          <p:nvPr>
            <p:ph type="sldNum" idx="12"/>
          </p:nvPr>
        </p:nvSpPr>
        <p:spPr>
          <a:xfrm>
            <a:off x="6180300" y="144075"/>
            <a:ext cx="2841000" cy="3504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6</a:t>
            </a:fld>
            <a:endParaRPr/>
          </a:p>
        </p:txBody>
      </p:sp>
      <p:sp>
        <p:nvSpPr>
          <p:cNvPr id="706" name="Google Shape;706;p35"/>
          <p:cNvSpPr txBox="1"/>
          <p:nvPr/>
        </p:nvSpPr>
        <p:spPr>
          <a:xfrm>
            <a:off x="699750" y="394025"/>
            <a:ext cx="73191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2800" b="1">
                <a:latin typeface="Source Sans Pro"/>
                <a:ea typeface="Source Sans Pro"/>
                <a:cs typeface="Source Sans Pro"/>
                <a:sym typeface="Source Sans Pro"/>
              </a:rPr>
              <a:t>Emissions reduction: The path to zero</a:t>
            </a:r>
            <a:endParaRPr sz="2800" b="1">
              <a:latin typeface="Source Sans Pro"/>
              <a:ea typeface="Source Sans Pro"/>
              <a:cs typeface="Source Sans Pro"/>
              <a:sym typeface="Source Sans Pro"/>
            </a:endParaRPr>
          </a:p>
        </p:txBody>
      </p:sp>
      <p:sp>
        <p:nvSpPr>
          <p:cNvPr id="707" name="Google Shape;707;p35"/>
          <p:cNvSpPr/>
          <p:nvPr/>
        </p:nvSpPr>
        <p:spPr>
          <a:xfrm>
            <a:off x="3165625" y="3517100"/>
            <a:ext cx="645900" cy="1239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chemeClr val="dk1"/>
              </a:highlight>
            </a:endParaRPr>
          </a:p>
        </p:txBody>
      </p:sp>
    </p:spTree>
  </p:cSld>
  <p:clrMapOvr>
    <a:masterClrMapping/>
  </p:clrMapOvr>
  <mc:AlternateContent xmlns:mc="http://schemas.openxmlformats.org/markup-compatibility/2006" xmlns:p14="http://schemas.microsoft.com/office/powerpoint/2010/main">
    <mc:Choice Requires="p14">
      <p:transition p14:dur="24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97"/>
                                        </p:tgtEl>
                                        <p:attrNameLst>
                                          <p:attrName>style.visibility</p:attrName>
                                        </p:attrNameLst>
                                      </p:cBhvr>
                                      <p:to>
                                        <p:strVal val="visible"/>
                                      </p:to>
                                    </p:set>
                                    <p:animEffect transition="in" filter="fade">
                                      <p:cBhvr>
                                        <p:cTn id="7" dur="1000"/>
                                        <p:tgtEl>
                                          <p:spTgt spid="697"/>
                                        </p:tgtEl>
                                      </p:cBhvr>
                                    </p:animEffect>
                                  </p:childTnLst>
                                </p:cTn>
                              </p:par>
                              <p:par>
                                <p:cTn id="8" presetID="1" presetClass="entr" presetSubtype="0" fill="hold" nodeType="withEffect">
                                  <p:stCondLst>
                                    <p:cond delay="0"/>
                                  </p:stCondLst>
                                  <p:childTnLst>
                                    <p:set>
                                      <p:cBhvr>
                                        <p:cTn id="9" dur="1" fill="hold">
                                          <p:stCondLst>
                                            <p:cond delay="0"/>
                                          </p:stCondLst>
                                        </p:cTn>
                                        <p:tgtEl>
                                          <p:spTgt spid="707"/>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701"/>
                                        </p:tgtEl>
                                        <p:attrNameLst>
                                          <p:attrName>style.visibility</p:attrName>
                                        </p:attrNameLst>
                                      </p:cBhvr>
                                      <p:to>
                                        <p:strVal val="visible"/>
                                      </p:to>
                                    </p:set>
                                    <p:animEffect transition="in" filter="fade">
                                      <p:cBhvr>
                                        <p:cTn id="14" dur="1000"/>
                                        <p:tgtEl>
                                          <p:spTgt spid="701"/>
                                        </p:tgtEl>
                                      </p:cBhvr>
                                    </p:animEffect>
                                  </p:childTnLst>
                                </p:cTn>
                              </p:par>
                              <p:par>
                                <p:cTn id="15" presetID="10" presetClass="entr" presetSubtype="0" fill="hold" nodeType="withEffect">
                                  <p:stCondLst>
                                    <p:cond delay="0"/>
                                  </p:stCondLst>
                                  <p:childTnLst>
                                    <p:set>
                                      <p:cBhvr>
                                        <p:cTn id="16" dur="1" fill="hold">
                                          <p:stCondLst>
                                            <p:cond delay="0"/>
                                          </p:stCondLst>
                                        </p:cTn>
                                        <p:tgtEl>
                                          <p:spTgt spid="698"/>
                                        </p:tgtEl>
                                        <p:attrNameLst>
                                          <p:attrName>style.visibility</p:attrName>
                                        </p:attrNameLst>
                                      </p:cBhvr>
                                      <p:to>
                                        <p:strVal val="visible"/>
                                      </p:to>
                                    </p:set>
                                    <p:animEffect transition="in" filter="fade">
                                      <p:cBhvr>
                                        <p:cTn id="17" dur="1000"/>
                                        <p:tgtEl>
                                          <p:spTgt spid="69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02"/>
                                        </p:tgtEl>
                                        <p:attrNameLst>
                                          <p:attrName>style.visibility</p:attrName>
                                        </p:attrNameLst>
                                      </p:cBhvr>
                                      <p:to>
                                        <p:strVal val="visible"/>
                                      </p:to>
                                    </p:set>
                                    <p:animEffect transition="in" filter="fade">
                                      <p:cBhvr>
                                        <p:cTn id="22" dur="1000"/>
                                        <p:tgtEl>
                                          <p:spTgt spid="702"/>
                                        </p:tgtEl>
                                      </p:cBhvr>
                                    </p:animEffect>
                                  </p:childTnLst>
                                </p:cTn>
                              </p:par>
                              <p:par>
                                <p:cTn id="23" presetID="10" presetClass="entr" presetSubtype="0" fill="hold" nodeType="withEffect">
                                  <p:stCondLst>
                                    <p:cond delay="0"/>
                                  </p:stCondLst>
                                  <p:childTnLst>
                                    <p:set>
                                      <p:cBhvr>
                                        <p:cTn id="24" dur="1" fill="hold">
                                          <p:stCondLst>
                                            <p:cond delay="0"/>
                                          </p:stCondLst>
                                        </p:cTn>
                                        <p:tgtEl>
                                          <p:spTgt spid="699"/>
                                        </p:tgtEl>
                                        <p:attrNameLst>
                                          <p:attrName>style.visibility</p:attrName>
                                        </p:attrNameLst>
                                      </p:cBhvr>
                                      <p:to>
                                        <p:strVal val="visible"/>
                                      </p:to>
                                    </p:set>
                                    <p:animEffect transition="in" filter="fade">
                                      <p:cBhvr>
                                        <p:cTn id="25" dur="1000"/>
                                        <p:tgtEl>
                                          <p:spTgt spid="69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703"/>
                                        </p:tgtEl>
                                        <p:attrNameLst>
                                          <p:attrName>style.visibility</p:attrName>
                                        </p:attrNameLst>
                                      </p:cBhvr>
                                      <p:to>
                                        <p:strVal val="visible"/>
                                      </p:to>
                                    </p:set>
                                    <p:animEffect transition="in" filter="fade">
                                      <p:cBhvr>
                                        <p:cTn id="30" dur="1000"/>
                                        <p:tgtEl>
                                          <p:spTgt spid="703"/>
                                        </p:tgtEl>
                                      </p:cBhvr>
                                    </p:animEffect>
                                  </p:childTnLst>
                                </p:cTn>
                              </p:par>
                              <p:par>
                                <p:cTn id="31" presetID="10" presetClass="entr" presetSubtype="0" fill="hold" nodeType="withEffect">
                                  <p:stCondLst>
                                    <p:cond delay="0"/>
                                  </p:stCondLst>
                                  <p:childTnLst>
                                    <p:set>
                                      <p:cBhvr>
                                        <p:cTn id="32" dur="1" fill="hold">
                                          <p:stCondLst>
                                            <p:cond delay="0"/>
                                          </p:stCondLst>
                                        </p:cTn>
                                        <p:tgtEl>
                                          <p:spTgt spid="700"/>
                                        </p:tgtEl>
                                        <p:attrNameLst>
                                          <p:attrName>style.visibility</p:attrName>
                                        </p:attrNameLst>
                                      </p:cBhvr>
                                      <p:to>
                                        <p:strVal val="visible"/>
                                      </p:to>
                                    </p:set>
                                    <p:animEffect transition="in" filter="fade">
                                      <p:cBhvr>
                                        <p:cTn id="33" dur="1000"/>
                                        <p:tgtEl>
                                          <p:spTgt spid="7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11"/>
        <p:cNvGrpSpPr/>
        <p:nvPr/>
      </p:nvGrpSpPr>
      <p:grpSpPr>
        <a:xfrm>
          <a:off x="0" y="0"/>
          <a:ext cx="0" cy="0"/>
          <a:chOff x="0" y="0"/>
          <a:chExt cx="0" cy="0"/>
        </a:xfrm>
      </p:grpSpPr>
      <p:sp>
        <p:nvSpPr>
          <p:cNvPr id="712" name="Google Shape;712;p36"/>
          <p:cNvSpPr txBox="1"/>
          <p:nvPr/>
        </p:nvSpPr>
        <p:spPr>
          <a:xfrm>
            <a:off x="90925" y="1347575"/>
            <a:ext cx="2337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b="1">
                <a:solidFill>
                  <a:srgbClr val="084999"/>
                </a:solidFill>
                <a:latin typeface="Source Sans Pro"/>
                <a:ea typeface="Source Sans Pro"/>
                <a:cs typeface="Source Sans Pro"/>
                <a:sym typeface="Source Sans Pro"/>
              </a:rPr>
              <a:t>Wind</a:t>
            </a:r>
            <a:endParaRPr b="1">
              <a:solidFill>
                <a:srgbClr val="084999"/>
              </a:solidFill>
              <a:latin typeface="Source Sans Pro"/>
              <a:ea typeface="Source Sans Pro"/>
              <a:cs typeface="Source Sans Pro"/>
              <a:sym typeface="Source Sans Pro"/>
            </a:endParaRPr>
          </a:p>
        </p:txBody>
      </p:sp>
      <p:sp>
        <p:nvSpPr>
          <p:cNvPr id="713" name="Google Shape;713;p36"/>
          <p:cNvSpPr txBox="1">
            <a:spLocks noGrp="1"/>
          </p:cNvSpPr>
          <p:nvPr>
            <p:ph type="sldNum" idx="12"/>
          </p:nvPr>
        </p:nvSpPr>
        <p:spPr>
          <a:xfrm>
            <a:off x="6180300" y="144075"/>
            <a:ext cx="2841000" cy="3504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GB"/>
              <a:t>7</a:t>
            </a:fld>
            <a:endParaRPr/>
          </a:p>
        </p:txBody>
      </p:sp>
      <p:sp>
        <p:nvSpPr>
          <p:cNvPr id="714" name="Google Shape;714;p36"/>
          <p:cNvSpPr txBox="1">
            <a:spLocks noGrp="1"/>
          </p:cNvSpPr>
          <p:nvPr>
            <p:ph type="sldNum" idx="12"/>
          </p:nvPr>
        </p:nvSpPr>
        <p:spPr>
          <a:xfrm>
            <a:off x="6180300" y="144075"/>
            <a:ext cx="2841000" cy="3504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7</a:t>
            </a:fld>
            <a:endParaRPr/>
          </a:p>
        </p:txBody>
      </p:sp>
      <p:sp>
        <p:nvSpPr>
          <p:cNvPr id="715" name="Google Shape;715;p36"/>
          <p:cNvSpPr txBox="1"/>
          <p:nvPr/>
        </p:nvSpPr>
        <p:spPr>
          <a:xfrm>
            <a:off x="699750" y="394025"/>
            <a:ext cx="73191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2800" b="1">
                <a:latin typeface="Source Sans Pro"/>
                <a:ea typeface="Source Sans Pro"/>
                <a:cs typeface="Source Sans Pro"/>
                <a:sym typeface="Source Sans Pro"/>
              </a:rPr>
              <a:t>Energy efficiency: Same work, less emissions</a:t>
            </a:r>
            <a:endParaRPr sz="2800" b="1">
              <a:latin typeface="Source Sans Pro"/>
              <a:ea typeface="Source Sans Pro"/>
              <a:cs typeface="Source Sans Pro"/>
              <a:sym typeface="Source Sans Pro"/>
            </a:endParaRPr>
          </a:p>
        </p:txBody>
      </p:sp>
      <p:sp>
        <p:nvSpPr>
          <p:cNvPr id="716" name="Google Shape;716;p36"/>
          <p:cNvSpPr txBox="1"/>
          <p:nvPr/>
        </p:nvSpPr>
        <p:spPr>
          <a:xfrm>
            <a:off x="4695400" y="1474775"/>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b="1">
                <a:solidFill>
                  <a:srgbClr val="084999"/>
                </a:solidFill>
                <a:latin typeface="Source Sans Pro"/>
                <a:ea typeface="Source Sans Pro"/>
                <a:cs typeface="Source Sans Pro"/>
                <a:sym typeface="Source Sans Pro"/>
              </a:rPr>
              <a:t>Anti-fouling paint</a:t>
            </a:r>
            <a:endParaRPr>
              <a:latin typeface="Source Sans Pro"/>
              <a:ea typeface="Source Sans Pro"/>
              <a:cs typeface="Source Sans Pro"/>
              <a:sym typeface="Source Sans Pro"/>
            </a:endParaRPr>
          </a:p>
        </p:txBody>
      </p:sp>
      <p:pic>
        <p:nvPicPr>
          <p:cNvPr id="717" name="Google Shape;717;p36"/>
          <p:cNvPicPr preferRelativeResize="0"/>
          <p:nvPr/>
        </p:nvPicPr>
        <p:blipFill>
          <a:blip r:embed="rId3">
            <a:alphaModFix/>
          </a:blip>
          <a:stretch>
            <a:fillRect/>
          </a:stretch>
        </p:blipFill>
        <p:spPr>
          <a:xfrm>
            <a:off x="1541775" y="3442500"/>
            <a:ext cx="1920775" cy="1467200"/>
          </a:xfrm>
          <a:prstGeom prst="rect">
            <a:avLst/>
          </a:prstGeom>
          <a:noFill/>
          <a:ln>
            <a:noFill/>
          </a:ln>
        </p:spPr>
      </p:pic>
      <p:pic>
        <p:nvPicPr>
          <p:cNvPr id="718" name="Google Shape;718;p36"/>
          <p:cNvPicPr preferRelativeResize="0"/>
          <p:nvPr/>
        </p:nvPicPr>
        <p:blipFill>
          <a:blip r:embed="rId4">
            <a:alphaModFix/>
          </a:blip>
          <a:stretch>
            <a:fillRect/>
          </a:stretch>
        </p:blipFill>
        <p:spPr>
          <a:xfrm>
            <a:off x="6437645" y="950275"/>
            <a:ext cx="2652790" cy="1967774"/>
          </a:xfrm>
          <a:prstGeom prst="rect">
            <a:avLst/>
          </a:prstGeom>
          <a:noFill/>
          <a:ln>
            <a:noFill/>
          </a:ln>
        </p:spPr>
      </p:pic>
      <p:pic>
        <p:nvPicPr>
          <p:cNvPr id="719" name="Google Shape;719;p36"/>
          <p:cNvPicPr preferRelativeResize="0"/>
          <p:nvPr/>
        </p:nvPicPr>
        <p:blipFill>
          <a:blip r:embed="rId5">
            <a:alphaModFix/>
          </a:blip>
          <a:stretch>
            <a:fillRect/>
          </a:stretch>
        </p:blipFill>
        <p:spPr>
          <a:xfrm>
            <a:off x="6221550" y="3043975"/>
            <a:ext cx="2503200" cy="1643225"/>
          </a:xfrm>
          <a:prstGeom prst="rect">
            <a:avLst/>
          </a:prstGeom>
          <a:noFill/>
          <a:ln>
            <a:noFill/>
          </a:ln>
        </p:spPr>
      </p:pic>
      <p:pic>
        <p:nvPicPr>
          <p:cNvPr id="720" name="Google Shape;720;p36"/>
          <p:cNvPicPr preferRelativeResize="0"/>
          <p:nvPr/>
        </p:nvPicPr>
        <p:blipFill>
          <a:blip r:embed="rId6">
            <a:alphaModFix/>
          </a:blip>
          <a:stretch>
            <a:fillRect/>
          </a:stretch>
        </p:blipFill>
        <p:spPr>
          <a:xfrm>
            <a:off x="1097550" y="1229000"/>
            <a:ext cx="2792550" cy="1746650"/>
          </a:xfrm>
          <a:prstGeom prst="rect">
            <a:avLst/>
          </a:prstGeom>
          <a:noFill/>
          <a:ln>
            <a:noFill/>
          </a:ln>
        </p:spPr>
      </p:pic>
      <p:sp>
        <p:nvSpPr>
          <p:cNvPr id="721" name="Google Shape;721;p36"/>
          <p:cNvSpPr txBox="1"/>
          <p:nvPr/>
        </p:nvSpPr>
        <p:spPr>
          <a:xfrm>
            <a:off x="90925" y="344250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b="1">
                <a:solidFill>
                  <a:srgbClr val="084999"/>
                </a:solidFill>
                <a:latin typeface="Source Sans Pro"/>
                <a:ea typeface="Source Sans Pro"/>
                <a:cs typeface="Source Sans Pro"/>
                <a:sym typeface="Source Sans Pro"/>
              </a:rPr>
              <a:t>Hull lubrication</a:t>
            </a:r>
            <a:endParaRPr b="1">
              <a:solidFill>
                <a:srgbClr val="084999"/>
              </a:solidFill>
              <a:latin typeface="Source Sans Pro"/>
              <a:ea typeface="Source Sans Pro"/>
              <a:cs typeface="Source Sans Pro"/>
              <a:sym typeface="Source Sans Pro"/>
            </a:endParaRPr>
          </a:p>
        </p:txBody>
      </p:sp>
      <p:sp>
        <p:nvSpPr>
          <p:cNvPr id="722" name="Google Shape;722;p36"/>
          <p:cNvSpPr txBox="1"/>
          <p:nvPr/>
        </p:nvSpPr>
        <p:spPr>
          <a:xfrm>
            <a:off x="4565300" y="3665488"/>
            <a:ext cx="1790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b="1">
                <a:solidFill>
                  <a:srgbClr val="084999"/>
                </a:solidFill>
                <a:latin typeface="Source Sans Pro"/>
                <a:ea typeface="Source Sans Pro"/>
                <a:cs typeface="Source Sans Pro"/>
                <a:sym typeface="Source Sans Pro"/>
              </a:rPr>
              <a:t>Slow steaming</a:t>
            </a:r>
            <a:endParaRPr>
              <a:latin typeface="Source Sans Pro"/>
              <a:ea typeface="Source Sans Pro"/>
              <a:cs typeface="Source Sans Pro"/>
              <a:sym typeface="Source Sans Pro"/>
            </a:endParaRPr>
          </a:p>
        </p:txBody>
      </p:sp>
    </p:spTree>
  </p:cSld>
  <p:clrMapOvr>
    <a:masterClrMapping/>
  </p:clrMapOvr>
  <mc:AlternateContent xmlns:mc="http://schemas.openxmlformats.org/markup-compatibility/2006" xmlns:p14="http://schemas.microsoft.com/office/powerpoint/2010/main">
    <mc:Choice Requires="p14">
      <p:transition p14:dur="24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2">
                                            <p:txEl>
                                              <p:pRg st="0" end="0"/>
                                            </p:txEl>
                                          </p:spTgt>
                                        </p:tgtEl>
                                        <p:attrNameLst>
                                          <p:attrName>style.visibility</p:attrName>
                                        </p:attrNameLst>
                                      </p:cBhvr>
                                      <p:to>
                                        <p:strVal val="visible"/>
                                      </p:to>
                                    </p:set>
                                    <p:animEffect transition="in" filter="fade">
                                      <p:cBhvr>
                                        <p:cTn id="7" dur="1000"/>
                                        <p:tgtEl>
                                          <p:spTgt spid="712">
                                            <p:txEl>
                                              <p:pRg st="0" end="0"/>
                                            </p:txEl>
                                          </p:spTgt>
                                        </p:tgtEl>
                                      </p:cBhvr>
                                    </p:animEffect>
                                  </p:childTnLst>
                                </p:cTn>
                              </p:par>
                              <p:par>
                                <p:cTn id="8" presetID="1" presetClass="entr" presetSubtype="0" fill="hold" nodeType="withEffect">
                                  <p:stCondLst>
                                    <p:cond delay="0"/>
                                  </p:stCondLst>
                                  <p:childTnLst>
                                    <p:set>
                                      <p:cBhvr>
                                        <p:cTn id="9" dur="1" fill="hold">
                                          <p:stCondLst>
                                            <p:cond delay="0"/>
                                          </p:stCondLst>
                                        </p:cTn>
                                        <p:tgtEl>
                                          <p:spTgt spid="720"/>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716"/>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71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717"/>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721"/>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719"/>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7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26"/>
        <p:cNvGrpSpPr/>
        <p:nvPr/>
      </p:nvGrpSpPr>
      <p:grpSpPr>
        <a:xfrm>
          <a:off x="0" y="0"/>
          <a:ext cx="0" cy="0"/>
          <a:chOff x="0" y="0"/>
          <a:chExt cx="0" cy="0"/>
        </a:xfrm>
      </p:grpSpPr>
      <p:sp>
        <p:nvSpPr>
          <p:cNvPr id="727" name="Google Shape;727;p37"/>
          <p:cNvSpPr txBox="1">
            <a:spLocks noGrp="1"/>
          </p:cNvSpPr>
          <p:nvPr>
            <p:ph type="title" idx="2"/>
          </p:nvPr>
        </p:nvSpPr>
        <p:spPr>
          <a:xfrm>
            <a:off x="311700" y="561033"/>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a:latin typeface="Source Sans Pro"/>
                <a:ea typeface="Source Sans Pro"/>
                <a:cs typeface="Source Sans Pro"/>
                <a:sym typeface="Source Sans Pro"/>
              </a:rPr>
              <a:t>Shipping’s energy transition</a:t>
            </a:r>
            <a:endParaRPr>
              <a:latin typeface="Source Sans Pro"/>
              <a:ea typeface="Source Sans Pro"/>
              <a:cs typeface="Source Sans Pro"/>
              <a:sym typeface="Source Sans Pro"/>
            </a:endParaRPr>
          </a:p>
        </p:txBody>
      </p:sp>
      <p:sp>
        <p:nvSpPr>
          <p:cNvPr id="728" name="Google Shape;728;p37"/>
          <p:cNvSpPr txBox="1"/>
          <p:nvPr/>
        </p:nvSpPr>
        <p:spPr>
          <a:xfrm>
            <a:off x="737700" y="1269900"/>
            <a:ext cx="8283600" cy="2216400"/>
          </a:xfrm>
          <a:prstGeom prst="rect">
            <a:avLst/>
          </a:prstGeom>
          <a:noFill/>
          <a:ln>
            <a:noFill/>
          </a:ln>
        </p:spPr>
        <p:txBody>
          <a:bodyPr spcFirstLastPara="1" wrap="square" lIns="91425" tIns="91425" rIns="91425" bIns="91425" anchor="t" anchorCtr="0">
            <a:spAutoFit/>
          </a:bodyPr>
          <a:lstStyle/>
          <a:p>
            <a:pPr marL="457200" marR="0" lvl="0" indent="-368300" algn="l" rtl="0">
              <a:lnSpc>
                <a:spcPct val="100000"/>
              </a:lnSpc>
              <a:spcBef>
                <a:spcPts val="0"/>
              </a:spcBef>
              <a:spcAft>
                <a:spcPts val="0"/>
              </a:spcAft>
              <a:buClr>
                <a:srgbClr val="000000"/>
              </a:buClr>
              <a:buSzPts val="2200"/>
              <a:buFont typeface="Source Sans Pro"/>
              <a:buAutoNum type="arabicPeriod"/>
            </a:pPr>
            <a:r>
              <a:rPr lang="en-GB" sz="2200" dirty="0">
                <a:solidFill>
                  <a:srgbClr val="00AEEF"/>
                </a:solidFill>
                <a:latin typeface="Source Sans Pro"/>
                <a:ea typeface="Source Sans Pro"/>
                <a:cs typeface="Source Sans Pro"/>
                <a:sym typeface="Source Sans Pro"/>
              </a:rPr>
              <a:t>Shipping emissions: </a:t>
            </a:r>
            <a:r>
              <a:rPr lang="en-GB" sz="2200" dirty="0">
                <a:latin typeface="Source Sans Pro"/>
                <a:ea typeface="Source Sans Pro"/>
                <a:cs typeface="Source Sans Pro"/>
                <a:sym typeface="Source Sans Pro"/>
              </a:rPr>
              <a:t>What’s the problem?</a:t>
            </a:r>
            <a:endParaRPr sz="2200" dirty="0">
              <a:latin typeface="Source Sans Pro"/>
              <a:ea typeface="Source Sans Pro"/>
              <a:cs typeface="Source Sans Pro"/>
              <a:sym typeface="Source Sans Pro"/>
            </a:endParaRPr>
          </a:p>
          <a:p>
            <a:pPr marL="457200" marR="0" lvl="0" indent="-457200" algn="l" rtl="0">
              <a:lnSpc>
                <a:spcPct val="100000"/>
              </a:lnSpc>
              <a:spcBef>
                <a:spcPts val="0"/>
              </a:spcBef>
              <a:spcAft>
                <a:spcPts val="0"/>
              </a:spcAft>
              <a:buFont typeface="+mj-lt"/>
              <a:buAutoNum type="arabicPeriod"/>
            </a:pPr>
            <a:endParaRPr sz="2200" b="1" dirty="0">
              <a:latin typeface="Source Sans Pro"/>
              <a:ea typeface="Source Sans Pro"/>
              <a:cs typeface="Source Sans Pro"/>
              <a:sym typeface="Source Sans Pro"/>
            </a:endParaRPr>
          </a:p>
          <a:p>
            <a:pPr marL="457200" marR="0" lvl="0" indent="-368300" algn="l" rtl="0">
              <a:lnSpc>
                <a:spcPct val="100000"/>
              </a:lnSpc>
              <a:spcBef>
                <a:spcPts val="0"/>
              </a:spcBef>
              <a:spcAft>
                <a:spcPts val="0"/>
              </a:spcAft>
              <a:buSzPts val="2200"/>
              <a:buFont typeface="Source Sans Pro"/>
              <a:buAutoNum type="arabicPeriod"/>
            </a:pPr>
            <a:r>
              <a:rPr lang="en-GB" sz="2200" b="1" dirty="0">
                <a:solidFill>
                  <a:srgbClr val="00AEEF"/>
                </a:solidFill>
                <a:latin typeface="Source Sans Pro"/>
                <a:ea typeface="Source Sans Pro"/>
                <a:cs typeface="Source Sans Pro"/>
                <a:sym typeface="Source Sans Pro"/>
              </a:rPr>
              <a:t>Fuels: </a:t>
            </a:r>
            <a:r>
              <a:rPr lang="en-GB" sz="2200" b="1" dirty="0">
                <a:solidFill>
                  <a:schemeClr val="dk1"/>
                </a:solidFill>
                <a:latin typeface="Source Sans Pro"/>
                <a:ea typeface="Source Sans Pro"/>
                <a:cs typeface="Source Sans Pro"/>
                <a:sym typeface="Source Sans Pro"/>
              </a:rPr>
              <a:t>A toxic debate?</a:t>
            </a:r>
            <a:endParaRPr sz="2200" b="1" dirty="0">
              <a:solidFill>
                <a:schemeClr val="dk1"/>
              </a:solidFill>
              <a:latin typeface="Source Sans Pro"/>
              <a:ea typeface="Source Sans Pro"/>
              <a:cs typeface="Source Sans Pro"/>
              <a:sym typeface="Source Sans Pro"/>
            </a:endParaRPr>
          </a:p>
          <a:p>
            <a:pPr marL="457200" marR="0" lvl="0" indent="-457200" algn="l" rtl="0">
              <a:lnSpc>
                <a:spcPct val="100000"/>
              </a:lnSpc>
              <a:spcBef>
                <a:spcPts val="0"/>
              </a:spcBef>
              <a:spcAft>
                <a:spcPts val="0"/>
              </a:spcAft>
              <a:buFont typeface="+mj-lt"/>
              <a:buAutoNum type="arabicPeriod"/>
            </a:pPr>
            <a:endParaRPr sz="2200" b="1" dirty="0">
              <a:latin typeface="Source Sans Pro"/>
              <a:ea typeface="Source Sans Pro"/>
              <a:cs typeface="Source Sans Pro"/>
              <a:sym typeface="Source Sans Pro"/>
            </a:endParaRPr>
          </a:p>
          <a:p>
            <a:pPr marL="457200" marR="0" lvl="0" indent="-368300" algn="l" rtl="0">
              <a:lnSpc>
                <a:spcPct val="100000"/>
              </a:lnSpc>
              <a:spcBef>
                <a:spcPts val="0"/>
              </a:spcBef>
              <a:spcAft>
                <a:spcPts val="0"/>
              </a:spcAft>
              <a:buSzPts val="2200"/>
              <a:buFont typeface="Source Sans Pro"/>
              <a:buAutoNum type="arabicPeriod"/>
            </a:pPr>
            <a:r>
              <a:rPr lang="en-GB" sz="2200" dirty="0">
                <a:solidFill>
                  <a:srgbClr val="00AEEF"/>
                </a:solidFill>
                <a:latin typeface="Source Sans Pro"/>
                <a:ea typeface="Source Sans Pro"/>
                <a:cs typeface="Source Sans Pro"/>
                <a:sym typeface="Source Sans Pro"/>
              </a:rPr>
              <a:t>The EU’s plan: </a:t>
            </a:r>
            <a:r>
              <a:rPr lang="en-GB" sz="2200" dirty="0">
                <a:latin typeface="Source Sans Pro"/>
                <a:ea typeface="Source Sans Pro"/>
                <a:cs typeface="Source Sans Pro"/>
                <a:sym typeface="Source Sans Pro"/>
              </a:rPr>
              <a:t>Charting the course to zero-emission shipping</a:t>
            </a:r>
            <a:endParaRPr sz="2200" i="0" u="none" strike="noStrike" cap="none" dirty="0">
              <a:solidFill>
                <a:srgbClr val="00AEEF"/>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1400"/>
              <a:buFont typeface="Arial"/>
              <a:buNone/>
            </a:pPr>
            <a:endParaRPr sz="2200" i="0" u="none" strike="noStrike" cap="none" dirty="0">
              <a:solidFill>
                <a:srgbClr val="000000"/>
              </a:solidFill>
              <a:latin typeface="Source Sans Pro"/>
              <a:ea typeface="Source Sans Pro"/>
              <a:cs typeface="Source Sans Pro"/>
              <a:sym typeface="Source Sans Pro"/>
            </a:endParaRPr>
          </a:p>
        </p:txBody>
      </p:sp>
      <p:sp>
        <p:nvSpPr>
          <p:cNvPr id="729" name="Google Shape;729;p37"/>
          <p:cNvSpPr txBox="1">
            <a:spLocks noGrp="1"/>
          </p:cNvSpPr>
          <p:nvPr>
            <p:ph type="sldNum" idx="12"/>
          </p:nvPr>
        </p:nvSpPr>
        <p:spPr>
          <a:xfrm>
            <a:off x="8544225" y="144075"/>
            <a:ext cx="477000" cy="3504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8</a:t>
            </a:fld>
            <a:endParaRPr/>
          </a:p>
        </p:txBody>
      </p:sp>
      <p:sp>
        <p:nvSpPr>
          <p:cNvPr id="730" name="Google Shape;730;p37"/>
          <p:cNvSpPr txBox="1"/>
          <p:nvPr/>
        </p:nvSpPr>
        <p:spPr>
          <a:xfrm>
            <a:off x="2294375" y="3332725"/>
            <a:ext cx="4756200" cy="1539300"/>
          </a:xfrm>
          <a:prstGeom prst="rect">
            <a:avLst/>
          </a:prstGeom>
          <a:noFill/>
          <a:ln>
            <a:noFill/>
          </a:ln>
        </p:spPr>
        <p:txBody>
          <a:bodyPr spcFirstLastPara="1" wrap="square" lIns="91425" tIns="91425" rIns="91425" bIns="91425" anchor="t" anchorCtr="0">
            <a:spAutoFit/>
          </a:bodyPr>
          <a:lstStyle/>
          <a:p>
            <a:pPr marL="457200" lvl="0" indent="-368300" algn="l" rtl="0">
              <a:spcBef>
                <a:spcPts val="0"/>
              </a:spcBef>
              <a:spcAft>
                <a:spcPts val="0"/>
              </a:spcAft>
              <a:buSzPts val="2200"/>
              <a:buFont typeface="Source Sans Pro"/>
              <a:buChar char="●"/>
            </a:pPr>
            <a:r>
              <a:rPr lang="en-GB" sz="2200">
                <a:latin typeface="Source Sans Pro"/>
                <a:ea typeface="Source Sans Pro"/>
                <a:cs typeface="Source Sans Pro"/>
                <a:sym typeface="Source Sans Pro"/>
              </a:rPr>
              <a:t>Liquified Natural Gas (LNG)?</a:t>
            </a:r>
            <a:endParaRPr sz="2200">
              <a:latin typeface="Source Sans Pro"/>
              <a:ea typeface="Source Sans Pro"/>
              <a:cs typeface="Source Sans Pro"/>
              <a:sym typeface="Source Sans Pro"/>
            </a:endParaRPr>
          </a:p>
          <a:p>
            <a:pPr marL="457200" lvl="0" indent="-368300" algn="l" rtl="0">
              <a:spcBef>
                <a:spcPts val="0"/>
              </a:spcBef>
              <a:spcAft>
                <a:spcPts val="0"/>
              </a:spcAft>
              <a:buSzPts val="2200"/>
              <a:buFont typeface="Source Sans Pro"/>
              <a:buChar char="●"/>
            </a:pPr>
            <a:r>
              <a:rPr lang="en-GB" sz="2200">
                <a:latin typeface="Source Sans Pro"/>
                <a:ea typeface="Source Sans Pro"/>
                <a:cs typeface="Source Sans Pro"/>
                <a:sym typeface="Source Sans Pro"/>
              </a:rPr>
              <a:t>Biofuels?</a:t>
            </a:r>
            <a:endParaRPr sz="2200">
              <a:latin typeface="Source Sans Pro"/>
              <a:ea typeface="Source Sans Pro"/>
              <a:cs typeface="Source Sans Pro"/>
              <a:sym typeface="Source Sans Pro"/>
            </a:endParaRPr>
          </a:p>
          <a:p>
            <a:pPr marL="457200" lvl="0" indent="-368300" algn="l" rtl="0">
              <a:spcBef>
                <a:spcPts val="0"/>
              </a:spcBef>
              <a:spcAft>
                <a:spcPts val="0"/>
              </a:spcAft>
              <a:buSzPts val="2200"/>
              <a:buFont typeface="Source Sans Pro"/>
              <a:buChar char="●"/>
            </a:pPr>
            <a:r>
              <a:rPr lang="en-GB" sz="2200">
                <a:latin typeface="Source Sans Pro"/>
                <a:ea typeface="Source Sans Pro"/>
                <a:cs typeface="Source Sans Pro"/>
                <a:sym typeface="Source Sans Pro"/>
              </a:rPr>
              <a:t>Batteries?</a:t>
            </a:r>
            <a:endParaRPr sz="2200">
              <a:latin typeface="Source Sans Pro"/>
              <a:ea typeface="Source Sans Pro"/>
              <a:cs typeface="Source Sans Pro"/>
              <a:sym typeface="Source Sans Pro"/>
            </a:endParaRPr>
          </a:p>
          <a:p>
            <a:pPr marL="457200" lvl="0" indent="-368300" algn="l" rtl="0">
              <a:spcBef>
                <a:spcPts val="0"/>
              </a:spcBef>
              <a:spcAft>
                <a:spcPts val="0"/>
              </a:spcAft>
              <a:buSzPts val="2200"/>
              <a:buFont typeface="Source Sans Pro"/>
              <a:buChar char="●"/>
            </a:pPr>
            <a:r>
              <a:rPr lang="en-GB" sz="2200">
                <a:latin typeface="Source Sans Pro"/>
                <a:ea typeface="Source Sans Pro"/>
                <a:cs typeface="Source Sans Pro"/>
                <a:sym typeface="Source Sans Pro"/>
              </a:rPr>
              <a:t>e-fuels?</a:t>
            </a:r>
            <a:endParaRPr sz="2200">
              <a:latin typeface="Source Sans Pro"/>
              <a:ea typeface="Source Sans Pro"/>
              <a:cs typeface="Source Sans Pro"/>
              <a:sym typeface="Source Sans Pro"/>
            </a:endParaRPr>
          </a:p>
        </p:txBody>
      </p:sp>
    </p:spTree>
  </p:cSld>
  <p:clrMapOvr>
    <a:masterClrMapping/>
  </p:clrMapOvr>
  <mc:AlternateContent xmlns:mc="http://schemas.openxmlformats.org/markup-compatibility/2006" xmlns:p14="http://schemas.microsoft.com/office/powerpoint/2010/main">
    <mc:Choice Requires="p14">
      <p:transition p14:dur="24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28"/>
                                        </p:tgtEl>
                                        <p:attrNameLst>
                                          <p:attrName>style.visibility</p:attrName>
                                        </p:attrNameLst>
                                      </p:cBhvr>
                                      <p:to>
                                        <p:strVal val="visible"/>
                                      </p:to>
                                    </p:set>
                                    <p:animEffect transition="in" filter="fade">
                                      <p:cBhvr>
                                        <p:cTn id="7" dur="1000"/>
                                        <p:tgtEl>
                                          <p:spTgt spid="72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30">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30">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730">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73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sp>
        <p:nvSpPr>
          <p:cNvPr id="735" name="Google Shape;735;p38"/>
          <p:cNvSpPr txBox="1">
            <a:spLocks noGrp="1"/>
          </p:cNvSpPr>
          <p:nvPr>
            <p:ph type="title"/>
          </p:nvPr>
        </p:nvSpPr>
        <p:spPr>
          <a:xfrm>
            <a:off x="6706725" y="144075"/>
            <a:ext cx="1837500" cy="3504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endParaRPr/>
          </a:p>
        </p:txBody>
      </p:sp>
      <p:sp>
        <p:nvSpPr>
          <p:cNvPr id="736" name="Google Shape;736;p38"/>
          <p:cNvSpPr txBox="1">
            <a:spLocks noGrp="1"/>
          </p:cNvSpPr>
          <p:nvPr>
            <p:ph type="title"/>
          </p:nvPr>
        </p:nvSpPr>
        <p:spPr>
          <a:xfrm>
            <a:off x="800575" y="292100"/>
            <a:ext cx="79995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sz="2400" b="1">
                <a:solidFill>
                  <a:srgbClr val="00AEEF"/>
                </a:solidFill>
                <a:latin typeface="Source Sans Pro"/>
                <a:ea typeface="Source Sans Pro"/>
                <a:cs typeface="Source Sans Pro"/>
                <a:sym typeface="Source Sans Pro"/>
              </a:rPr>
              <a:t>LNG: </a:t>
            </a:r>
            <a:r>
              <a:rPr lang="en-GB" sz="2400" b="1">
                <a:solidFill>
                  <a:schemeClr val="dk1"/>
                </a:solidFill>
                <a:latin typeface="Source Sans Pro"/>
                <a:ea typeface="Source Sans Pro"/>
                <a:cs typeface="Source Sans Pro"/>
                <a:sym typeface="Source Sans Pro"/>
              </a:rPr>
              <a:t>A problem, not a transitional solution </a:t>
            </a:r>
            <a:endParaRPr sz="2400" b="1">
              <a:solidFill>
                <a:schemeClr val="dk1"/>
              </a:solidFill>
              <a:latin typeface="Source Sans Pro"/>
              <a:ea typeface="Source Sans Pro"/>
              <a:cs typeface="Source Sans Pro"/>
              <a:sym typeface="Source Sans Pro"/>
            </a:endParaRPr>
          </a:p>
        </p:txBody>
      </p:sp>
      <p:pic>
        <p:nvPicPr>
          <p:cNvPr id="737" name="Google Shape;737;p38"/>
          <p:cNvPicPr preferRelativeResize="0"/>
          <p:nvPr/>
        </p:nvPicPr>
        <p:blipFill>
          <a:blip r:embed="rId3">
            <a:alphaModFix/>
          </a:blip>
          <a:stretch>
            <a:fillRect/>
          </a:stretch>
        </p:blipFill>
        <p:spPr>
          <a:xfrm>
            <a:off x="104825" y="1247933"/>
            <a:ext cx="5758273" cy="3704967"/>
          </a:xfrm>
          <a:prstGeom prst="rect">
            <a:avLst/>
          </a:prstGeom>
          <a:noFill/>
          <a:ln>
            <a:noFill/>
          </a:ln>
        </p:spPr>
      </p:pic>
      <p:sp>
        <p:nvSpPr>
          <p:cNvPr id="738" name="Google Shape;738;p38"/>
          <p:cNvSpPr txBox="1"/>
          <p:nvPr/>
        </p:nvSpPr>
        <p:spPr>
          <a:xfrm>
            <a:off x="6223075" y="2620950"/>
            <a:ext cx="2759400" cy="221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200">
                <a:latin typeface="Source Sans Pro"/>
                <a:ea typeface="Source Sans Pro"/>
                <a:cs typeface="Source Sans Pro"/>
                <a:sym typeface="Source Sans Pro"/>
              </a:rPr>
              <a:t>Both businesses and the European Commission </a:t>
            </a:r>
            <a:r>
              <a:rPr lang="en-GB" sz="2200" b="1">
                <a:solidFill>
                  <a:srgbClr val="00AEEF"/>
                </a:solidFill>
                <a:latin typeface="Source Sans Pro"/>
                <a:ea typeface="Source Sans Pro"/>
                <a:cs typeface="Source Sans Pro"/>
                <a:sym typeface="Source Sans Pro"/>
              </a:rPr>
              <a:t>must urgently stop investments into LNG</a:t>
            </a:r>
            <a:endParaRPr sz="2200" b="1">
              <a:solidFill>
                <a:srgbClr val="00AEEF"/>
              </a:solidFill>
              <a:latin typeface="Source Sans Pro"/>
              <a:ea typeface="Source Sans Pro"/>
              <a:cs typeface="Source Sans Pro"/>
              <a:sym typeface="Source Sans Pro"/>
            </a:endParaRPr>
          </a:p>
        </p:txBody>
      </p:sp>
      <p:sp>
        <p:nvSpPr>
          <p:cNvPr id="739" name="Google Shape;739;p38"/>
          <p:cNvSpPr txBox="1">
            <a:spLocks noGrp="1"/>
          </p:cNvSpPr>
          <p:nvPr>
            <p:ph type="sldNum" idx="12"/>
          </p:nvPr>
        </p:nvSpPr>
        <p:spPr>
          <a:xfrm>
            <a:off x="6180300" y="144075"/>
            <a:ext cx="2841000" cy="3504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GB"/>
              <a:t>9</a:t>
            </a:fld>
            <a:endParaRPr/>
          </a:p>
        </p:txBody>
      </p:sp>
      <p:sp>
        <p:nvSpPr>
          <p:cNvPr id="740" name="Google Shape;740;p38"/>
          <p:cNvSpPr txBox="1"/>
          <p:nvPr/>
        </p:nvSpPr>
        <p:spPr>
          <a:xfrm>
            <a:off x="6182275" y="1247925"/>
            <a:ext cx="2841000" cy="1200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200">
                <a:latin typeface="Source Sans Pro"/>
                <a:ea typeface="Source Sans Pro"/>
                <a:cs typeface="Source Sans Pro"/>
                <a:sym typeface="Source Sans Pro"/>
              </a:rPr>
              <a:t>Methane is </a:t>
            </a:r>
            <a:r>
              <a:rPr lang="en-GB" sz="2200" b="1">
                <a:solidFill>
                  <a:srgbClr val="00AEEF"/>
                </a:solidFill>
                <a:latin typeface="Source Sans Pro"/>
                <a:ea typeface="Source Sans Pro"/>
                <a:cs typeface="Source Sans Pro"/>
                <a:sym typeface="Source Sans Pro"/>
              </a:rPr>
              <a:t>80 times worse than CO</a:t>
            </a:r>
            <a:r>
              <a:rPr lang="en-GB" sz="2200" b="1" baseline="-25000">
                <a:solidFill>
                  <a:srgbClr val="00AEEF"/>
                </a:solidFill>
                <a:latin typeface="Source Sans Pro"/>
                <a:ea typeface="Source Sans Pro"/>
                <a:cs typeface="Source Sans Pro"/>
                <a:sym typeface="Source Sans Pro"/>
              </a:rPr>
              <a:t>2</a:t>
            </a:r>
            <a:r>
              <a:rPr lang="en-GB" sz="2200">
                <a:latin typeface="Source Sans Pro"/>
                <a:ea typeface="Source Sans Pro"/>
                <a:cs typeface="Source Sans Pro"/>
                <a:sym typeface="Source Sans Pro"/>
              </a:rPr>
              <a:t> for global warming</a:t>
            </a:r>
            <a:endParaRPr sz="2200" b="1">
              <a:solidFill>
                <a:srgbClr val="00AEEF"/>
              </a:solidFill>
              <a:latin typeface="Source Sans Pro"/>
              <a:ea typeface="Source Sans Pro"/>
              <a:cs typeface="Source Sans Pro"/>
              <a:sym typeface="Source Sans Pro"/>
            </a:endParaRPr>
          </a:p>
        </p:txBody>
      </p:sp>
    </p:spTree>
  </p:cSld>
  <p:clrMapOvr>
    <a:masterClrMapping/>
  </p:clrMapOvr>
  <mc:AlternateContent xmlns:mc="http://schemas.openxmlformats.org/markup-compatibility/2006" xmlns:p14="http://schemas.microsoft.com/office/powerpoint/2010/main">
    <mc:Choice Requires="p14">
      <p:transition p14:dur="24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37"/>
                                        </p:tgtEl>
                                        <p:attrNameLst>
                                          <p:attrName>style.visibility</p:attrName>
                                        </p:attrNameLst>
                                      </p:cBhvr>
                                      <p:to>
                                        <p:strVal val="visible"/>
                                      </p:to>
                                    </p:set>
                                    <p:animEffect transition="in" filter="fade">
                                      <p:cBhvr>
                                        <p:cTn id="7" dur="1000"/>
                                        <p:tgtEl>
                                          <p:spTgt spid="73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4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738"/>
                                        </p:tgtEl>
                                        <p:attrNameLst>
                                          <p:attrName>style.visibility</p:attrName>
                                        </p:attrNameLst>
                                      </p:cBhvr>
                                      <p:to>
                                        <p:strVal val="visible"/>
                                      </p:to>
                                    </p:set>
                                    <p:animEffect transition="in" filter="fade">
                                      <p:cBhvr>
                                        <p:cTn id="16" dur="1000"/>
                                        <p:tgtEl>
                                          <p:spTgt spid="7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amp;E">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952</Words>
  <Application>Microsoft Office PowerPoint</Application>
  <PresentationFormat>On-screen Show (16:9)</PresentationFormat>
  <Paragraphs>133</Paragraphs>
  <Slides>23</Slides>
  <Notes>23</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23</vt:i4>
      </vt:variant>
    </vt:vector>
  </HeadingPairs>
  <TitlesOfParts>
    <vt:vector size="34" baseType="lpstr">
      <vt:lpstr>Play</vt:lpstr>
      <vt:lpstr>Ubuntu</vt:lpstr>
      <vt:lpstr>Source Sans Pro Black</vt:lpstr>
      <vt:lpstr>Source Sans Pro</vt:lpstr>
      <vt:lpstr>Arial</vt:lpstr>
      <vt:lpstr>Lato</vt:lpstr>
      <vt:lpstr>Arial Black</vt:lpstr>
      <vt:lpstr>Permanent Marker</vt:lpstr>
      <vt:lpstr>Lato Black</vt:lpstr>
      <vt:lpstr>Varela Round</vt:lpstr>
      <vt:lpstr>T&amp;E</vt:lpstr>
      <vt:lpstr>Shipping’s Energy Transition</vt:lpstr>
      <vt:lpstr>PowerPoint Presentation</vt:lpstr>
      <vt:lpstr>PowerPoint Presentation</vt:lpstr>
      <vt:lpstr>Shipping’s energy transition</vt:lpstr>
      <vt:lpstr>PowerPoint Presentation</vt:lpstr>
      <vt:lpstr>PowerPoint Presentation</vt:lpstr>
      <vt:lpstr>PowerPoint Presentation</vt:lpstr>
      <vt:lpstr>Shipping’s energy transition</vt:lpstr>
      <vt:lpstr>PowerPoint Presentation</vt:lpstr>
      <vt:lpstr>PowerPoint Presentation</vt:lpstr>
      <vt:lpstr>PowerPoint Presentation</vt:lpstr>
      <vt:lpstr>What are the scalable &amp; sustainable technologies?</vt:lpstr>
      <vt:lpstr>PowerPoint Presentation</vt:lpstr>
      <vt:lpstr>Shipping’s energy transition</vt:lpstr>
      <vt:lpstr>PowerPoint Presentation</vt:lpstr>
      <vt:lpstr>PowerPoint Presentation</vt:lpstr>
      <vt:lpstr> </vt:lpstr>
      <vt:lpstr>The EU’s Plan: supporting the right fuels</vt:lpstr>
      <vt:lpstr>PowerPoint Presentation</vt:lpstr>
      <vt:lpstr>PowerPoint Presentation</vt:lpstr>
      <vt:lpstr>PowerPoint Presentation</vt:lpstr>
      <vt:lpstr>Shipping’s energy transition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Shipping’s Energy Transition</dc:title>
  <dc:creator>Celia McClements</dc:creator>
  <cp:lastModifiedBy>Celia McClements</cp:lastModifiedBy>
  <cp:revision>2</cp:revision>
  <dcterms:modified xsi:type="dcterms:W3CDTF">2023-04-19T13:57:07Z</dcterms:modified>
</cp:coreProperties>
</file>