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1"/>
  </p:sldMasterIdLst>
  <p:notesMasterIdLst>
    <p:notesMasterId r:id="rId11"/>
  </p:notesMasterIdLst>
  <p:handoutMasterIdLst>
    <p:handoutMasterId r:id="rId12"/>
  </p:handoutMasterIdLst>
  <p:sldIdLst>
    <p:sldId id="695" r:id="rId2"/>
    <p:sldId id="688" r:id="rId3"/>
    <p:sldId id="696" r:id="rId4"/>
    <p:sldId id="703" r:id="rId5"/>
    <p:sldId id="699" r:id="rId6"/>
    <p:sldId id="704" r:id="rId7"/>
    <p:sldId id="701" r:id="rId8"/>
    <p:sldId id="702" r:id="rId9"/>
    <p:sldId id="694" r:id="rId10"/>
  </p:sldIdLst>
  <p:sldSz cx="13003213" cy="9752013"/>
  <p:notesSz cx="7010400" cy="9296400"/>
  <p:defaultTextStyle>
    <a:defPPr>
      <a:defRPr lang="fr-FR"/>
    </a:defPPr>
    <a:lvl1pPr algn="l" defTabSz="650138" rtl="0" fontAlgn="base">
      <a:spcBef>
        <a:spcPct val="0"/>
      </a:spcBef>
      <a:spcAft>
        <a:spcPct val="0"/>
      </a:spcAft>
      <a:defRPr sz="2844" kern="1200">
        <a:solidFill>
          <a:schemeClr val="tx1"/>
        </a:solidFill>
        <a:latin typeface="Arial" charset="0"/>
        <a:ea typeface="ＭＳ Ｐゴシック" charset="-128"/>
        <a:cs typeface="ＭＳ Ｐゴシック" charset="-128"/>
      </a:defRPr>
    </a:lvl1pPr>
    <a:lvl2pPr marL="650138" algn="l" defTabSz="650138" rtl="0" fontAlgn="base">
      <a:spcBef>
        <a:spcPct val="0"/>
      </a:spcBef>
      <a:spcAft>
        <a:spcPct val="0"/>
      </a:spcAft>
      <a:defRPr sz="2844" kern="1200">
        <a:solidFill>
          <a:schemeClr val="tx1"/>
        </a:solidFill>
        <a:latin typeface="Arial" charset="0"/>
        <a:ea typeface="ＭＳ Ｐゴシック" charset="-128"/>
        <a:cs typeface="ＭＳ Ｐゴシック" charset="-128"/>
      </a:defRPr>
    </a:lvl2pPr>
    <a:lvl3pPr marL="1300277" algn="l" defTabSz="650138" rtl="0" fontAlgn="base">
      <a:spcBef>
        <a:spcPct val="0"/>
      </a:spcBef>
      <a:spcAft>
        <a:spcPct val="0"/>
      </a:spcAft>
      <a:defRPr sz="2844" kern="1200">
        <a:solidFill>
          <a:schemeClr val="tx1"/>
        </a:solidFill>
        <a:latin typeface="Arial" charset="0"/>
        <a:ea typeface="ＭＳ Ｐゴシック" charset="-128"/>
        <a:cs typeface="ＭＳ Ｐゴシック" charset="-128"/>
      </a:defRPr>
    </a:lvl3pPr>
    <a:lvl4pPr marL="1950415" algn="l" defTabSz="650138" rtl="0" fontAlgn="base">
      <a:spcBef>
        <a:spcPct val="0"/>
      </a:spcBef>
      <a:spcAft>
        <a:spcPct val="0"/>
      </a:spcAft>
      <a:defRPr sz="2844" kern="1200">
        <a:solidFill>
          <a:schemeClr val="tx1"/>
        </a:solidFill>
        <a:latin typeface="Arial" charset="0"/>
        <a:ea typeface="ＭＳ Ｐゴシック" charset="-128"/>
        <a:cs typeface="ＭＳ Ｐゴシック" charset="-128"/>
      </a:defRPr>
    </a:lvl4pPr>
    <a:lvl5pPr marL="2600554" algn="l" defTabSz="650138" rtl="0" fontAlgn="base">
      <a:spcBef>
        <a:spcPct val="0"/>
      </a:spcBef>
      <a:spcAft>
        <a:spcPct val="0"/>
      </a:spcAft>
      <a:defRPr sz="2844" kern="1200">
        <a:solidFill>
          <a:schemeClr val="tx1"/>
        </a:solidFill>
        <a:latin typeface="Arial" charset="0"/>
        <a:ea typeface="ＭＳ Ｐゴシック" charset="-128"/>
        <a:cs typeface="ＭＳ Ｐゴシック" charset="-128"/>
      </a:defRPr>
    </a:lvl5pPr>
    <a:lvl6pPr marL="3250692" algn="l" defTabSz="650138" rtl="0" eaLnBrk="1" latinLnBrk="0" hangingPunct="1">
      <a:defRPr sz="2844" kern="1200">
        <a:solidFill>
          <a:schemeClr val="tx1"/>
        </a:solidFill>
        <a:latin typeface="Arial" charset="0"/>
        <a:ea typeface="ＭＳ Ｐゴシック" charset="-128"/>
        <a:cs typeface="ＭＳ Ｐゴシック" charset="-128"/>
      </a:defRPr>
    </a:lvl6pPr>
    <a:lvl7pPr marL="3900830" algn="l" defTabSz="650138" rtl="0" eaLnBrk="1" latinLnBrk="0" hangingPunct="1">
      <a:defRPr sz="2844" kern="1200">
        <a:solidFill>
          <a:schemeClr val="tx1"/>
        </a:solidFill>
        <a:latin typeface="Arial" charset="0"/>
        <a:ea typeface="ＭＳ Ｐゴシック" charset="-128"/>
        <a:cs typeface="ＭＳ Ｐゴシック" charset="-128"/>
      </a:defRPr>
    </a:lvl7pPr>
    <a:lvl8pPr marL="4550969" algn="l" defTabSz="650138" rtl="0" eaLnBrk="1" latinLnBrk="0" hangingPunct="1">
      <a:defRPr sz="2844" kern="1200">
        <a:solidFill>
          <a:schemeClr val="tx1"/>
        </a:solidFill>
        <a:latin typeface="Arial" charset="0"/>
        <a:ea typeface="ＭＳ Ｐゴシック" charset="-128"/>
        <a:cs typeface="ＭＳ Ｐゴシック" charset="-128"/>
      </a:defRPr>
    </a:lvl8pPr>
    <a:lvl9pPr marL="5201107" algn="l" defTabSz="650138" rtl="0" eaLnBrk="1" latinLnBrk="0" hangingPunct="1">
      <a:defRPr sz="2844"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3072" userDrawn="1">
          <p15:clr>
            <a:srgbClr val="A4A3A4"/>
          </p15:clr>
        </p15:guide>
        <p15:guide id="2" pos="4096"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vina Fotiadou" initials="EF" lastIdx="5" clrIdx="0">
    <p:extLst>
      <p:ext uri="{19B8F6BF-5375-455C-9EA6-DF929625EA0E}">
        <p15:presenceInfo xmlns:p15="http://schemas.microsoft.com/office/powerpoint/2012/main" userId="Evina Fotiado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A9B"/>
    <a:srgbClr val="595A59"/>
    <a:srgbClr val="3E4D6A"/>
    <a:srgbClr val="000920"/>
    <a:srgbClr val="0C4F7E"/>
    <a:srgbClr val="000000"/>
    <a:srgbClr val="7DC2D9"/>
    <a:srgbClr val="E34D5B"/>
    <a:srgbClr val="D246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178" autoAdjust="0"/>
    <p:restoredTop sz="96405" autoAdjust="0"/>
  </p:normalViewPr>
  <p:slideViewPr>
    <p:cSldViewPr snapToGrid="0" snapToObjects="1">
      <p:cViewPr varScale="1">
        <p:scale>
          <a:sx n="81" d="100"/>
          <a:sy n="81" d="100"/>
        </p:scale>
        <p:origin x="846" y="90"/>
      </p:cViewPr>
      <p:guideLst>
        <p:guide orient="horz" pos="3072"/>
        <p:guide pos="4096"/>
      </p:guideLst>
    </p:cSldViewPr>
  </p:slideViewPr>
  <p:outlineViewPr>
    <p:cViewPr>
      <p:scale>
        <a:sx n="33" d="100"/>
        <a:sy n="33" d="100"/>
      </p:scale>
      <p:origin x="0" y="12128"/>
    </p:cViewPr>
  </p:outlineViewPr>
  <p:notesTextViewPr>
    <p:cViewPr>
      <p:scale>
        <a:sx n="100" d="100"/>
        <a:sy n="100" d="100"/>
      </p:scale>
      <p:origin x="0" y="0"/>
    </p:cViewPr>
  </p:notesTextViewPr>
  <p:sorterViewPr>
    <p:cViewPr>
      <p:scale>
        <a:sx n="75" d="100"/>
        <a:sy n="75" d="100"/>
      </p:scale>
      <p:origin x="0" y="0"/>
    </p:cViewPr>
  </p:sorterViewPr>
  <p:notesViewPr>
    <p:cSldViewPr snapToGrid="0" snapToObjects="1">
      <p:cViewPr varScale="1">
        <p:scale>
          <a:sx n="126" d="100"/>
          <a:sy n="126" d="100"/>
        </p:scale>
        <p:origin x="3200" y="200"/>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fr-FR" dirty="0"/>
          </a:p>
        </p:txBody>
      </p:sp>
      <p:sp>
        <p:nvSpPr>
          <p:cNvPr id="3" name="Espace réservé de la date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a:latin typeface="+mn-lt"/>
                <a:ea typeface="+mn-ea"/>
                <a:cs typeface="+mn-cs"/>
              </a:defRPr>
            </a:lvl1pPr>
          </a:lstStyle>
          <a:p>
            <a:pPr>
              <a:defRPr/>
            </a:pPr>
            <a:fld id="{6EE17C6F-3EDB-4C64-B924-562C6E48F723}" type="datetimeFigureOut">
              <a:rPr lang="fr-FR"/>
              <a:pPr>
                <a:defRPr/>
              </a:pPr>
              <a:t>20/04/2023</a:t>
            </a:fld>
            <a:endParaRPr lang="fr-FR" dirty="0"/>
          </a:p>
        </p:txBody>
      </p:sp>
      <p:sp>
        <p:nvSpPr>
          <p:cNvPr id="4" name="Espace réservé du pied de page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ea typeface="+mn-ea"/>
                <a:cs typeface="+mn-cs"/>
              </a:defRPr>
            </a:lvl1pPr>
          </a:lstStyle>
          <a:p>
            <a:pPr>
              <a:defRPr/>
            </a:pPr>
            <a:endParaRPr lang="fr-FR" dirty="0"/>
          </a:p>
        </p:txBody>
      </p:sp>
      <p:sp>
        <p:nvSpPr>
          <p:cNvPr id="5" name="Espace réservé du numéro de diapositive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a:latin typeface="+mn-lt"/>
                <a:ea typeface="+mn-ea"/>
                <a:cs typeface="+mn-cs"/>
              </a:defRPr>
            </a:lvl1pPr>
          </a:lstStyle>
          <a:p>
            <a:pPr>
              <a:defRPr/>
            </a:pPr>
            <a:fld id="{49D70550-EA32-4125-AF75-D083122BB1D9}" type="slidenum">
              <a:rPr lang="fr-FR"/>
              <a:pPr>
                <a:defRPr/>
              </a:pPr>
              <a:t>‹#›</a:t>
            </a:fld>
            <a:endParaRPr lang="fr-FR" dirty="0"/>
          </a:p>
        </p:txBody>
      </p:sp>
    </p:spTree>
    <p:extLst>
      <p:ext uri="{BB962C8B-B14F-4D97-AF65-F5344CB8AC3E}">
        <p14:creationId xmlns:p14="http://schemas.microsoft.com/office/powerpoint/2010/main" val="22500903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fr-FR" dirty="0"/>
          </a:p>
        </p:txBody>
      </p:sp>
      <p:sp>
        <p:nvSpPr>
          <p:cNvPr id="3" name="Espace réservé de la date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a:latin typeface="+mn-lt"/>
                <a:ea typeface="+mn-ea"/>
                <a:cs typeface="+mn-cs"/>
              </a:defRPr>
            </a:lvl1pPr>
          </a:lstStyle>
          <a:p>
            <a:pPr>
              <a:defRPr/>
            </a:pPr>
            <a:fld id="{060BBD2A-BFA3-4764-9C1D-1554D07E28EA}" type="datetimeFigureOut">
              <a:rPr lang="fr-FR"/>
              <a:pPr>
                <a:defRPr/>
              </a:pPr>
              <a:t>20/04/2023</a:t>
            </a:fld>
            <a:endParaRPr lang="fr-FR" dirty="0"/>
          </a:p>
        </p:txBody>
      </p:sp>
      <p:sp>
        <p:nvSpPr>
          <p:cNvPr id="4" name="Espace réservé de l'image des diapositives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fr-FR" noProof="0" dirty="0"/>
          </a:p>
        </p:txBody>
      </p:sp>
      <p:sp>
        <p:nvSpPr>
          <p:cNvPr id="5" name="Espace réservé des commentaires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nl-BE" noProof="0"/>
              <a:t>Cliquez pour modifier les styles du texte du masque</a:t>
            </a:r>
          </a:p>
          <a:p>
            <a:pPr lvl="1"/>
            <a:r>
              <a:rPr lang="nl-BE" noProof="0"/>
              <a:t>Deuxième niveau</a:t>
            </a:r>
          </a:p>
          <a:p>
            <a:pPr lvl="2"/>
            <a:r>
              <a:rPr lang="nl-BE" noProof="0"/>
              <a:t>Troisième niveau</a:t>
            </a:r>
          </a:p>
          <a:p>
            <a:pPr lvl="3"/>
            <a:r>
              <a:rPr lang="nl-BE" noProof="0"/>
              <a:t>Quatrième niveau</a:t>
            </a:r>
          </a:p>
          <a:p>
            <a:pPr lvl="4"/>
            <a:r>
              <a:rPr lang="nl-BE" noProof="0"/>
              <a:t>Cinquième niveau</a:t>
            </a:r>
            <a:endParaRPr lang="fr-FR" noProof="0"/>
          </a:p>
        </p:txBody>
      </p:sp>
      <p:sp>
        <p:nvSpPr>
          <p:cNvPr id="6" name="Espace réservé du pied de page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ea typeface="+mn-ea"/>
                <a:cs typeface="+mn-cs"/>
              </a:defRPr>
            </a:lvl1pPr>
          </a:lstStyle>
          <a:p>
            <a:pPr>
              <a:defRPr/>
            </a:pPr>
            <a:endParaRPr lang="fr-FR" dirty="0"/>
          </a:p>
        </p:txBody>
      </p:sp>
      <p:sp>
        <p:nvSpPr>
          <p:cNvPr id="7" name="Espace réservé du numéro de diapositive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a:latin typeface="+mn-lt"/>
                <a:ea typeface="+mn-ea"/>
                <a:cs typeface="+mn-cs"/>
              </a:defRPr>
            </a:lvl1pPr>
          </a:lstStyle>
          <a:p>
            <a:pPr>
              <a:defRPr/>
            </a:pPr>
            <a:fld id="{C63EFF39-21A2-4F15-8160-0CA51EA0723E}" type="slidenum">
              <a:rPr lang="fr-FR"/>
              <a:pPr>
                <a:defRPr/>
              </a:pPr>
              <a:t>‹#›</a:t>
            </a:fld>
            <a:endParaRPr lang="fr-FR" dirty="0"/>
          </a:p>
        </p:txBody>
      </p:sp>
    </p:spTree>
    <p:extLst>
      <p:ext uri="{BB962C8B-B14F-4D97-AF65-F5344CB8AC3E}">
        <p14:creationId xmlns:p14="http://schemas.microsoft.com/office/powerpoint/2010/main" val="114972538"/>
      </p:ext>
    </p:extLst>
  </p:cSld>
  <p:clrMap bg1="lt1" tx1="dk1" bg2="lt2" tx2="dk2" accent1="accent1" accent2="accent2" accent3="accent3" accent4="accent4" accent5="accent5" accent6="accent6" hlink="hlink" folHlink="folHlink"/>
  <p:hf hdr="0" ftr="0" dt="0"/>
  <p:notesStyle>
    <a:lvl1pPr algn="l" defTabSz="650138" rtl="0" eaLnBrk="0" fontAlgn="base" hangingPunct="0">
      <a:spcBef>
        <a:spcPct val="30000"/>
      </a:spcBef>
      <a:spcAft>
        <a:spcPct val="0"/>
      </a:spcAft>
      <a:defRPr sz="1706" kern="1200">
        <a:solidFill>
          <a:schemeClr val="tx1"/>
        </a:solidFill>
        <a:latin typeface="+mn-lt"/>
        <a:ea typeface="ＭＳ Ｐゴシック" pitchFamily="84" charset="-128"/>
        <a:cs typeface="ＭＳ Ｐゴシック" pitchFamily="84" charset="-128"/>
      </a:defRPr>
    </a:lvl1pPr>
    <a:lvl2pPr marL="650138" algn="l" defTabSz="650138" rtl="0" eaLnBrk="0" fontAlgn="base" hangingPunct="0">
      <a:spcBef>
        <a:spcPct val="30000"/>
      </a:spcBef>
      <a:spcAft>
        <a:spcPct val="0"/>
      </a:spcAft>
      <a:defRPr sz="1706" kern="1200">
        <a:solidFill>
          <a:schemeClr val="tx1"/>
        </a:solidFill>
        <a:latin typeface="+mn-lt"/>
        <a:ea typeface="ＭＳ Ｐゴシック" pitchFamily="84" charset="-128"/>
        <a:cs typeface="+mn-cs"/>
      </a:defRPr>
    </a:lvl2pPr>
    <a:lvl3pPr marL="1300277" algn="l" defTabSz="650138" rtl="0" eaLnBrk="0" fontAlgn="base" hangingPunct="0">
      <a:spcBef>
        <a:spcPct val="30000"/>
      </a:spcBef>
      <a:spcAft>
        <a:spcPct val="0"/>
      </a:spcAft>
      <a:defRPr sz="1706" kern="1200">
        <a:solidFill>
          <a:schemeClr val="tx1"/>
        </a:solidFill>
        <a:latin typeface="+mn-lt"/>
        <a:ea typeface="ＭＳ Ｐゴシック" pitchFamily="84" charset="-128"/>
        <a:cs typeface="+mn-cs"/>
      </a:defRPr>
    </a:lvl3pPr>
    <a:lvl4pPr marL="1950415" algn="l" defTabSz="650138" rtl="0" eaLnBrk="0" fontAlgn="base" hangingPunct="0">
      <a:spcBef>
        <a:spcPct val="30000"/>
      </a:spcBef>
      <a:spcAft>
        <a:spcPct val="0"/>
      </a:spcAft>
      <a:defRPr sz="1706" kern="1200">
        <a:solidFill>
          <a:schemeClr val="tx1"/>
        </a:solidFill>
        <a:latin typeface="+mn-lt"/>
        <a:ea typeface="ＭＳ Ｐゴシック" pitchFamily="84" charset="-128"/>
        <a:cs typeface="+mn-cs"/>
      </a:defRPr>
    </a:lvl4pPr>
    <a:lvl5pPr marL="2600554" algn="l" defTabSz="650138" rtl="0" eaLnBrk="0" fontAlgn="base" hangingPunct="0">
      <a:spcBef>
        <a:spcPct val="30000"/>
      </a:spcBef>
      <a:spcAft>
        <a:spcPct val="0"/>
      </a:spcAft>
      <a:defRPr sz="1706" kern="1200">
        <a:solidFill>
          <a:schemeClr val="tx1"/>
        </a:solidFill>
        <a:latin typeface="+mn-lt"/>
        <a:ea typeface="ＭＳ Ｐゴシック" pitchFamily="84" charset="-128"/>
        <a:cs typeface="+mn-cs"/>
      </a:defRPr>
    </a:lvl5pPr>
    <a:lvl6pPr marL="3250692" algn="l" defTabSz="650138" rtl="0" eaLnBrk="1" latinLnBrk="0" hangingPunct="1">
      <a:defRPr sz="1706" kern="1200">
        <a:solidFill>
          <a:schemeClr val="tx1"/>
        </a:solidFill>
        <a:latin typeface="+mn-lt"/>
        <a:ea typeface="+mn-ea"/>
        <a:cs typeface="+mn-cs"/>
      </a:defRPr>
    </a:lvl6pPr>
    <a:lvl7pPr marL="3900830" algn="l" defTabSz="650138" rtl="0" eaLnBrk="1" latinLnBrk="0" hangingPunct="1">
      <a:defRPr sz="1706" kern="1200">
        <a:solidFill>
          <a:schemeClr val="tx1"/>
        </a:solidFill>
        <a:latin typeface="+mn-lt"/>
        <a:ea typeface="+mn-ea"/>
        <a:cs typeface="+mn-cs"/>
      </a:defRPr>
    </a:lvl7pPr>
    <a:lvl8pPr marL="4550969" algn="l" defTabSz="650138" rtl="0" eaLnBrk="1" latinLnBrk="0" hangingPunct="1">
      <a:defRPr sz="1706" kern="1200">
        <a:solidFill>
          <a:schemeClr val="tx1"/>
        </a:solidFill>
        <a:latin typeface="+mn-lt"/>
        <a:ea typeface="+mn-ea"/>
        <a:cs typeface="+mn-cs"/>
      </a:defRPr>
    </a:lvl8pPr>
    <a:lvl9pPr marL="5201107" algn="l" defTabSz="650138" rtl="0" eaLnBrk="1" latinLnBrk="0" hangingPunct="1">
      <a:defRPr sz="170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6" name="Imag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 y="-1"/>
            <a:ext cx="13002684" cy="9752013"/>
          </a:xfrm>
          <a:prstGeom prst="rect">
            <a:avLst/>
          </a:prstGeom>
        </p:spPr>
      </p:pic>
      <p:sp>
        <p:nvSpPr>
          <p:cNvPr id="12" name="Titre 1"/>
          <p:cNvSpPr>
            <a:spLocks noGrp="1"/>
          </p:cNvSpPr>
          <p:nvPr>
            <p:ph type="title" hasCustomPrompt="1"/>
          </p:nvPr>
        </p:nvSpPr>
        <p:spPr>
          <a:xfrm>
            <a:off x="0" y="3725563"/>
            <a:ext cx="13002684" cy="2300886"/>
          </a:xfrm>
          <a:prstGeom prst="rect">
            <a:avLst/>
          </a:prstGeom>
        </p:spPr>
        <p:txBody>
          <a:bodyPr/>
          <a:lstStyle>
            <a:lvl1pPr>
              <a:defRPr sz="6000" b="0">
                <a:solidFill>
                  <a:srgbClr val="005A9B"/>
                </a:solidFill>
                <a:latin typeface="+mn-lt"/>
              </a:defRPr>
            </a:lvl1pPr>
          </a:lstStyle>
          <a:p>
            <a:r>
              <a:rPr lang="nl-BE" dirty="0"/>
              <a:t>TITLE OF</a:t>
            </a:r>
            <a:br>
              <a:rPr lang="nl-BE" dirty="0"/>
            </a:br>
            <a:r>
              <a:rPr lang="nl-BE" dirty="0"/>
              <a:t>THE PRESENTATION</a:t>
            </a:r>
            <a:endParaRPr lang="fr-FR" dirty="0"/>
          </a:p>
        </p:txBody>
      </p:sp>
      <p:sp>
        <p:nvSpPr>
          <p:cNvPr id="43" name="Espace réservé du texte 42"/>
          <p:cNvSpPr>
            <a:spLocks noGrp="1"/>
          </p:cNvSpPr>
          <p:nvPr>
            <p:ph type="body" sz="quarter" idx="10" hasCustomPrompt="1"/>
          </p:nvPr>
        </p:nvSpPr>
        <p:spPr>
          <a:xfrm>
            <a:off x="0" y="5933271"/>
            <a:ext cx="13002683" cy="410287"/>
          </a:xfrm>
          <a:prstGeom prst="rect">
            <a:avLst/>
          </a:prstGeom>
        </p:spPr>
        <p:txBody>
          <a:bodyPr/>
          <a:lstStyle>
            <a:lvl1pPr marL="0" indent="0" algn="ctr">
              <a:buNone/>
              <a:defRPr sz="2000" b="0" i="0">
                <a:solidFill>
                  <a:srgbClr val="595A59"/>
                </a:solidFill>
                <a:latin typeface="Verdana" charset="0"/>
                <a:ea typeface="Verdana" charset="0"/>
                <a:cs typeface="Verdana" charset="0"/>
              </a:defRPr>
            </a:lvl1pPr>
          </a:lstStyle>
          <a:p>
            <a:pPr lvl="0"/>
            <a:r>
              <a:rPr lang="fr-FR" dirty="0"/>
              <a:t>Place and date</a:t>
            </a:r>
          </a:p>
        </p:txBody>
      </p:sp>
      <p:sp>
        <p:nvSpPr>
          <p:cNvPr id="45" name="Espace réservé du texte 44"/>
          <p:cNvSpPr>
            <a:spLocks noGrp="1"/>
          </p:cNvSpPr>
          <p:nvPr>
            <p:ph type="body" sz="quarter" idx="11" hasCustomPrompt="1"/>
          </p:nvPr>
        </p:nvSpPr>
        <p:spPr>
          <a:xfrm>
            <a:off x="0" y="6317179"/>
            <a:ext cx="13003213" cy="960698"/>
          </a:xfrm>
          <a:prstGeom prst="rect">
            <a:avLst/>
          </a:prstGeom>
        </p:spPr>
        <p:txBody>
          <a:bodyPr/>
          <a:lstStyle>
            <a:lvl1pPr marL="0" indent="0" algn="ctr">
              <a:buNone/>
              <a:defRPr sz="2000" b="1" i="0">
                <a:solidFill>
                  <a:srgbClr val="595A59"/>
                </a:solidFill>
                <a:latin typeface="Verdana" charset="0"/>
                <a:ea typeface="Verdana" charset="0"/>
                <a:cs typeface="Verdana" charset="0"/>
              </a:defRPr>
            </a:lvl1pPr>
          </a:lstStyle>
          <a:p>
            <a:pPr lvl="0"/>
            <a:r>
              <a:rPr lang="fr-FR" dirty="0"/>
              <a:t>Name of the </a:t>
            </a:r>
            <a:r>
              <a:rPr lang="fr-FR" dirty="0" err="1"/>
              <a:t>presentation</a:t>
            </a:r>
            <a:endParaRPr lang="fr-FR" dirty="0"/>
          </a:p>
        </p:txBody>
      </p:sp>
    </p:spTree>
    <p:extLst>
      <p:ext uri="{BB962C8B-B14F-4D97-AF65-F5344CB8AC3E}">
        <p14:creationId xmlns:p14="http://schemas.microsoft.com/office/powerpoint/2010/main" val="2865697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tête de section">
    <p:spTree>
      <p:nvGrpSpPr>
        <p:cNvPr id="1" name=""/>
        <p:cNvGrpSpPr/>
        <p:nvPr/>
      </p:nvGrpSpPr>
      <p:grpSpPr>
        <a:xfrm>
          <a:off x="0" y="0"/>
          <a:ext cx="0" cy="0"/>
          <a:chOff x="0" y="0"/>
          <a:chExt cx="0" cy="0"/>
        </a:xfrm>
      </p:grpSpPr>
      <p:pic>
        <p:nvPicPr>
          <p:cNvPr id="7" name="Imag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3002684" cy="9752013"/>
          </a:xfrm>
          <a:prstGeom prst="rect">
            <a:avLst/>
          </a:prstGeom>
        </p:spPr>
      </p:pic>
      <p:sp>
        <p:nvSpPr>
          <p:cNvPr id="19" name="Espace réservé du texte 18"/>
          <p:cNvSpPr>
            <a:spLocks noGrp="1"/>
          </p:cNvSpPr>
          <p:nvPr>
            <p:ph type="body" sz="quarter" idx="10" hasCustomPrompt="1"/>
          </p:nvPr>
        </p:nvSpPr>
        <p:spPr>
          <a:xfrm>
            <a:off x="2052705" y="3918438"/>
            <a:ext cx="9144032" cy="4105889"/>
          </a:xfrm>
          <a:prstGeom prst="rect">
            <a:avLst/>
          </a:prstGeom>
        </p:spPr>
        <p:txBody>
          <a:bodyPr>
            <a:normAutofit/>
          </a:bodyPr>
          <a:lstStyle>
            <a:lvl1pPr marL="0" indent="0" algn="l">
              <a:buNone/>
              <a:defRPr sz="2300">
                <a:solidFill>
                  <a:schemeClr val="bg1"/>
                </a:solidFill>
                <a:latin typeface="Verdana" charset="0"/>
                <a:ea typeface="Verdana" charset="0"/>
                <a:cs typeface="Verdana" charset="0"/>
              </a:defRPr>
            </a:lvl1pPr>
          </a:lstStyle>
          <a:p>
            <a:pPr lvl="0"/>
            <a:r>
              <a:rPr lang="fr-FR" dirty="0" err="1"/>
              <a:t>Text</a:t>
            </a:r>
            <a:r>
              <a:rPr lang="fr-FR" dirty="0"/>
              <a:t> of the </a:t>
            </a:r>
            <a:r>
              <a:rPr lang="fr-FR" dirty="0" err="1"/>
              <a:t>presentation</a:t>
            </a:r>
            <a:endParaRPr lang="fr-FR" dirty="0"/>
          </a:p>
        </p:txBody>
      </p:sp>
      <p:sp>
        <p:nvSpPr>
          <p:cNvPr id="4" name="Espace réservé du texte 17"/>
          <p:cNvSpPr>
            <a:spLocks noGrp="1"/>
          </p:cNvSpPr>
          <p:nvPr>
            <p:ph type="body" sz="quarter" idx="12" hasCustomPrompt="1"/>
          </p:nvPr>
        </p:nvSpPr>
        <p:spPr>
          <a:xfrm>
            <a:off x="1586560" y="9086461"/>
            <a:ext cx="2836150" cy="665552"/>
          </a:xfrm>
          <a:prstGeom prst="rect">
            <a:avLst/>
          </a:prstGeom>
        </p:spPr>
        <p:txBody>
          <a:bodyPr/>
          <a:lstStyle>
            <a:lvl1pPr marL="342900" indent="-342900">
              <a:buSzPct val="99000"/>
              <a:buFont typeface="Arial" charset="0"/>
              <a:buChar char="•"/>
              <a:defRPr sz="2000">
                <a:solidFill>
                  <a:srgbClr val="005A9B"/>
                </a:solidFill>
              </a:defRPr>
            </a:lvl1pPr>
          </a:lstStyle>
          <a:p>
            <a:pPr lvl="0"/>
            <a:r>
              <a:rPr lang="fr-FR" dirty="0"/>
              <a:t>10/09/2017</a:t>
            </a:r>
          </a:p>
        </p:txBody>
      </p:sp>
      <p:sp>
        <p:nvSpPr>
          <p:cNvPr id="5" name="Espace réservé du texte 19"/>
          <p:cNvSpPr>
            <a:spLocks noGrp="1"/>
          </p:cNvSpPr>
          <p:nvPr>
            <p:ph type="body" sz="quarter" idx="13" hasCustomPrompt="1"/>
          </p:nvPr>
        </p:nvSpPr>
        <p:spPr>
          <a:xfrm>
            <a:off x="18663" y="9086461"/>
            <a:ext cx="1306284" cy="690238"/>
          </a:xfrm>
          <a:prstGeom prst="rect">
            <a:avLst/>
          </a:prstGeom>
        </p:spPr>
        <p:txBody>
          <a:bodyPr/>
          <a:lstStyle>
            <a:lvl1pPr marL="0" indent="0" algn="r">
              <a:buNone/>
              <a:defRPr sz="2000">
                <a:solidFill>
                  <a:srgbClr val="005A9B"/>
                </a:solidFill>
              </a:defRPr>
            </a:lvl1pPr>
          </a:lstStyle>
          <a:p>
            <a:pPr lvl="0"/>
            <a:r>
              <a:rPr lang="fr-FR" dirty="0"/>
              <a:t>ECSA</a:t>
            </a:r>
          </a:p>
        </p:txBody>
      </p:sp>
    </p:spTree>
    <p:extLst>
      <p:ext uri="{BB962C8B-B14F-4D97-AF65-F5344CB8AC3E}">
        <p14:creationId xmlns:p14="http://schemas.microsoft.com/office/powerpoint/2010/main" val="617339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8" name="Espace réservé du texte 7"/>
          <p:cNvSpPr>
            <a:spLocks noGrp="1"/>
          </p:cNvSpPr>
          <p:nvPr>
            <p:ph type="body" sz="quarter" idx="10" hasCustomPrompt="1"/>
          </p:nvPr>
        </p:nvSpPr>
        <p:spPr>
          <a:xfrm>
            <a:off x="2407622" y="3581077"/>
            <a:ext cx="2295007" cy="2440570"/>
          </a:xfrm>
          <a:prstGeom prst="rect">
            <a:avLst/>
          </a:prstGeom>
        </p:spPr>
        <p:txBody>
          <a:bodyPr/>
          <a:lstStyle>
            <a:lvl1pPr marL="0" indent="0">
              <a:buNone/>
              <a:defRPr sz="20000">
                <a:solidFill>
                  <a:schemeClr val="bg1"/>
                </a:solidFill>
              </a:defRPr>
            </a:lvl1pPr>
          </a:lstStyle>
          <a:p>
            <a:pPr lvl="0"/>
            <a:r>
              <a:rPr lang="fr-FR" dirty="0"/>
              <a:t>1</a:t>
            </a:r>
          </a:p>
        </p:txBody>
      </p:sp>
      <p:pic>
        <p:nvPicPr>
          <p:cNvPr id="17" name="Imag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3581077"/>
            <a:ext cx="13003213" cy="3461649"/>
          </a:xfrm>
          <a:prstGeom prst="rect">
            <a:avLst/>
          </a:prstGeom>
        </p:spPr>
      </p:pic>
      <p:sp>
        <p:nvSpPr>
          <p:cNvPr id="10" name="Espace réservé du texte 9"/>
          <p:cNvSpPr>
            <a:spLocks noGrp="1"/>
          </p:cNvSpPr>
          <p:nvPr>
            <p:ph type="body" sz="quarter" idx="11" hasCustomPrompt="1"/>
          </p:nvPr>
        </p:nvSpPr>
        <p:spPr>
          <a:xfrm>
            <a:off x="3844893" y="4627984"/>
            <a:ext cx="7594438" cy="2164702"/>
          </a:xfrm>
          <a:prstGeom prst="rect">
            <a:avLst/>
          </a:prstGeom>
        </p:spPr>
        <p:txBody>
          <a:bodyPr/>
          <a:lstStyle>
            <a:lvl1pPr marL="0" indent="0" algn="ctr">
              <a:buNone/>
              <a:defRPr sz="4000">
                <a:solidFill>
                  <a:schemeClr val="bg1"/>
                </a:solidFill>
              </a:defRPr>
            </a:lvl1pPr>
            <a:lvl2pPr marL="650138" indent="0">
              <a:buNone/>
              <a:defRPr sz="2800"/>
            </a:lvl2pPr>
            <a:lvl3pPr marL="1300277" indent="0">
              <a:buNone/>
              <a:defRPr sz="2800"/>
            </a:lvl3pPr>
            <a:lvl4pPr marL="1950415" indent="0">
              <a:buNone/>
              <a:defRPr sz="2800"/>
            </a:lvl4pPr>
            <a:lvl5pPr marL="2600554" indent="0">
              <a:buNone/>
              <a:defRPr sz="2800"/>
            </a:lvl5pPr>
          </a:lstStyle>
          <a:p>
            <a:pPr lvl="0"/>
            <a:r>
              <a:rPr lang="fr-FR" dirty="0"/>
              <a:t>TEXT OF THE PRESENTATION</a:t>
            </a:r>
          </a:p>
        </p:txBody>
      </p:sp>
      <p:sp>
        <p:nvSpPr>
          <p:cNvPr id="6" name="Espace réservé du texte 17"/>
          <p:cNvSpPr>
            <a:spLocks noGrp="1"/>
          </p:cNvSpPr>
          <p:nvPr>
            <p:ph type="body" sz="quarter" idx="13" hasCustomPrompt="1"/>
          </p:nvPr>
        </p:nvSpPr>
        <p:spPr>
          <a:xfrm>
            <a:off x="1586560" y="9086461"/>
            <a:ext cx="2836150" cy="665552"/>
          </a:xfrm>
          <a:prstGeom prst="rect">
            <a:avLst/>
          </a:prstGeom>
        </p:spPr>
        <p:txBody>
          <a:bodyPr/>
          <a:lstStyle>
            <a:lvl1pPr marL="342900" indent="-342900">
              <a:buSzPct val="99000"/>
              <a:buFont typeface="Arial" charset="0"/>
              <a:buChar char="•"/>
              <a:defRPr sz="2000">
                <a:solidFill>
                  <a:schemeClr val="bg1"/>
                </a:solidFill>
              </a:defRPr>
            </a:lvl1pPr>
          </a:lstStyle>
          <a:p>
            <a:pPr lvl="0"/>
            <a:r>
              <a:rPr lang="fr-FR" dirty="0"/>
              <a:t>10/09/2017</a:t>
            </a:r>
          </a:p>
        </p:txBody>
      </p:sp>
      <p:sp>
        <p:nvSpPr>
          <p:cNvPr id="7" name="Espace réservé du texte 19"/>
          <p:cNvSpPr>
            <a:spLocks noGrp="1"/>
          </p:cNvSpPr>
          <p:nvPr>
            <p:ph type="body" sz="quarter" idx="14" hasCustomPrompt="1"/>
          </p:nvPr>
        </p:nvSpPr>
        <p:spPr>
          <a:xfrm>
            <a:off x="18663" y="9086461"/>
            <a:ext cx="1306284" cy="690238"/>
          </a:xfrm>
          <a:prstGeom prst="rect">
            <a:avLst/>
          </a:prstGeom>
        </p:spPr>
        <p:txBody>
          <a:bodyPr/>
          <a:lstStyle>
            <a:lvl1pPr marL="0" indent="0" algn="r">
              <a:buNone/>
              <a:defRPr sz="2000">
                <a:solidFill>
                  <a:schemeClr val="bg1"/>
                </a:solidFill>
              </a:defRPr>
            </a:lvl1pPr>
          </a:lstStyle>
          <a:p>
            <a:pPr lvl="0"/>
            <a:r>
              <a:rPr lang="fr-FR" dirty="0"/>
              <a:t>ECSA</a:t>
            </a:r>
          </a:p>
        </p:txBody>
      </p:sp>
    </p:spTree>
    <p:extLst>
      <p:ext uri="{BB962C8B-B14F-4D97-AF65-F5344CB8AC3E}">
        <p14:creationId xmlns:p14="http://schemas.microsoft.com/office/powerpoint/2010/main" val="1336948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pic>
        <p:nvPicPr>
          <p:cNvPr id="10" name="Imag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3002684" cy="9752013"/>
          </a:xfrm>
          <a:prstGeom prst="rect">
            <a:avLst/>
          </a:prstGeom>
        </p:spPr>
      </p:pic>
      <p:sp>
        <p:nvSpPr>
          <p:cNvPr id="13" name="Espace réservé du numéro de diapositive 5"/>
          <p:cNvSpPr txBox="1">
            <a:spLocks/>
          </p:cNvSpPr>
          <p:nvPr userDrawn="1"/>
        </p:nvSpPr>
        <p:spPr>
          <a:xfrm>
            <a:off x="11988800" y="9067800"/>
            <a:ext cx="1013884" cy="584200"/>
          </a:xfrm>
          <a:prstGeom prst="rect">
            <a:avLst/>
          </a:prstGeom>
        </p:spPr>
        <p:txBody>
          <a:bodyPr/>
          <a:lstStyle>
            <a:defPPr>
              <a:defRPr lang="fr-FR"/>
            </a:defPPr>
            <a:lvl1pPr algn="l" defTabSz="650138" rtl="0" fontAlgn="base">
              <a:spcBef>
                <a:spcPct val="0"/>
              </a:spcBef>
              <a:spcAft>
                <a:spcPct val="0"/>
              </a:spcAft>
              <a:defRPr sz="2100" kern="1200">
                <a:solidFill>
                  <a:schemeClr val="bg1"/>
                </a:solidFill>
                <a:latin typeface="Verdana" charset="0"/>
                <a:ea typeface="Verdana" charset="0"/>
                <a:cs typeface="Verdana" charset="0"/>
              </a:defRPr>
            </a:lvl1pPr>
            <a:lvl2pPr marL="650138" algn="l" defTabSz="650138" rtl="0" fontAlgn="base">
              <a:spcBef>
                <a:spcPct val="0"/>
              </a:spcBef>
              <a:spcAft>
                <a:spcPct val="0"/>
              </a:spcAft>
              <a:defRPr sz="2844" kern="1200">
                <a:solidFill>
                  <a:schemeClr val="tx1"/>
                </a:solidFill>
                <a:latin typeface="Arial" charset="0"/>
                <a:ea typeface="ＭＳ Ｐゴシック" charset="-128"/>
                <a:cs typeface="ＭＳ Ｐゴシック" charset="-128"/>
              </a:defRPr>
            </a:lvl2pPr>
            <a:lvl3pPr marL="1300277" algn="l" defTabSz="650138" rtl="0" fontAlgn="base">
              <a:spcBef>
                <a:spcPct val="0"/>
              </a:spcBef>
              <a:spcAft>
                <a:spcPct val="0"/>
              </a:spcAft>
              <a:defRPr sz="2844" kern="1200">
                <a:solidFill>
                  <a:schemeClr val="tx1"/>
                </a:solidFill>
                <a:latin typeface="Arial" charset="0"/>
                <a:ea typeface="ＭＳ Ｐゴシック" charset="-128"/>
                <a:cs typeface="ＭＳ Ｐゴシック" charset="-128"/>
              </a:defRPr>
            </a:lvl3pPr>
            <a:lvl4pPr marL="1950415" algn="l" defTabSz="650138" rtl="0" fontAlgn="base">
              <a:spcBef>
                <a:spcPct val="0"/>
              </a:spcBef>
              <a:spcAft>
                <a:spcPct val="0"/>
              </a:spcAft>
              <a:defRPr sz="2844" kern="1200">
                <a:solidFill>
                  <a:schemeClr val="tx1"/>
                </a:solidFill>
                <a:latin typeface="Arial" charset="0"/>
                <a:ea typeface="ＭＳ Ｐゴシック" charset="-128"/>
                <a:cs typeface="ＭＳ Ｐゴシック" charset="-128"/>
              </a:defRPr>
            </a:lvl4pPr>
            <a:lvl5pPr marL="2600554" algn="l" defTabSz="650138" rtl="0" fontAlgn="base">
              <a:spcBef>
                <a:spcPct val="0"/>
              </a:spcBef>
              <a:spcAft>
                <a:spcPct val="0"/>
              </a:spcAft>
              <a:defRPr sz="2844" kern="1200">
                <a:solidFill>
                  <a:schemeClr val="tx1"/>
                </a:solidFill>
                <a:latin typeface="Arial" charset="0"/>
                <a:ea typeface="ＭＳ Ｐゴシック" charset="-128"/>
                <a:cs typeface="ＭＳ Ｐゴシック" charset="-128"/>
              </a:defRPr>
            </a:lvl5pPr>
            <a:lvl6pPr marL="3250692" algn="l" defTabSz="650138" rtl="0" eaLnBrk="1" latinLnBrk="0" hangingPunct="1">
              <a:defRPr sz="2844" kern="1200">
                <a:solidFill>
                  <a:schemeClr val="tx1"/>
                </a:solidFill>
                <a:latin typeface="Arial" charset="0"/>
                <a:ea typeface="ＭＳ Ｐゴシック" charset="-128"/>
                <a:cs typeface="ＭＳ Ｐゴシック" charset="-128"/>
              </a:defRPr>
            </a:lvl6pPr>
            <a:lvl7pPr marL="3900830" algn="l" defTabSz="650138" rtl="0" eaLnBrk="1" latinLnBrk="0" hangingPunct="1">
              <a:defRPr sz="2844" kern="1200">
                <a:solidFill>
                  <a:schemeClr val="tx1"/>
                </a:solidFill>
                <a:latin typeface="Arial" charset="0"/>
                <a:ea typeface="ＭＳ Ｐゴシック" charset="-128"/>
                <a:cs typeface="ＭＳ Ｐゴシック" charset="-128"/>
              </a:defRPr>
            </a:lvl7pPr>
            <a:lvl8pPr marL="4550969" algn="l" defTabSz="650138" rtl="0" eaLnBrk="1" latinLnBrk="0" hangingPunct="1">
              <a:defRPr sz="2844" kern="1200">
                <a:solidFill>
                  <a:schemeClr val="tx1"/>
                </a:solidFill>
                <a:latin typeface="Arial" charset="0"/>
                <a:ea typeface="ＭＳ Ｐゴシック" charset="-128"/>
                <a:cs typeface="ＭＳ Ｐゴシック" charset="-128"/>
              </a:defRPr>
            </a:lvl8pPr>
            <a:lvl9pPr marL="5201107" algn="l" defTabSz="650138" rtl="0" eaLnBrk="1" latinLnBrk="0" hangingPunct="1">
              <a:defRPr sz="2844" kern="1200">
                <a:solidFill>
                  <a:schemeClr val="tx1"/>
                </a:solidFill>
                <a:latin typeface="Arial" charset="0"/>
                <a:ea typeface="ＭＳ Ｐゴシック" charset="-128"/>
                <a:cs typeface="ＭＳ Ｐゴシック" charset="-128"/>
              </a:defRPr>
            </a:lvl9pPr>
          </a:lstStyle>
          <a:p>
            <a:pPr>
              <a:defRPr/>
            </a:pPr>
            <a:fld id="{5330DC5A-5CB6-496D-B389-E491F20C935E}" type="slidenum">
              <a:rPr lang="fr-FR" smtClean="0"/>
              <a:pPr>
                <a:defRPr/>
              </a:pPr>
              <a:t>‹#›</a:t>
            </a:fld>
            <a:endParaRPr lang="fr-FR" dirty="0"/>
          </a:p>
        </p:txBody>
      </p:sp>
      <p:sp>
        <p:nvSpPr>
          <p:cNvPr id="15" name="Espace réservé du texte 14"/>
          <p:cNvSpPr>
            <a:spLocks noGrp="1"/>
          </p:cNvSpPr>
          <p:nvPr>
            <p:ph type="body" sz="quarter" idx="10" hasCustomPrompt="1"/>
          </p:nvPr>
        </p:nvSpPr>
        <p:spPr>
          <a:xfrm>
            <a:off x="2781300" y="2426121"/>
            <a:ext cx="9207500" cy="1287463"/>
          </a:xfrm>
          <a:prstGeom prst="rect">
            <a:avLst/>
          </a:prstGeom>
        </p:spPr>
        <p:txBody>
          <a:bodyPr/>
          <a:lstStyle>
            <a:lvl1pPr marL="0" indent="0">
              <a:buNone/>
              <a:defRPr sz="2800">
                <a:solidFill>
                  <a:srgbClr val="005A9B"/>
                </a:solidFill>
              </a:defRPr>
            </a:lvl1pPr>
          </a:lstStyle>
          <a:p>
            <a:pPr lvl="0"/>
            <a:r>
              <a:rPr lang="fr-FR" dirty="0" err="1"/>
              <a:t>Text</a:t>
            </a:r>
            <a:r>
              <a:rPr lang="fr-FR" dirty="0"/>
              <a:t> of the </a:t>
            </a:r>
            <a:r>
              <a:rPr lang="fr-FR" dirty="0" err="1"/>
              <a:t>presentation</a:t>
            </a:r>
            <a:endParaRPr lang="fr-FR" dirty="0"/>
          </a:p>
        </p:txBody>
      </p:sp>
      <p:sp>
        <p:nvSpPr>
          <p:cNvPr id="16" name="Espace réservé du texte 14"/>
          <p:cNvSpPr>
            <a:spLocks noGrp="1"/>
          </p:cNvSpPr>
          <p:nvPr>
            <p:ph type="body" sz="quarter" idx="11" hasCustomPrompt="1"/>
          </p:nvPr>
        </p:nvSpPr>
        <p:spPr>
          <a:xfrm>
            <a:off x="2781300" y="4049648"/>
            <a:ext cx="9207500" cy="3862711"/>
          </a:xfrm>
          <a:prstGeom prst="rect">
            <a:avLst/>
          </a:prstGeom>
        </p:spPr>
        <p:txBody>
          <a:bodyPr/>
          <a:lstStyle>
            <a:lvl1pPr marL="457200" indent="-457200">
              <a:buFont typeface="Arial" charset="0"/>
              <a:buChar char="•"/>
              <a:defRPr sz="2800">
                <a:solidFill>
                  <a:srgbClr val="005A9B"/>
                </a:solidFill>
              </a:defRPr>
            </a:lvl1pPr>
          </a:lstStyle>
          <a:p>
            <a:pPr lvl="0"/>
            <a:r>
              <a:rPr lang="fr-FR" dirty="0" err="1"/>
              <a:t>Text</a:t>
            </a:r>
            <a:r>
              <a:rPr lang="fr-FR" dirty="0"/>
              <a:t> of the </a:t>
            </a:r>
            <a:r>
              <a:rPr lang="fr-FR" dirty="0" err="1"/>
              <a:t>presentation</a:t>
            </a:r>
            <a:r>
              <a:rPr lang="fr-FR" dirty="0"/>
              <a:t>  </a:t>
            </a:r>
          </a:p>
        </p:txBody>
      </p:sp>
      <p:sp>
        <p:nvSpPr>
          <p:cNvPr id="18" name="Espace réservé du texte 17"/>
          <p:cNvSpPr>
            <a:spLocks noGrp="1"/>
          </p:cNvSpPr>
          <p:nvPr>
            <p:ph type="body" sz="quarter" idx="12" hasCustomPrompt="1"/>
          </p:nvPr>
        </p:nvSpPr>
        <p:spPr>
          <a:xfrm>
            <a:off x="1586560" y="9086461"/>
            <a:ext cx="2836150" cy="665552"/>
          </a:xfrm>
          <a:prstGeom prst="rect">
            <a:avLst/>
          </a:prstGeom>
        </p:spPr>
        <p:txBody>
          <a:bodyPr/>
          <a:lstStyle>
            <a:lvl1pPr marL="342900" indent="-342900">
              <a:buSzPct val="99000"/>
              <a:buFont typeface="Arial" charset="0"/>
              <a:buChar char="•"/>
              <a:defRPr sz="2000">
                <a:solidFill>
                  <a:schemeClr val="bg1"/>
                </a:solidFill>
              </a:defRPr>
            </a:lvl1pPr>
          </a:lstStyle>
          <a:p>
            <a:pPr lvl="0"/>
            <a:r>
              <a:rPr lang="fr-FR" dirty="0"/>
              <a:t>10/09/2017</a:t>
            </a:r>
          </a:p>
        </p:txBody>
      </p:sp>
      <p:sp>
        <p:nvSpPr>
          <p:cNvPr id="20" name="Espace réservé du texte 19"/>
          <p:cNvSpPr>
            <a:spLocks noGrp="1"/>
          </p:cNvSpPr>
          <p:nvPr>
            <p:ph type="body" sz="quarter" idx="13" hasCustomPrompt="1"/>
          </p:nvPr>
        </p:nvSpPr>
        <p:spPr>
          <a:xfrm>
            <a:off x="18663" y="9086461"/>
            <a:ext cx="1306284" cy="690238"/>
          </a:xfrm>
          <a:prstGeom prst="rect">
            <a:avLst/>
          </a:prstGeom>
        </p:spPr>
        <p:txBody>
          <a:bodyPr/>
          <a:lstStyle>
            <a:lvl1pPr marL="0" indent="0" algn="r">
              <a:buNone/>
              <a:defRPr sz="2000">
                <a:solidFill>
                  <a:schemeClr val="bg1"/>
                </a:solidFill>
              </a:defRPr>
            </a:lvl1pPr>
          </a:lstStyle>
          <a:p>
            <a:pPr lvl="0"/>
            <a:r>
              <a:rPr lang="fr-FR" dirty="0"/>
              <a:t>ECSA</a:t>
            </a:r>
          </a:p>
        </p:txBody>
      </p:sp>
    </p:spTree>
    <p:extLst>
      <p:ext uri="{BB962C8B-B14F-4D97-AF65-F5344CB8AC3E}">
        <p14:creationId xmlns:p14="http://schemas.microsoft.com/office/powerpoint/2010/main" val="2821387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pic>
        <p:nvPicPr>
          <p:cNvPr id="18" name="Imag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3581077"/>
            <a:ext cx="13003213" cy="3461649"/>
          </a:xfrm>
          <a:prstGeom prst="rect">
            <a:avLst/>
          </a:prstGeom>
        </p:spPr>
      </p:pic>
      <p:sp>
        <p:nvSpPr>
          <p:cNvPr id="12" name="Espace réservé du texte 11"/>
          <p:cNvSpPr>
            <a:spLocks noGrp="1"/>
          </p:cNvSpPr>
          <p:nvPr>
            <p:ph type="body" sz="quarter" idx="12" hasCustomPrompt="1"/>
          </p:nvPr>
        </p:nvSpPr>
        <p:spPr>
          <a:xfrm>
            <a:off x="2394123" y="3610610"/>
            <a:ext cx="3003551" cy="3359150"/>
          </a:xfrm>
          <a:prstGeom prst="rect">
            <a:avLst/>
          </a:prstGeom>
        </p:spPr>
        <p:txBody>
          <a:bodyPr/>
          <a:lstStyle>
            <a:lvl1pPr marL="0" indent="0">
              <a:buNone/>
              <a:defRPr sz="20000">
                <a:solidFill>
                  <a:schemeClr val="bg1"/>
                </a:solidFill>
              </a:defRPr>
            </a:lvl1pPr>
          </a:lstStyle>
          <a:p>
            <a:pPr lvl="0"/>
            <a:r>
              <a:rPr lang="fr-FR" dirty="0"/>
              <a:t>2</a:t>
            </a:r>
          </a:p>
        </p:txBody>
      </p:sp>
      <p:sp>
        <p:nvSpPr>
          <p:cNvPr id="5" name="Espace réservé du texte 17"/>
          <p:cNvSpPr>
            <a:spLocks noGrp="1"/>
          </p:cNvSpPr>
          <p:nvPr>
            <p:ph type="body" sz="quarter" idx="14" hasCustomPrompt="1"/>
          </p:nvPr>
        </p:nvSpPr>
        <p:spPr>
          <a:xfrm>
            <a:off x="1586560" y="9086461"/>
            <a:ext cx="2836150" cy="665552"/>
          </a:xfrm>
          <a:prstGeom prst="rect">
            <a:avLst/>
          </a:prstGeom>
        </p:spPr>
        <p:txBody>
          <a:bodyPr/>
          <a:lstStyle>
            <a:lvl1pPr marL="342900" indent="-342900">
              <a:buSzPct val="99000"/>
              <a:buFont typeface="Arial" charset="0"/>
              <a:buChar char="•"/>
              <a:defRPr sz="2000">
                <a:solidFill>
                  <a:schemeClr val="bg1"/>
                </a:solidFill>
              </a:defRPr>
            </a:lvl1pPr>
          </a:lstStyle>
          <a:p>
            <a:pPr lvl="0"/>
            <a:r>
              <a:rPr lang="fr-FR" dirty="0"/>
              <a:t>10/09/2017</a:t>
            </a:r>
          </a:p>
        </p:txBody>
      </p:sp>
      <p:sp>
        <p:nvSpPr>
          <p:cNvPr id="6" name="Espace réservé du texte 19"/>
          <p:cNvSpPr>
            <a:spLocks noGrp="1"/>
          </p:cNvSpPr>
          <p:nvPr>
            <p:ph type="body" sz="quarter" idx="15" hasCustomPrompt="1"/>
          </p:nvPr>
        </p:nvSpPr>
        <p:spPr>
          <a:xfrm>
            <a:off x="18663" y="9086461"/>
            <a:ext cx="1306284" cy="690238"/>
          </a:xfrm>
          <a:prstGeom prst="rect">
            <a:avLst/>
          </a:prstGeom>
        </p:spPr>
        <p:txBody>
          <a:bodyPr/>
          <a:lstStyle>
            <a:lvl1pPr marL="0" indent="0" algn="r">
              <a:buNone/>
              <a:defRPr sz="2000">
                <a:solidFill>
                  <a:schemeClr val="bg1"/>
                </a:solidFill>
              </a:defRPr>
            </a:lvl1pPr>
          </a:lstStyle>
          <a:p>
            <a:pPr lvl="0"/>
            <a:r>
              <a:rPr lang="fr-FR" dirty="0"/>
              <a:t>ECSA</a:t>
            </a:r>
          </a:p>
        </p:txBody>
      </p:sp>
      <p:sp>
        <p:nvSpPr>
          <p:cNvPr id="7" name="Espace réservé du texte 9"/>
          <p:cNvSpPr>
            <a:spLocks noGrp="1"/>
          </p:cNvSpPr>
          <p:nvPr>
            <p:ph type="body" sz="quarter" idx="11" hasCustomPrompt="1"/>
          </p:nvPr>
        </p:nvSpPr>
        <p:spPr>
          <a:xfrm>
            <a:off x="3844893" y="4627984"/>
            <a:ext cx="7594438" cy="2164702"/>
          </a:xfrm>
          <a:prstGeom prst="rect">
            <a:avLst/>
          </a:prstGeom>
        </p:spPr>
        <p:txBody>
          <a:bodyPr/>
          <a:lstStyle>
            <a:lvl1pPr marL="0" indent="0" algn="ctr">
              <a:buNone/>
              <a:defRPr sz="4000">
                <a:solidFill>
                  <a:schemeClr val="bg1"/>
                </a:solidFill>
              </a:defRPr>
            </a:lvl1pPr>
            <a:lvl2pPr marL="650138" indent="0">
              <a:buNone/>
              <a:defRPr sz="2800"/>
            </a:lvl2pPr>
            <a:lvl3pPr marL="1300277" indent="0">
              <a:buNone/>
              <a:defRPr sz="2800"/>
            </a:lvl3pPr>
            <a:lvl4pPr marL="1950415" indent="0">
              <a:buNone/>
              <a:defRPr sz="2800"/>
            </a:lvl4pPr>
            <a:lvl5pPr marL="2600554" indent="0">
              <a:buNone/>
              <a:defRPr sz="2800"/>
            </a:lvl5pPr>
          </a:lstStyle>
          <a:p>
            <a:pPr lvl="0"/>
            <a:r>
              <a:rPr lang="fr-FR" dirty="0"/>
              <a:t>TEXT OF THE PRESENTATION</a:t>
            </a:r>
          </a:p>
        </p:txBody>
      </p:sp>
    </p:spTree>
    <p:extLst>
      <p:ext uri="{BB962C8B-B14F-4D97-AF65-F5344CB8AC3E}">
        <p14:creationId xmlns:p14="http://schemas.microsoft.com/office/powerpoint/2010/main" val="3256671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22" name="Image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3581077"/>
            <a:ext cx="13003213" cy="3461649"/>
          </a:xfrm>
          <a:prstGeom prst="rect">
            <a:avLst/>
          </a:prstGeom>
        </p:spPr>
      </p:pic>
      <p:sp>
        <p:nvSpPr>
          <p:cNvPr id="17" name="Espace réservé du texte 16"/>
          <p:cNvSpPr>
            <a:spLocks noGrp="1"/>
          </p:cNvSpPr>
          <p:nvPr>
            <p:ph type="body" sz="quarter" idx="12" hasCustomPrompt="1"/>
          </p:nvPr>
        </p:nvSpPr>
        <p:spPr>
          <a:xfrm>
            <a:off x="2407622" y="3641345"/>
            <a:ext cx="3621088" cy="2779713"/>
          </a:xfrm>
          <a:prstGeom prst="rect">
            <a:avLst/>
          </a:prstGeom>
        </p:spPr>
        <p:txBody>
          <a:bodyPr/>
          <a:lstStyle>
            <a:lvl1pPr marL="0" indent="0">
              <a:buNone/>
              <a:defRPr sz="20000">
                <a:solidFill>
                  <a:schemeClr val="bg1"/>
                </a:solidFill>
              </a:defRPr>
            </a:lvl1pPr>
          </a:lstStyle>
          <a:p>
            <a:pPr lvl="0"/>
            <a:r>
              <a:rPr lang="fr-FR" dirty="0"/>
              <a:t>3</a:t>
            </a:r>
          </a:p>
        </p:txBody>
      </p:sp>
      <p:sp>
        <p:nvSpPr>
          <p:cNvPr id="5" name="Espace réservé du texte 17"/>
          <p:cNvSpPr>
            <a:spLocks noGrp="1"/>
          </p:cNvSpPr>
          <p:nvPr>
            <p:ph type="body" sz="quarter" idx="14" hasCustomPrompt="1"/>
          </p:nvPr>
        </p:nvSpPr>
        <p:spPr>
          <a:xfrm>
            <a:off x="1586560" y="9086461"/>
            <a:ext cx="2836150" cy="665552"/>
          </a:xfrm>
          <a:prstGeom prst="rect">
            <a:avLst/>
          </a:prstGeom>
        </p:spPr>
        <p:txBody>
          <a:bodyPr/>
          <a:lstStyle>
            <a:lvl1pPr marL="342900" indent="-342900">
              <a:buSzPct val="99000"/>
              <a:buFont typeface="Arial" charset="0"/>
              <a:buChar char="•"/>
              <a:defRPr sz="2000">
                <a:solidFill>
                  <a:schemeClr val="bg1"/>
                </a:solidFill>
              </a:defRPr>
            </a:lvl1pPr>
          </a:lstStyle>
          <a:p>
            <a:pPr lvl="0"/>
            <a:r>
              <a:rPr lang="fr-FR" dirty="0"/>
              <a:t>10/09/2017</a:t>
            </a:r>
          </a:p>
        </p:txBody>
      </p:sp>
      <p:sp>
        <p:nvSpPr>
          <p:cNvPr id="6" name="Espace réservé du texte 19"/>
          <p:cNvSpPr>
            <a:spLocks noGrp="1"/>
          </p:cNvSpPr>
          <p:nvPr>
            <p:ph type="body" sz="quarter" idx="15" hasCustomPrompt="1"/>
          </p:nvPr>
        </p:nvSpPr>
        <p:spPr>
          <a:xfrm>
            <a:off x="18663" y="9086461"/>
            <a:ext cx="1306284" cy="690238"/>
          </a:xfrm>
          <a:prstGeom prst="rect">
            <a:avLst/>
          </a:prstGeom>
        </p:spPr>
        <p:txBody>
          <a:bodyPr/>
          <a:lstStyle>
            <a:lvl1pPr marL="0" indent="0" algn="r">
              <a:buNone/>
              <a:defRPr sz="2000">
                <a:solidFill>
                  <a:schemeClr val="bg1"/>
                </a:solidFill>
              </a:defRPr>
            </a:lvl1pPr>
          </a:lstStyle>
          <a:p>
            <a:pPr lvl="0"/>
            <a:r>
              <a:rPr lang="fr-FR" dirty="0"/>
              <a:t>ECSA</a:t>
            </a:r>
          </a:p>
        </p:txBody>
      </p:sp>
      <p:sp>
        <p:nvSpPr>
          <p:cNvPr id="7" name="Espace réservé du texte 9"/>
          <p:cNvSpPr>
            <a:spLocks noGrp="1"/>
          </p:cNvSpPr>
          <p:nvPr>
            <p:ph type="body" sz="quarter" idx="11" hasCustomPrompt="1"/>
          </p:nvPr>
        </p:nvSpPr>
        <p:spPr>
          <a:xfrm>
            <a:off x="3844893" y="4627984"/>
            <a:ext cx="7594438" cy="2164702"/>
          </a:xfrm>
          <a:prstGeom prst="rect">
            <a:avLst/>
          </a:prstGeom>
        </p:spPr>
        <p:txBody>
          <a:bodyPr/>
          <a:lstStyle>
            <a:lvl1pPr marL="0" indent="0" algn="ctr">
              <a:buNone/>
              <a:defRPr sz="4000">
                <a:solidFill>
                  <a:schemeClr val="bg1"/>
                </a:solidFill>
              </a:defRPr>
            </a:lvl1pPr>
            <a:lvl2pPr marL="650138" indent="0">
              <a:buNone/>
              <a:defRPr sz="2800"/>
            </a:lvl2pPr>
            <a:lvl3pPr marL="1300277" indent="0">
              <a:buNone/>
              <a:defRPr sz="2800"/>
            </a:lvl3pPr>
            <a:lvl4pPr marL="1950415" indent="0">
              <a:buNone/>
              <a:defRPr sz="2800"/>
            </a:lvl4pPr>
            <a:lvl5pPr marL="2600554" indent="0">
              <a:buNone/>
              <a:defRPr sz="2800"/>
            </a:lvl5pPr>
          </a:lstStyle>
          <a:p>
            <a:pPr lvl="0"/>
            <a:r>
              <a:rPr lang="fr-FR" dirty="0"/>
              <a:t>TEXT OF THE PRESENTATION</a:t>
            </a:r>
          </a:p>
        </p:txBody>
      </p:sp>
    </p:spTree>
    <p:extLst>
      <p:ext uri="{BB962C8B-B14F-4D97-AF65-F5344CB8AC3E}">
        <p14:creationId xmlns:p14="http://schemas.microsoft.com/office/powerpoint/2010/main" val="428975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re vertical et texte">
    <p:spTree>
      <p:nvGrpSpPr>
        <p:cNvPr id="1" name=""/>
        <p:cNvGrpSpPr/>
        <p:nvPr/>
      </p:nvGrpSpPr>
      <p:grpSpPr>
        <a:xfrm>
          <a:off x="0" y="0"/>
          <a:ext cx="0" cy="0"/>
          <a:chOff x="0" y="0"/>
          <a:chExt cx="0" cy="0"/>
        </a:xfrm>
      </p:grpSpPr>
      <p:pic>
        <p:nvPicPr>
          <p:cNvPr id="7" name="Imag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3002684" cy="9752013"/>
          </a:xfrm>
          <a:prstGeom prst="rect">
            <a:avLst/>
          </a:prstGeom>
        </p:spPr>
      </p:pic>
      <p:sp>
        <p:nvSpPr>
          <p:cNvPr id="9" name="Espace réservé du texte 8"/>
          <p:cNvSpPr>
            <a:spLocks noGrp="1"/>
          </p:cNvSpPr>
          <p:nvPr>
            <p:ph type="body" sz="quarter" idx="10" hasCustomPrompt="1"/>
          </p:nvPr>
        </p:nvSpPr>
        <p:spPr>
          <a:xfrm>
            <a:off x="0" y="3097244"/>
            <a:ext cx="13003213" cy="2388378"/>
          </a:xfrm>
          <a:prstGeom prst="rect">
            <a:avLst/>
          </a:prstGeom>
        </p:spPr>
        <p:txBody>
          <a:bodyPr/>
          <a:lstStyle>
            <a:lvl1pPr marL="0" indent="0" algn="ctr">
              <a:buNone/>
              <a:defRPr sz="6000">
                <a:solidFill>
                  <a:srgbClr val="005A9B"/>
                </a:solidFill>
              </a:defRPr>
            </a:lvl1pPr>
            <a:lvl2pPr marL="650138" indent="0" algn="ctr">
              <a:buNone/>
              <a:defRPr sz="6000"/>
            </a:lvl2pPr>
            <a:lvl3pPr marL="1300277" indent="0" algn="ctr">
              <a:buNone/>
              <a:defRPr sz="6000"/>
            </a:lvl3pPr>
            <a:lvl4pPr marL="1950415" indent="0" algn="ctr">
              <a:buNone/>
              <a:defRPr sz="6000"/>
            </a:lvl4pPr>
            <a:lvl5pPr marL="2600554" indent="0" algn="ctr">
              <a:buNone/>
              <a:defRPr sz="6000"/>
            </a:lvl5pPr>
          </a:lstStyle>
          <a:p>
            <a:pPr lvl="0"/>
            <a:r>
              <a:rPr lang="fr-FR" dirty="0" err="1"/>
              <a:t>Thank</a:t>
            </a:r>
            <a:r>
              <a:rPr lang="fr-FR" dirty="0"/>
              <a:t> </a:t>
            </a:r>
            <a:r>
              <a:rPr lang="fr-FR" dirty="0" err="1"/>
              <a:t>you</a:t>
            </a:r>
            <a:br>
              <a:rPr lang="fr-FR" dirty="0"/>
            </a:br>
            <a:r>
              <a:rPr lang="fr-FR" dirty="0"/>
              <a:t>for </a:t>
            </a:r>
            <a:r>
              <a:rPr lang="fr-FR" dirty="0" err="1"/>
              <a:t>your</a:t>
            </a:r>
            <a:r>
              <a:rPr lang="fr-FR" dirty="0"/>
              <a:t> animation</a:t>
            </a:r>
          </a:p>
        </p:txBody>
      </p:sp>
      <p:sp>
        <p:nvSpPr>
          <p:cNvPr id="11" name="Espace réservé du texte 10"/>
          <p:cNvSpPr>
            <a:spLocks noGrp="1"/>
          </p:cNvSpPr>
          <p:nvPr>
            <p:ph type="body" sz="quarter" idx="11" hasCustomPrompt="1"/>
          </p:nvPr>
        </p:nvSpPr>
        <p:spPr>
          <a:xfrm>
            <a:off x="-529" y="5690895"/>
            <a:ext cx="13003213" cy="672582"/>
          </a:xfrm>
          <a:prstGeom prst="rect">
            <a:avLst/>
          </a:prstGeom>
        </p:spPr>
        <p:txBody>
          <a:bodyPr/>
          <a:lstStyle>
            <a:lvl1pPr marL="0" indent="0" algn="ctr">
              <a:buNone/>
              <a:defRPr sz="2400">
                <a:solidFill>
                  <a:srgbClr val="595A59"/>
                </a:solidFill>
              </a:defRPr>
            </a:lvl1pPr>
          </a:lstStyle>
          <a:p>
            <a:pPr lvl="0"/>
            <a:r>
              <a:rPr lang="fr-FR" dirty="0"/>
              <a:t>Name of the </a:t>
            </a:r>
            <a:r>
              <a:rPr lang="fr-FR" dirty="0" err="1"/>
              <a:t>presenter</a:t>
            </a:r>
            <a:endParaRPr lang="fr-FR" dirty="0"/>
          </a:p>
        </p:txBody>
      </p:sp>
      <p:sp>
        <p:nvSpPr>
          <p:cNvPr id="13" name="Espace réservé du texte 12"/>
          <p:cNvSpPr>
            <a:spLocks noGrp="1"/>
          </p:cNvSpPr>
          <p:nvPr>
            <p:ph type="body" sz="quarter" idx="12" hasCustomPrompt="1"/>
          </p:nvPr>
        </p:nvSpPr>
        <p:spPr>
          <a:xfrm>
            <a:off x="9542403" y="8472908"/>
            <a:ext cx="3283663" cy="689753"/>
          </a:xfrm>
          <a:prstGeom prst="rect">
            <a:avLst/>
          </a:prstGeom>
        </p:spPr>
        <p:txBody>
          <a:bodyPr/>
          <a:lstStyle>
            <a:lvl1pPr>
              <a:defRPr sz="2400">
                <a:solidFill>
                  <a:srgbClr val="005A9B"/>
                </a:solidFill>
              </a:defRPr>
            </a:lvl1pPr>
          </a:lstStyle>
          <a:p>
            <a:pPr lvl="0"/>
            <a:r>
              <a:rPr lang="fr-FR" dirty="0" err="1"/>
              <a:t>www.ecsa.eu</a:t>
            </a:r>
            <a:endParaRPr lang="fr-FR" dirty="0"/>
          </a:p>
        </p:txBody>
      </p:sp>
      <p:sp>
        <p:nvSpPr>
          <p:cNvPr id="17" name="Espace réservé du texte 16"/>
          <p:cNvSpPr>
            <a:spLocks noGrp="1"/>
          </p:cNvSpPr>
          <p:nvPr>
            <p:ph type="body" sz="quarter" idx="13" hasCustomPrompt="1"/>
          </p:nvPr>
        </p:nvSpPr>
        <p:spPr>
          <a:xfrm>
            <a:off x="6556576" y="8472909"/>
            <a:ext cx="2836009" cy="689752"/>
          </a:xfrm>
          <a:prstGeom prst="rect">
            <a:avLst/>
          </a:prstGeom>
        </p:spPr>
        <p:txBody>
          <a:bodyPr/>
          <a:lstStyle>
            <a:lvl1pPr marL="0" indent="0" algn="r">
              <a:buNone/>
              <a:defRPr sz="2400">
                <a:solidFill>
                  <a:srgbClr val="005A9B"/>
                </a:solidFill>
              </a:defRPr>
            </a:lvl1pPr>
          </a:lstStyle>
          <a:p>
            <a:pPr lvl="0"/>
            <a:r>
              <a:rPr lang="fr-FR" dirty="0" err="1"/>
              <a:t>mail@ecsa.eu</a:t>
            </a:r>
            <a:endParaRPr lang="fr-FR" dirty="0"/>
          </a:p>
        </p:txBody>
      </p:sp>
    </p:spTree>
    <p:extLst>
      <p:ext uri="{BB962C8B-B14F-4D97-AF65-F5344CB8AC3E}">
        <p14:creationId xmlns:p14="http://schemas.microsoft.com/office/powerpoint/2010/main" val="1600965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2195722"/>
      </p:ext>
    </p:extLst>
  </p:cSld>
  <p:clrMap bg1="lt1" tx1="dk1" bg2="lt2" tx2="dk2" accent1="accent1" accent2="accent2" accent3="accent3" accent4="accent4" accent5="accent5" accent6="accent6" hlink="hlink" folHlink="folHlink"/>
  <p:sldLayoutIdLst>
    <p:sldLayoutId id="2147483688" r:id="rId1"/>
    <p:sldLayoutId id="2147483690" r:id="rId2"/>
    <p:sldLayoutId id="2147483694" r:id="rId3"/>
    <p:sldLayoutId id="2147483692" r:id="rId4"/>
    <p:sldLayoutId id="2147483693" r:id="rId5"/>
    <p:sldLayoutId id="2147483689" r:id="rId6"/>
    <p:sldLayoutId id="2147483698" r:id="rId7"/>
  </p:sldLayoutIdLst>
  <p:hf hdr="0" ftr="0"/>
  <p:txStyles>
    <p:titleStyle>
      <a:lvl1pPr algn="ctr" defTabSz="650138" rtl="0" eaLnBrk="1" latinLnBrk="0" hangingPunct="1">
        <a:spcBef>
          <a:spcPct val="0"/>
        </a:spcBef>
        <a:buNone/>
        <a:defRPr sz="6257" kern="1200">
          <a:solidFill>
            <a:schemeClr val="tx1"/>
          </a:solidFill>
          <a:latin typeface="+mj-lt"/>
          <a:ea typeface="+mj-ea"/>
          <a:cs typeface="+mj-cs"/>
        </a:defRPr>
      </a:lvl1pPr>
    </p:titleStyle>
    <p:bodyStyle>
      <a:lvl1pPr marL="487604" indent="-487604" algn="l" defTabSz="650138" rtl="0" eaLnBrk="1" latinLnBrk="0" hangingPunct="1">
        <a:spcBef>
          <a:spcPct val="20000"/>
        </a:spcBef>
        <a:buFont typeface="Arial"/>
        <a:buChar char="•"/>
        <a:defRPr sz="4550" kern="1200">
          <a:solidFill>
            <a:schemeClr val="tx1"/>
          </a:solidFill>
          <a:latin typeface="+mn-lt"/>
          <a:ea typeface="+mn-ea"/>
          <a:cs typeface="+mn-cs"/>
        </a:defRPr>
      </a:lvl1pPr>
      <a:lvl2pPr marL="1056475" indent="-406337" algn="l" defTabSz="650138" rtl="0" eaLnBrk="1" latinLnBrk="0" hangingPunct="1">
        <a:spcBef>
          <a:spcPct val="20000"/>
        </a:spcBef>
        <a:buFont typeface="Arial"/>
        <a:buChar char="–"/>
        <a:defRPr sz="3982" kern="1200">
          <a:solidFill>
            <a:schemeClr val="tx1"/>
          </a:solidFill>
          <a:latin typeface="+mn-lt"/>
          <a:ea typeface="+mn-ea"/>
          <a:cs typeface="+mn-cs"/>
        </a:defRPr>
      </a:lvl2pPr>
      <a:lvl3pPr marL="1625346" indent="-325069" algn="l" defTabSz="650138" rtl="0" eaLnBrk="1" latinLnBrk="0" hangingPunct="1">
        <a:spcBef>
          <a:spcPct val="20000"/>
        </a:spcBef>
        <a:buFont typeface="Arial"/>
        <a:buChar char="•"/>
        <a:defRPr sz="3413" kern="1200">
          <a:solidFill>
            <a:schemeClr val="tx1"/>
          </a:solidFill>
          <a:latin typeface="+mn-lt"/>
          <a:ea typeface="+mn-ea"/>
          <a:cs typeface="+mn-cs"/>
        </a:defRPr>
      </a:lvl3pPr>
      <a:lvl4pPr marL="2275484" indent="-325069" algn="l" defTabSz="650138" rtl="0" eaLnBrk="1" latinLnBrk="0" hangingPunct="1">
        <a:spcBef>
          <a:spcPct val="20000"/>
        </a:spcBef>
        <a:buFont typeface="Arial"/>
        <a:buChar char="–"/>
        <a:defRPr sz="2844" kern="1200">
          <a:solidFill>
            <a:schemeClr val="tx1"/>
          </a:solidFill>
          <a:latin typeface="+mn-lt"/>
          <a:ea typeface="+mn-ea"/>
          <a:cs typeface="+mn-cs"/>
        </a:defRPr>
      </a:lvl4pPr>
      <a:lvl5pPr marL="2925623" indent="-325069" algn="l" defTabSz="650138" rtl="0" eaLnBrk="1" latinLnBrk="0" hangingPunct="1">
        <a:spcBef>
          <a:spcPct val="20000"/>
        </a:spcBef>
        <a:buFont typeface="Arial"/>
        <a:buChar char="»"/>
        <a:defRPr sz="2844" kern="1200">
          <a:solidFill>
            <a:schemeClr val="tx1"/>
          </a:solidFill>
          <a:latin typeface="+mn-lt"/>
          <a:ea typeface="+mn-ea"/>
          <a:cs typeface="+mn-cs"/>
        </a:defRPr>
      </a:lvl5pPr>
      <a:lvl6pPr marL="3575761" indent="-325069" algn="l" defTabSz="650138" rtl="0" eaLnBrk="1" latinLnBrk="0" hangingPunct="1">
        <a:spcBef>
          <a:spcPct val="20000"/>
        </a:spcBef>
        <a:buFont typeface="Arial"/>
        <a:buChar char="•"/>
        <a:defRPr sz="2844" kern="1200">
          <a:solidFill>
            <a:schemeClr val="tx1"/>
          </a:solidFill>
          <a:latin typeface="+mn-lt"/>
          <a:ea typeface="+mn-ea"/>
          <a:cs typeface="+mn-cs"/>
        </a:defRPr>
      </a:lvl6pPr>
      <a:lvl7pPr marL="4225900" indent="-325069" algn="l" defTabSz="650138" rtl="0" eaLnBrk="1" latinLnBrk="0" hangingPunct="1">
        <a:spcBef>
          <a:spcPct val="20000"/>
        </a:spcBef>
        <a:buFont typeface="Arial"/>
        <a:buChar char="•"/>
        <a:defRPr sz="2844" kern="1200">
          <a:solidFill>
            <a:schemeClr val="tx1"/>
          </a:solidFill>
          <a:latin typeface="+mn-lt"/>
          <a:ea typeface="+mn-ea"/>
          <a:cs typeface="+mn-cs"/>
        </a:defRPr>
      </a:lvl7pPr>
      <a:lvl8pPr marL="4876038" indent="-325069" algn="l" defTabSz="650138" rtl="0" eaLnBrk="1" latinLnBrk="0" hangingPunct="1">
        <a:spcBef>
          <a:spcPct val="20000"/>
        </a:spcBef>
        <a:buFont typeface="Arial"/>
        <a:buChar char="•"/>
        <a:defRPr sz="2844" kern="1200">
          <a:solidFill>
            <a:schemeClr val="tx1"/>
          </a:solidFill>
          <a:latin typeface="+mn-lt"/>
          <a:ea typeface="+mn-ea"/>
          <a:cs typeface="+mn-cs"/>
        </a:defRPr>
      </a:lvl8pPr>
      <a:lvl9pPr marL="5526176" indent="-325069" algn="l" defTabSz="650138" rtl="0" eaLnBrk="1" latinLnBrk="0" hangingPunct="1">
        <a:spcBef>
          <a:spcPct val="20000"/>
        </a:spcBef>
        <a:buFont typeface="Arial"/>
        <a:buChar char="•"/>
        <a:defRPr sz="2844" kern="1200">
          <a:solidFill>
            <a:schemeClr val="tx1"/>
          </a:solidFill>
          <a:latin typeface="+mn-lt"/>
          <a:ea typeface="+mn-ea"/>
          <a:cs typeface="+mn-cs"/>
        </a:defRPr>
      </a:lvl9pPr>
    </p:bodyStyle>
    <p:otherStyle>
      <a:defPPr>
        <a:defRPr lang="fr-FR"/>
      </a:defPPr>
      <a:lvl1pPr marL="0" algn="l" defTabSz="650138" rtl="0" eaLnBrk="1" latinLnBrk="0" hangingPunct="1">
        <a:defRPr sz="2560" kern="1200">
          <a:solidFill>
            <a:schemeClr val="tx1"/>
          </a:solidFill>
          <a:latin typeface="+mn-lt"/>
          <a:ea typeface="+mn-ea"/>
          <a:cs typeface="+mn-cs"/>
        </a:defRPr>
      </a:lvl1pPr>
      <a:lvl2pPr marL="650138" algn="l" defTabSz="650138" rtl="0" eaLnBrk="1" latinLnBrk="0" hangingPunct="1">
        <a:defRPr sz="2560" kern="1200">
          <a:solidFill>
            <a:schemeClr val="tx1"/>
          </a:solidFill>
          <a:latin typeface="+mn-lt"/>
          <a:ea typeface="+mn-ea"/>
          <a:cs typeface="+mn-cs"/>
        </a:defRPr>
      </a:lvl2pPr>
      <a:lvl3pPr marL="1300277" algn="l" defTabSz="650138" rtl="0" eaLnBrk="1" latinLnBrk="0" hangingPunct="1">
        <a:defRPr sz="2560" kern="1200">
          <a:solidFill>
            <a:schemeClr val="tx1"/>
          </a:solidFill>
          <a:latin typeface="+mn-lt"/>
          <a:ea typeface="+mn-ea"/>
          <a:cs typeface="+mn-cs"/>
        </a:defRPr>
      </a:lvl3pPr>
      <a:lvl4pPr marL="1950415" algn="l" defTabSz="650138" rtl="0" eaLnBrk="1" latinLnBrk="0" hangingPunct="1">
        <a:defRPr sz="2560" kern="1200">
          <a:solidFill>
            <a:schemeClr val="tx1"/>
          </a:solidFill>
          <a:latin typeface="+mn-lt"/>
          <a:ea typeface="+mn-ea"/>
          <a:cs typeface="+mn-cs"/>
        </a:defRPr>
      </a:lvl4pPr>
      <a:lvl5pPr marL="2600554" algn="l" defTabSz="650138" rtl="0" eaLnBrk="1" latinLnBrk="0" hangingPunct="1">
        <a:defRPr sz="2560" kern="1200">
          <a:solidFill>
            <a:schemeClr val="tx1"/>
          </a:solidFill>
          <a:latin typeface="+mn-lt"/>
          <a:ea typeface="+mn-ea"/>
          <a:cs typeface="+mn-cs"/>
        </a:defRPr>
      </a:lvl5pPr>
      <a:lvl6pPr marL="3250692" algn="l" defTabSz="650138" rtl="0" eaLnBrk="1" latinLnBrk="0" hangingPunct="1">
        <a:defRPr sz="2560" kern="1200">
          <a:solidFill>
            <a:schemeClr val="tx1"/>
          </a:solidFill>
          <a:latin typeface="+mn-lt"/>
          <a:ea typeface="+mn-ea"/>
          <a:cs typeface="+mn-cs"/>
        </a:defRPr>
      </a:lvl6pPr>
      <a:lvl7pPr marL="3900830" algn="l" defTabSz="650138" rtl="0" eaLnBrk="1" latinLnBrk="0" hangingPunct="1">
        <a:defRPr sz="2560" kern="1200">
          <a:solidFill>
            <a:schemeClr val="tx1"/>
          </a:solidFill>
          <a:latin typeface="+mn-lt"/>
          <a:ea typeface="+mn-ea"/>
          <a:cs typeface="+mn-cs"/>
        </a:defRPr>
      </a:lvl7pPr>
      <a:lvl8pPr marL="4550969" algn="l" defTabSz="650138" rtl="0" eaLnBrk="1" latinLnBrk="0" hangingPunct="1">
        <a:defRPr sz="2560" kern="1200">
          <a:solidFill>
            <a:schemeClr val="tx1"/>
          </a:solidFill>
          <a:latin typeface="+mn-lt"/>
          <a:ea typeface="+mn-ea"/>
          <a:cs typeface="+mn-cs"/>
        </a:defRPr>
      </a:lvl8pPr>
      <a:lvl9pPr marL="5201107" algn="l" defTabSz="650138" rtl="0" eaLnBrk="1" latinLnBrk="0" hangingPunct="1">
        <a:defRPr sz="2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29" y="3191690"/>
            <a:ext cx="13002684" cy="2300886"/>
          </a:xfrm>
        </p:spPr>
        <p:txBody>
          <a:bodyPr/>
          <a:lstStyle/>
          <a:p>
            <a:pPr>
              <a:lnSpc>
                <a:spcPct val="150000"/>
              </a:lnSpc>
            </a:pPr>
            <a:r>
              <a:rPr lang="LID8192" dirty="0"/>
              <a:t>Green Skills Needs</a:t>
            </a:r>
            <a:br>
              <a:rPr lang="LID8192" dirty="0"/>
            </a:br>
            <a:r>
              <a:rPr lang="LID8192" sz="3600" dirty="0"/>
              <a:t>For the maritime transport</a:t>
            </a:r>
            <a:endParaRPr lang="fr-FR" sz="3600" dirty="0"/>
          </a:p>
        </p:txBody>
      </p:sp>
      <p:sp>
        <p:nvSpPr>
          <p:cNvPr id="4" name="Espace réservé du texte 3"/>
          <p:cNvSpPr>
            <a:spLocks noGrp="1"/>
          </p:cNvSpPr>
          <p:nvPr>
            <p:ph type="body" sz="quarter" idx="11"/>
          </p:nvPr>
        </p:nvSpPr>
        <p:spPr>
          <a:xfrm>
            <a:off x="0" y="6686608"/>
            <a:ext cx="13003213" cy="960698"/>
          </a:xfrm>
        </p:spPr>
        <p:txBody>
          <a:bodyPr/>
          <a:lstStyle/>
          <a:p>
            <a:r>
              <a:rPr lang="LID8192" dirty="0"/>
              <a:t>Eurico Ortiga </a:t>
            </a:r>
          </a:p>
          <a:p>
            <a:r>
              <a:rPr lang="LID8192" dirty="0"/>
              <a:t>Senior Policy Officer at ECSA</a:t>
            </a:r>
          </a:p>
          <a:p>
            <a:r>
              <a:rPr lang="LID8192" dirty="0"/>
              <a:t>20 April 2023</a:t>
            </a:r>
            <a:endParaRPr lang="fr-FR" dirty="0"/>
          </a:p>
        </p:txBody>
      </p:sp>
    </p:spTree>
    <p:extLst>
      <p:ext uri="{BB962C8B-B14F-4D97-AF65-F5344CB8AC3E}">
        <p14:creationId xmlns:p14="http://schemas.microsoft.com/office/powerpoint/2010/main" val="307287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en-GB" sz="2800" b="1" dirty="0"/>
              <a:t>About ECSA</a:t>
            </a:r>
          </a:p>
          <a:p>
            <a:pPr marL="342900" indent="-342900">
              <a:buFont typeface="Arial" panose="020B0604020202020204" pitchFamily="34" charset="0"/>
              <a:buChar char="•"/>
            </a:pPr>
            <a:r>
              <a:rPr lang="en-GB" sz="2800" dirty="0"/>
              <a:t>Representing 2</a:t>
            </a:r>
            <a:r>
              <a:rPr lang="LID8192" sz="2800" dirty="0"/>
              <a:t>1</a:t>
            </a:r>
            <a:r>
              <a:rPr lang="en-GB" sz="2800" dirty="0"/>
              <a:t> national shipowners’ associations of the EU countries</a:t>
            </a:r>
            <a:r>
              <a:rPr lang="LID8192" sz="2800" dirty="0"/>
              <a:t> </a:t>
            </a:r>
            <a:r>
              <a:rPr lang="en-GB" sz="2800" dirty="0"/>
              <a:t>and Norway</a:t>
            </a:r>
          </a:p>
          <a:p>
            <a:pPr marL="342900" indent="-342900">
              <a:buFont typeface="Arial" panose="020B0604020202020204" pitchFamily="34" charset="0"/>
              <a:buChar char="•"/>
            </a:pPr>
            <a:r>
              <a:rPr lang="en-GB" sz="2800" dirty="0"/>
              <a:t>Founded in 1965  </a:t>
            </a:r>
          </a:p>
          <a:p>
            <a:pPr marL="342900" indent="-342900">
              <a:buFont typeface="Arial" panose="020B0604020202020204" pitchFamily="34" charset="0"/>
              <a:buChar char="•"/>
            </a:pPr>
            <a:r>
              <a:rPr lang="en-GB" sz="2800" dirty="0"/>
              <a:t>Promotes and protects the interests of European shipping </a:t>
            </a:r>
          </a:p>
          <a:p>
            <a:pPr marL="342900" indent="-342900">
              <a:buFont typeface="Arial" panose="020B0604020202020204" pitchFamily="34" charset="0"/>
              <a:buChar char="•"/>
            </a:pPr>
            <a:r>
              <a:rPr lang="en-GB" sz="2800" dirty="0"/>
              <a:t>Brussels Secretariat – 1</a:t>
            </a:r>
            <a:r>
              <a:rPr lang="LID8192" sz="2800" dirty="0"/>
              <a:t>0</a:t>
            </a:r>
            <a:r>
              <a:rPr lang="en-GB" sz="2800" dirty="0"/>
              <a:t> employees</a:t>
            </a:r>
            <a:r>
              <a:rPr lang="en-GB" sz="2400" dirty="0"/>
              <a:t>  </a:t>
            </a:r>
            <a:endParaRPr lang="LID8192" sz="2400" dirty="0"/>
          </a:p>
          <a:p>
            <a:pPr marL="342900" indent="-342900">
              <a:buFont typeface="Arial" panose="020B0604020202020204" pitchFamily="34" charset="0"/>
              <a:buChar char="•"/>
            </a:pPr>
            <a:r>
              <a:rPr lang="LID8192" sz="2800" dirty="0"/>
              <a:t>EU social partner for maritime transport</a:t>
            </a:r>
            <a:endParaRPr lang="en-GB" sz="2800" dirty="0"/>
          </a:p>
          <a:p>
            <a:endParaRPr lang="fr-FR" dirty="0"/>
          </a:p>
        </p:txBody>
      </p:sp>
      <p:sp>
        <p:nvSpPr>
          <p:cNvPr id="4" name="Espace réservé du texte 3"/>
          <p:cNvSpPr>
            <a:spLocks noGrp="1"/>
          </p:cNvSpPr>
          <p:nvPr>
            <p:ph type="body" sz="quarter" idx="13"/>
          </p:nvPr>
        </p:nvSpPr>
        <p:spPr/>
        <p:txBody>
          <a:bodyPr/>
          <a:lstStyle/>
          <a:p>
            <a:endParaRPr lang="fr-FR"/>
          </a:p>
        </p:txBody>
      </p:sp>
    </p:spTree>
    <p:extLst>
      <p:ext uri="{BB962C8B-B14F-4D97-AF65-F5344CB8AC3E}">
        <p14:creationId xmlns:p14="http://schemas.microsoft.com/office/powerpoint/2010/main" val="786253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1324947" y="1099875"/>
            <a:ext cx="9207500" cy="1287463"/>
          </a:xfrm>
        </p:spPr>
        <p:txBody>
          <a:bodyPr/>
          <a:lstStyle/>
          <a:p>
            <a:r>
              <a:rPr lang="LID8192" sz="4000" b="1" dirty="0"/>
              <a:t>Green Skills definition</a:t>
            </a:r>
            <a:endParaRPr lang="fr-FR" sz="4000" b="1" dirty="0"/>
          </a:p>
        </p:txBody>
      </p:sp>
      <p:sp>
        <p:nvSpPr>
          <p:cNvPr id="3" name="Espace réservé du texte 2"/>
          <p:cNvSpPr>
            <a:spLocks noGrp="1"/>
          </p:cNvSpPr>
          <p:nvPr>
            <p:ph type="body" sz="quarter" idx="11"/>
          </p:nvPr>
        </p:nvSpPr>
        <p:spPr>
          <a:xfrm>
            <a:off x="2146667" y="1887542"/>
            <a:ext cx="9207500" cy="6644857"/>
          </a:xfrm>
        </p:spPr>
        <p:txBody>
          <a:bodyPr/>
          <a:lstStyle/>
          <a:p>
            <a:pPr algn="just"/>
            <a:endParaRPr lang="LID8192" dirty="0"/>
          </a:p>
          <a:p>
            <a:pPr algn="just">
              <a:buFont typeface="Wingdings" panose="05000000000000000000" pitchFamily="2" charset="2"/>
              <a:buChar char="Ø"/>
            </a:pPr>
            <a:r>
              <a:rPr lang="LID8192" b="1" dirty="0"/>
              <a:t>G</a:t>
            </a:r>
            <a:r>
              <a:rPr lang="en-GB" b="1" dirty="0" err="1"/>
              <a:t>reen</a:t>
            </a:r>
            <a:r>
              <a:rPr lang="en-GB" b="1" dirty="0"/>
              <a:t> skills </a:t>
            </a:r>
            <a:r>
              <a:rPr lang="LID8192" b="1" dirty="0"/>
              <a:t>are:</a:t>
            </a:r>
          </a:p>
          <a:p>
            <a:pPr lvl="1" algn="just">
              <a:buFont typeface="Courier New" panose="02070309020205020404" pitchFamily="49" charset="0"/>
              <a:buChar char="o"/>
            </a:pPr>
            <a:r>
              <a:rPr lang="LID8192" sz="2800" dirty="0">
                <a:solidFill>
                  <a:srgbClr val="005A9B"/>
                </a:solidFill>
              </a:rPr>
              <a:t>C</a:t>
            </a:r>
            <a:r>
              <a:rPr lang="en-GB" sz="2800" dirty="0" err="1">
                <a:solidFill>
                  <a:srgbClr val="005A9B"/>
                </a:solidFill>
              </a:rPr>
              <a:t>apacity</a:t>
            </a:r>
            <a:r>
              <a:rPr lang="en-GB" sz="2800" dirty="0">
                <a:solidFill>
                  <a:srgbClr val="005A9B"/>
                </a:solidFill>
              </a:rPr>
              <a:t> </a:t>
            </a:r>
            <a:r>
              <a:rPr lang="LID8192" sz="2800" dirty="0">
                <a:solidFill>
                  <a:srgbClr val="005A9B"/>
                </a:solidFill>
              </a:rPr>
              <a:t>when</a:t>
            </a:r>
            <a:r>
              <a:rPr lang="en-GB" sz="2800" dirty="0">
                <a:solidFill>
                  <a:srgbClr val="005A9B"/>
                </a:solidFill>
              </a:rPr>
              <a:t> taking decisions</a:t>
            </a:r>
            <a:r>
              <a:rPr lang="LID8192" sz="2800" dirty="0">
                <a:solidFill>
                  <a:srgbClr val="005A9B"/>
                </a:solidFill>
              </a:rPr>
              <a:t> </a:t>
            </a:r>
            <a:r>
              <a:rPr lang="en-GB" sz="2800" dirty="0">
                <a:solidFill>
                  <a:srgbClr val="005A9B"/>
                </a:solidFill>
              </a:rPr>
              <a:t>to include environmental concerns</a:t>
            </a:r>
            <a:r>
              <a:rPr lang="LID8192" sz="2800" dirty="0">
                <a:solidFill>
                  <a:srgbClr val="005A9B"/>
                </a:solidFill>
              </a:rPr>
              <a:t>,</a:t>
            </a:r>
            <a:r>
              <a:rPr lang="en-GB" sz="2800" dirty="0">
                <a:solidFill>
                  <a:srgbClr val="005A9B"/>
                </a:solidFill>
              </a:rPr>
              <a:t> alongside others such performance and safety, in the choice of processes and technologies</a:t>
            </a:r>
            <a:r>
              <a:rPr lang="LID8192" sz="2800" dirty="0">
                <a:solidFill>
                  <a:srgbClr val="005A9B"/>
                </a:solidFill>
              </a:rPr>
              <a:t>;</a:t>
            </a:r>
          </a:p>
          <a:p>
            <a:pPr lvl="1" algn="just">
              <a:buFont typeface="Courier New" panose="02070309020205020404" pitchFamily="49" charset="0"/>
              <a:buChar char="o"/>
            </a:pPr>
            <a:r>
              <a:rPr lang="LID8192" sz="2800" dirty="0">
                <a:solidFill>
                  <a:srgbClr val="005A9B"/>
                </a:solidFill>
              </a:rPr>
              <a:t>M</a:t>
            </a:r>
            <a:r>
              <a:rPr lang="en-GB" sz="2800" dirty="0" err="1">
                <a:solidFill>
                  <a:srgbClr val="005A9B"/>
                </a:solidFill>
              </a:rPr>
              <a:t>uch</a:t>
            </a:r>
            <a:r>
              <a:rPr lang="en-GB" sz="2800" dirty="0">
                <a:solidFill>
                  <a:srgbClr val="005A9B"/>
                </a:solidFill>
              </a:rPr>
              <a:t> more based on </a:t>
            </a:r>
            <a:r>
              <a:rPr lang="LID8192" sz="2800" dirty="0">
                <a:solidFill>
                  <a:srgbClr val="005A9B"/>
                </a:solidFill>
              </a:rPr>
              <a:t>awareness</a:t>
            </a:r>
            <a:r>
              <a:rPr lang="en-GB" sz="2800" dirty="0">
                <a:solidFill>
                  <a:srgbClr val="005A9B"/>
                </a:solidFill>
              </a:rPr>
              <a:t> than on substantial </a:t>
            </a:r>
            <a:r>
              <a:rPr lang="LID8192" sz="2800" dirty="0">
                <a:solidFill>
                  <a:srgbClr val="005A9B"/>
                </a:solidFill>
              </a:rPr>
              <a:t> </a:t>
            </a:r>
            <a:r>
              <a:rPr lang="en-GB" sz="2800" dirty="0">
                <a:solidFill>
                  <a:srgbClr val="005A9B"/>
                </a:solidFill>
              </a:rPr>
              <a:t>knowledge</a:t>
            </a:r>
            <a:r>
              <a:rPr lang="LID8192" sz="2800" dirty="0">
                <a:solidFill>
                  <a:srgbClr val="005A9B"/>
                </a:solidFill>
              </a:rPr>
              <a:t>;</a:t>
            </a:r>
          </a:p>
          <a:p>
            <a:pPr algn="just">
              <a:buFont typeface="Wingdings" panose="05000000000000000000" pitchFamily="2" charset="2"/>
              <a:buChar char="Ø"/>
            </a:pPr>
            <a:endParaRPr lang="LID8192" dirty="0"/>
          </a:p>
          <a:p>
            <a:pPr algn="just">
              <a:buFont typeface="Wingdings" panose="05000000000000000000" pitchFamily="2" charset="2"/>
              <a:buChar char="Ø"/>
            </a:pPr>
            <a:r>
              <a:rPr lang="LID8192" b="1" dirty="0"/>
              <a:t>Green skills to:</a:t>
            </a:r>
          </a:p>
          <a:p>
            <a:pPr lvl="1" algn="just">
              <a:buFont typeface="Courier New" panose="02070309020205020404" pitchFamily="49" charset="0"/>
              <a:buChar char="o"/>
            </a:pPr>
            <a:r>
              <a:rPr lang="LID8192" sz="2800" dirty="0">
                <a:solidFill>
                  <a:srgbClr val="005A9B"/>
                </a:solidFill>
              </a:rPr>
              <a:t>Reduce</a:t>
            </a:r>
            <a:r>
              <a:rPr lang="en-GB" sz="2800" dirty="0">
                <a:solidFill>
                  <a:srgbClr val="005A9B"/>
                </a:solidFill>
              </a:rPr>
              <a:t> environmental impacts</a:t>
            </a:r>
            <a:r>
              <a:rPr lang="LID8192" sz="2800" dirty="0">
                <a:solidFill>
                  <a:srgbClr val="005A9B"/>
                </a:solidFill>
              </a:rPr>
              <a:t>;</a:t>
            </a:r>
            <a:r>
              <a:rPr lang="en-GB" sz="2800" dirty="0">
                <a:solidFill>
                  <a:srgbClr val="005A9B"/>
                </a:solidFill>
              </a:rPr>
              <a:t> </a:t>
            </a:r>
            <a:endParaRPr lang="LID8192" sz="2800" dirty="0">
              <a:solidFill>
                <a:srgbClr val="005A9B"/>
              </a:solidFill>
            </a:endParaRPr>
          </a:p>
          <a:p>
            <a:pPr lvl="1" algn="just">
              <a:buFont typeface="Courier New" panose="02070309020205020404" pitchFamily="49" charset="0"/>
              <a:buChar char="o"/>
            </a:pPr>
            <a:r>
              <a:rPr lang="LID8192" sz="2800" dirty="0">
                <a:solidFill>
                  <a:srgbClr val="005A9B"/>
                </a:solidFill>
              </a:rPr>
              <a:t>comply with </a:t>
            </a:r>
            <a:r>
              <a:rPr lang="en-GB" sz="2800" dirty="0">
                <a:solidFill>
                  <a:srgbClr val="005A9B"/>
                </a:solidFill>
              </a:rPr>
              <a:t>legislation regulating maritime and related environmental pollution issues</a:t>
            </a:r>
            <a:r>
              <a:rPr lang="LID8192" sz="2800" dirty="0">
                <a:solidFill>
                  <a:srgbClr val="005A9B"/>
                </a:solidFill>
              </a:rPr>
              <a:t>;</a:t>
            </a:r>
          </a:p>
          <a:p>
            <a:pPr algn="just"/>
            <a:endParaRPr lang="LID8192" dirty="0"/>
          </a:p>
          <a:p>
            <a:pPr marL="0" indent="0" algn="just">
              <a:buNone/>
            </a:pPr>
            <a:endParaRPr lang="LID8192" dirty="0"/>
          </a:p>
          <a:p>
            <a:pPr algn="just"/>
            <a:endParaRPr lang="LID8192" dirty="0"/>
          </a:p>
          <a:p>
            <a:pPr algn="just"/>
            <a:endParaRPr lang="LID8192" dirty="0"/>
          </a:p>
          <a:p>
            <a:pPr marL="0" indent="0" algn="just">
              <a:buNone/>
            </a:pPr>
            <a:endParaRPr lang="LID8192" dirty="0"/>
          </a:p>
          <a:p>
            <a:pPr marL="0" indent="0" algn="just">
              <a:buNone/>
            </a:pPr>
            <a:endParaRPr lang="LID8192" dirty="0"/>
          </a:p>
        </p:txBody>
      </p:sp>
      <p:sp>
        <p:nvSpPr>
          <p:cNvPr id="5" name="Espace réservé du texte 4"/>
          <p:cNvSpPr>
            <a:spLocks noGrp="1"/>
          </p:cNvSpPr>
          <p:nvPr>
            <p:ph type="body" sz="quarter" idx="13"/>
          </p:nvPr>
        </p:nvSpPr>
        <p:spPr/>
        <p:txBody>
          <a:bodyPr/>
          <a:lstStyle/>
          <a:p>
            <a:endParaRPr lang="fr-FR"/>
          </a:p>
        </p:txBody>
      </p:sp>
    </p:spTree>
    <p:extLst>
      <p:ext uri="{BB962C8B-B14F-4D97-AF65-F5344CB8AC3E}">
        <p14:creationId xmlns:p14="http://schemas.microsoft.com/office/powerpoint/2010/main" val="3457564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1324947" y="1099875"/>
            <a:ext cx="9207500" cy="1287463"/>
          </a:xfrm>
        </p:spPr>
        <p:txBody>
          <a:bodyPr/>
          <a:lstStyle/>
          <a:p>
            <a:r>
              <a:rPr lang="LID8192" sz="4000" b="1" dirty="0"/>
              <a:t>Green Skills definition</a:t>
            </a:r>
            <a:endParaRPr lang="fr-FR" sz="4000" b="1" dirty="0"/>
          </a:p>
        </p:txBody>
      </p:sp>
      <p:sp>
        <p:nvSpPr>
          <p:cNvPr id="3" name="Espace réservé du texte 2"/>
          <p:cNvSpPr>
            <a:spLocks noGrp="1"/>
          </p:cNvSpPr>
          <p:nvPr>
            <p:ph type="body" sz="quarter" idx="11"/>
          </p:nvPr>
        </p:nvSpPr>
        <p:spPr>
          <a:xfrm>
            <a:off x="2293431" y="2606372"/>
            <a:ext cx="9207500" cy="6644857"/>
          </a:xfrm>
        </p:spPr>
        <p:txBody>
          <a:bodyPr/>
          <a:lstStyle/>
          <a:p>
            <a:pPr algn="just">
              <a:buFont typeface="Wingdings" panose="05000000000000000000" pitchFamily="2" charset="2"/>
              <a:buChar char="Ø"/>
            </a:pPr>
            <a:endParaRPr lang="LID8192" dirty="0"/>
          </a:p>
          <a:p>
            <a:pPr algn="just">
              <a:buFont typeface="Wingdings" panose="05000000000000000000" pitchFamily="2" charset="2"/>
              <a:buChar char="Ø"/>
            </a:pPr>
            <a:r>
              <a:rPr lang="LID8192" b="1" dirty="0"/>
              <a:t>Green skills because </a:t>
            </a:r>
            <a:r>
              <a:rPr lang="LID8192" dirty="0"/>
              <a:t>: </a:t>
            </a:r>
          </a:p>
          <a:p>
            <a:pPr algn="just">
              <a:buFont typeface="Wingdings" panose="05000000000000000000" pitchFamily="2" charset="2"/>
              <a:buChar char="Ø"/>
            </a:pPr>
            <a:endParaRPr lang="LID8192" dirty="0"/>
          </a:p>
          <a:p>
            <a:pPr lvl="1" algn="just">
              <a:buFont typeface="Courier New" panose="02070309020205020404" pitchFamily="49" charset="0"/>
              <a:buChar char="o"/>
            </a:pPr>
            <a:r>
              <a:rPr lang="en-GB" sz="2800" dirty="0">
                <a:solidFill>
                  <a:srgbClr val="005A9B"/>
                </a:solidFill>
              </a:rPr>
              <a:t>Inadequate understanding of</a:t>
            </a:r>
            <a:r>
              <a:rPr lang="LID8192" sz="2800" dirty="0">
                <a:solidFill>
                  <a:srgbClr val="005A9B"/>
                </a:solidFill>
              </a:rPr>
              <a:t> specific</a:t>
            </a:r>
            <a:r>
              <a:rPr lang="en-GB" sz="2800" dirty="0">
                <a:solidFill>
                  <a:srgbClr val="005A9B"/>
                </a:solidFill>
              </a:rPr>
              <a:t> needs to protect the environment</a:t>
            </a:r>
            <a:r>
              <a:rPr lang="LID8192" sz="2800" dirty="0">
                <a:solidFill>
                  <a:srgbClr val="005A9B"/>
                </a:solidFill>
              </a:rPr>
              <a:t>;</a:t>
            </a:r>
          </a:p>
          <a:p>
            <a:pPr lvl="1" algn="just">
              <a:buFont typeface="Courier New" panose="02070309020205020404" pitchFamily="49" charset="0"/>
              <a:buChar char="o"/>
            </a:pPr>
            <a:endParaRPr lang="LID8192" sz="2800" dirty="0">
              <a:solidFill>
                <a:srgbClr val="005A9B"/>
              </a:solidFill>
            </a:endParaRPr>
          </a:p>
          <a:p>
            <a:pPr lvl="1" algn="just">
              <a:buFont typeface="Courier New" panose="02070309020205020404" pitchFamily="49" charset="0"/>
              <a:buChar char="o"/>
            </a:pPr>
            <a:r>
              <a:rPr lang="en-GB" sz="2800" dirty="0">
                <a:solidFill>
                  <a:srgbClr val="005A9B"/>
                </a:solidFill>
              </a:rPr>
              <a:t>Insufficient knowledge of competencies needed to use tools and follow procedures ensuring appropriate environment protection properly</a:t>
            </a:r>
            <a:r>
              <a:rPr lang="LID8192" sz="2800" dirty="0">
                <a:solidFill>
                  <a:srgbClr val="005A9B"/>
                </a:solidFill>
              </a:rPr>
              <a:t>.</a:t>
            </a:r>
          </a:p>
          <a:p>
            <a:pPr marL="0" indent="0" algn="just">
              <a:buNone/>
            </a:pPr>
            <a:endParaRPr lang="fr-FR" sz="3200" dirty="0"/>
          </a:p>
        </p:txBody>
      </p:sp>
      <p:sp>
        <p:nvSpPr>
          <p:cNvPr id="5" name="Espace réservé du texte 4"/>
          <p:cNvSpPr>
            <a:spLocks noGrp="1"/>
          </p:cNvSpPr>
          <p:nvPr>
            <p:ph type="body" sz="quarter" idx="13"/>
          </p:nvPr>
        </p:nvSpPr>
        <p:spPr/>
        <p:txBody>
          <a:bodyPr/>
          <a:lstStyle/>
          <a:p>
            <a:endParaRPr lang="fr-FR"/>
          </a:p>
        </p:txBody>
      </p:sp>
    </p:spTree>
    <p:extLst>
      <p:ext uri="{BB962C8B-B14F-4D97-AF65-F5344CB8AC3E}">
        <p14:creationId xmlns:p14="http://schemas.microsoft.com/office/powerpoint/2010/main" val="1314576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1324947" y="1099875"/>
            <a:ext cx="9207500" cy="1287463"/>
          </a:xfrm>
        </p:spPr>
        <p:txBody>
          <a:bodyPr/>
          <a:lstStyle/>
          <a:p>
            <a:r>
              <a:rPr lang="LID8192" sz="4000" b="1" dirty="0"/>
              <a:t>Green tasks</a:t>
            </a:r>
            <a:endParaRPr lang="fr-FR" sz="4000" b="1" dirty="0"/>
          </a:p>
        </p:txBody>
      </p:sp>
      <p:sp>
        <p:nvSpPr>
          <p:cNvPr id="3" name="Espace réservé du texte 2"/>
          <p:cNvSpPr>
            <a:spLocks noGrp="1"/>
          </p:cNvSpPr>
          <p:nvPr>
            <p:ph type="body" sz="quarter" idx="11"/>
          </p:nvPr>
        </p:nvSpPr>
        <p:spPr>
          <a:xfrm>
            <a:off x="2463248" y="2112027"/>
            <a:ext cx="9207500" cy="6644857"/>
          </a:xfrm>
        </p:spPr>
        <p:txBody>
          <a:bodyPr/>
          <a:lstStyle/>
          <a:p>
            <a:pPr algn="just">
              <a:spcAft>
                <a:spcPts val="600"/>
              </a:spcAft>
            </a:pPr>
            <a:r>
              <a:rPr lang="en-GB" dirty="0"/>
              <a:t>Measurement, calculation and documentation of emissions, EU and international legislation;</a:t>
            </a:r>
          </a:p>
          <a:p>
            <a:pPr algn="just">
              <a:spcAft>
                <a:spcPts val="600"/>
              </a:spcAft>
            </a:pPr>
            <a:r>
              <a:rPr lang="en-GB" dirty="0"/>
              <a:t>Operation of complex hybrid and zero-emission pieces of machinery; </a:t>
            </a:r>
          </a:p>
          <a:p>
            <a:pPr algn="just">
              <a:spcAft>
                <a:spcPts val="600"/>
              </a:spcAft>
            </a:pPr>
            <a:r>
              <a:rPr lang="en-GB" dirty="0"/>
              <a:t>Environmental economics, performance management systems</a:t>
            </a:r>
            <a:r>
              <a:rPr lang="LID8192" dirty="0"/>
              <a:t>;</a:t>
            </a:r>
            <a:endParaRPr lang="en-GB" dirty="0"/>
          </a:p>
          <a:p>
            <a:pPr algn="just">
              <a:spcAft>
                <a:spcPts val="600"/>
              </a:spcAft>
            </a:pPr>
            <a:r>
              <a:rPr lang="en-GB" dirty="0"/>
              <a:t>Logistics and optimisation methods to achieve high vessel utilisation</a:t>
            </a:r>
            <a:r>
              <a:rPr lang="LID8192" dirty="0"/>
              <a:t>;</a:t>
            </a:r>
            <a:endParaRPr lang="en-GB" dirty="0"/>
          </a:p>
          <a:p>
            <a:pPr algn="just">
              <a:spcAft>
                <a:spcPts val="600"/>
              </a:spcAft>
            </a:pPr>
            <a:r>
              <a:rPr lang="en-GB" dirty="0"/>
              <a:t>Advanced routeing, considering factors such as wind, current, and waves</a:t>
            </a:r>
            <a:r>
              <a:rPr lang="LID8192" dirty="0"/>
              <a:t>;</a:t>
            </a:r>
            <a:endParaRPr lang="en-GB" dirty="0"/>
          </a:p>
          <a:p>
            <a:pPr algn="just">
              <a:spcAft>
                <a:spcPts val="600"/>
              </a:spcAft>
            </a:pPr>
            <a:r>
              <a:rPr lang="en-GB" dirty="0"/>
              <a:t>How to handle a variety of fuels (harmful content, explosion etc.)</a:t>
            </a:r>
            <a:r>
              <a:rPr lang="LID8192" dirty="0"/>
              <a:t>.</a:t>
            </a:r>
            <a:endParaRPr lang="en-GB" dirty="0"/>
          </a:p>
          <a:p>
            <a:pPr algn="just"/>
            <a:endParaRPr lang="fr-FR" dirty="0"/>
          </a:p>
        </p:txBody>
      </p:sp>
      <p:sp>
        <p:nvSpPr>
          <p:cNvPr id="5" name="Espace réservé du texte 4"/>
          <p:cNvSpPr>
            <a:spLocks noGrp="1"/>
          </p:cNvSpPr>
          <p:nvPr>
            <p:ph type="body" sz="quarter" idx="13"/>
          </p:nvPr>
        </p:nvSpPr>
        <p:spPr/>
        <p:txBody>
          <a:bodyPr/>
          <a:lstStyle/>
          <a:p>
            <a:endParaRPr lang="fr-FR"/>
          </a:p>
        </p:txBody>
      </p:sp>
    </p:spTree>
    <p:extLst>
      <p:ext uri="{BB962C8B-B14F-4D97-AF65-F5344CB8AC3E}">
        <p14:creationId xmlns:p14="http://schemas.microsoft.com/office/powerpoint/2010/main" val="2935344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1324947" y="1099875"/>
            <a:ext cx="9207500" cy="1287463"/>
          </a:xfrm>
        </p:spPr>
        <p:txBody>
          <a:bodyPr/>
          <a:lstStyle/>
          <a:p>
            <a:r>
              <a:rPr lang="en-GB" sz="4000" b="1" dirty="0"/>
              <a:t>P</a:t>
            </a:r>
            <a:r>
              <a:rPr lang="LID8192" sz="4000" b="1" dirty="0"/>
              <a:t>reparing seafarers</a:t>
            </a:r>
            <a:endParaRPr lang="fr-FR" sz="4000" b="1" dirty="0"/>
          </a:p>
        </p:txBody>
      </p:sp>
      <p:sp>
        <p:nvSpPr>
          <p:cNvPr id="3" name="Espace réservé du texte 2"/>
          <p:cNvSpPr>
            <a:spLocks noGrp="1"/>
          </p:cNvSpPr>
          <p:nvPr>
            <p:ph type="body" sz="quarter" idx="11"/>
          </p:nvPr>
        </p:nvSpPr>
        <p:spPr>
          <a:xfrm>
            <a:off x="2188928" y="2064262"/>
            <a:ext cx="9207500" cy="6644857"/>
          </a:xfrm>
        </p:spPr>
        <p:txBody>
          <a:bodyPr/>
          <a:lstStyle/>
          <a:p>
            <a:pPr algn="just"/>
            <a:r>
              <a:rPr lang="LID8192" sz="2400" dirty="0"/>
              <a:t>Need to upskill and reskill</a:t>
            </a:r>
            <a:r>
              <a:rPr lang="en-GB" sz="2400" dirty="0"/>
              <a:t> the necessary knowledge, skills, and competencies for operating a vessel in an environmentally friendly and sustainable way</a:t>
            </a:r>
            <a:r>
              <a:rPr lang="LID8192" sz="2400" dirty="0"/>
              <a:t>;</a:t>
            </a:r>
          </a:p>
          <a:p>
            <a:pPr algn="just"/>
            <a:endParaRPr lang="LID8192" sz="2400" dirty="0"/>
          </a:p>
          <a:p>
            <a:pPr algn="just"/>
            <a:r>
              <a:rPr lang="LID8192" sz="2400" dirty="0"/>
              <a:t>N</a:t>
            </a:r>
            <a:r>
              <a:rPr lang="en-GB" sz="2400" dirty="0" err="1"/>
              <a:t>eed</a:t>
            </a:r>
            <a:r>
              <a:rPr lang="en-GB" sz="2400" dirty="0"/>
              <a:t> for an extension of the set of core skills </a:t>
            </a:r>
            <a:r>
              <a:rPr lang="LID8192" sz="2400" dirty="0"/>
              <a:t>in order </a:t>
            </a:r>
            <a:r>
              <a:rPr lang="en-GB" sz="2400" dirty="0"/>
              <a:t>to limit pollution and environmentally-damaging emissions caused by the routine operations of ships or in the event of an emergency. </a:t>
            </a:r>
            <a:endParaRPr lang="LID8192" sz="2400" dirty="0"/>
          </a:p>
          <a:p>
            <a:pPr algn="just"/>
            <a:endParaRPr lang="LID8192" sz="2400" dirty="0"/>
          </a:p>
          <a:p>
            <a:pPr algn="just"/>
            <a:r>
              <a:rPr lang="LID8192" sz="2400" dirty="0"/>
              <a:t>T</a:t>
            </a:r>
            <a:r>
              <a:rPr lang="en-GB" sz="2400" dirty="0"/>
              <a:t>he transition towards decarbonisation not only requires retaining and ensuring the growth of the maritime workforce, but the maritime sector at large will need updated training requirements, upskilling and reskilling to meet the EU climate targets. </a:t>
            </a:r>
            <a:r>
              <a:rPr lang="en-GB" sz="2400" b="1" dirty="0"/>
              <a:t>The earmarking of the EU ETS revenues will be vital to address this need successfully.</a:t>
            </a:r>
            <a:endParaRPr lang="LID8192" sz="2400" b="1" dirty="0"/>
          </a:p>
          <a:p>
            <a:pPr marL="0" indent="0" algn="just">
              <a:buNone/>
            </a:pPr>
            <a:endParaRPr lang="fr-FR" sz="3200" dirty="0"/>
          </a:p>
        </p:txBody>
      </p:sp>
      <p:sp>
        <p:nvSpPr>
          <p:cNvPr id="5" name="Espace réservé du texte 4"/>
          <p:cNvSpPr>
            <a:spLocks noGrp="1"/>
          </p:cNvSpPr>
          <p:nvPr>
            <p:ph type="body" sz="quarter" idx="13"/>
          </p:nvPr>
        </p:nvSpPr>
        <p:spPr/>
        <p:txBody>
          <a:bodyPr/>
          <a:lstStyle/>
          <a:p>
            <a:endParaRPr lang="fr-FR"/>
          </a:p>
        </p:txBody>
      </p:sp>
    </p:spTree>
    <p:extLst>
      <p:ext uri="{BB962C8B-B14F-4D97-AF65-F5344CB8AC3E}">
        <p14:creationId xmlns:p14="http://schemas.microsoft.com/office/powerpoint/2010/main" val="1074198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1324947" y="1099875"/>
            <a:ext cx="9207500" cy="1287463"/>
          </a:xfrm>
        </p:spPr>
        <p:txBody>
          <a:bodyPr/>
          <a:lstStyle/>
          <a:p>
            <a:r>
              <a:rPr lang="LID8192" sz="4000" b="1" dirty="0"/>
              <a:t>Measures - Awareness</a:t>
            </a:r>
            <a:endParaRPr lang="fr-FR" sz="4000" b="1" dirty="0"/>
          </a:p>
        </p:txBody>
      </p:sp>
      <p:sp>
        <p:nvSpPr>
          <p:cNvPr id="3" name="Espace réservé du texte 2"/>
          <p:cNvSpPr>
            <a:spLocks noGrp="1"/>
          </p:cNvSpPr>
          <p:nvPr>
            <p:ph type="body" sz="quarter" idx="11"/>
          </p:nvPr>
        </p:nvSpPr>
        <p:spPr>
          <a:xfrm>
            <a:off x="2467090" y="2632399"/>
            <a:ext cx="9207500" cy="6644857"/>
          </a:xfrm>
        </p:spPr>
        <p:txBody>
          <a:bodyPr/>
          <a:lstStyle/>
          <a:p>
            <a:pPr algn="just"/>
            <a:r>
              <a:rPr lang="en-GB" sz="2400" dirty="0"/>
              <a:t>Developing a low-carbon economy depends more on improving existing skills rather than specialised green skills</a:t>
            </a:r>
            <a:r>
              <a:rPr lang="LID8192" sz="2400" dirty="0"/>
              <a:t>;</a:t>
            </a:r>
            <a:r>
              <a:rPr lang="en-GB" sz="2400" dirty="0"/>
              <a:t> </a:t>
            </a:r>
            <a:endParaRPr lang="LID8192" sz="2400" dirty="0"/>
          </a:p>
          <a:p>
            <a:pPr algn="just"/>
            <a:endParaRPr lang="LID8192" sz="2400" dirty="0"/>
          </a:p>
          <a:p>
            <a:pPr algn="just"/>
            <a:r>
              <a:rPr lang="en-GB" sz="2400" dirty="0"/>
              <a:t>Leading causes and effects of processes taking place in sea transport and influencing the environment should be clearly explained both to shipboard as well as to shore-based personnel</a:t>
            </a:r>
            <a:r>
              <a:rPr lang="LID8192" sz="2400" dirty="0"/>
              <a:t>;</a:t>
            </a:r>
          </a:p>
          <a:p>
            <a:pPr algn="just"/>
            <a:endParaRPr lang="LID8192" sz="2400" dirty="0"/>
          </a:p>
          <a:p>
            <a:pPr algn="just"/>
            <a:r>
              <a:rPr lang="en-GB" sz="2400" dirty="0"/>
              <a:t>EU-wide programmes of measures aiming to increase environmental awareness among seafarers and shore</a:t>
            </a:r>
            <a:r>
              <a:rPr lang="LID8192" sz="2400" dirty="0"/>
              <a:t> </a:t>
            </a:r>
            <a:r>
              <a:rPr lang="en-GB" sz="2400" dirty="0"/>
              <a:t>based staff employed with the maritime industry should be considered</a:t>
            </a:r>
            <a:r>
              <a:rPr lang="LID8192" sz="2400" dirty="0"/>
              <a:t>;</a:t>
            </a:r>
            <a:endParaRPr lang="en-GB" sz="2400" dirty="0"/>
          </a:p>
          <a:p>
            <a:pPr algn="just"/>
            <a:endParaRPr lang="en-GB" sz="2400" dirty="0"/>
          </a:p>
          <a:p>
            <a:pPr algn="just"/>
            <a:endParaRPr lang="en-GB" sz="2400" dirty="0"/>
          </a:p>
        </p:txBody>
      </p:sp>
      <p:sp>
        <p:nvSpPr>
          <p:cNvPr id="5" name="Espace réservé du texte 4"/>
          <p:cNvSpPr>
            <a:spLocks noGrp="1"/>
          </p:cNvSpPr>
          <p:nvPr>
            <p:ph type="body" sz="quarter" idx="13"/>
          </p:nvPr>
        </p:nvSpPr>
        <p:spPr/>
        <p:txBody>
          <a:bodyPr/>
          <a:lstStyle/>
          <a:p>
            <a:endParaRPr lang="fr-FR"/>
          </a:p>
        </p:txBody>
      </p:sp>
    </p:spTree>
    <p:extLst>
      <p:ext uri="{BB962C8B-B14F-4D97-AF65-F5344CB8AC3E}">
        <p14:creationId xmlns:p14="http://schemas.microsoft.com/office/powerpoint/2010/main" val="2018259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1324947" y="1102714"/>
            <a:ext cx="12446096" cy="1287463"/>
          </a:xfrm>
        </p:spPr>
        <p:txBody>
          <a:bodyPr/>
          <a:lstStyle/>
          <a:p>
            <a:r>
              <a:rPr lang="LID8192" sz="4000" b="1" dirty="0"/>
              <a:t>Measures </a:t>
            </a:r>
            <a:r>
              <a:rPr lang="en-GB" sz="4000" b="1" dirty="0"/>
              <a:t>–</a:t>
            </a:r>
            <a:r>
              <a:rPr lang="LID8192" sz="4000" b="1" dirty="0"/>
              <a:t> </a:t>
            </a:r>
            <a:r>
              <a:rPr lang="en-GB" sz="4000" b="1" dirty="0"/>
              <a:t>Courses</a:t>
            </a:r>
            <a:r>
              <a:rPr lang="LID8192" sz="4000" b="1" dirty="0"/>
              <a:t> </a:t>
            </a:r>
            <a:endParaRPr lang="fr-FR" sz="4000" b="1" dirty="0"/>
          </a:p>
        </p:txBody>
      </p:sp>
      <p:sp>
        <p:nvSpPr>
          <p:cNvPr id="3" name="Espace réservé du texte 2"/>
          <p:cNvSpPr>
            <a:spLocks noGrp="1"/>
          </p:cNvSpPr>
          <p:nvPr>
            <p:ph type="body" sz="quarter" idx="11"/>
          </p:nvPr>
        </p:nvSpPr>
        <p:spPr>
          <a:xfrm>
            <a:off x="2188928" y="2824761"/>
            <a:ext cx="9207500" cy="6644857"/>
          </a:xfrm>
        </p:spPr>
        <p:txBody>
          <a:bodyPr/>
          <a:lstStyle/>
          <a:p>
            <a:pPr algn="just"/>
            <a:r>
              <a:rPr lang="LID8192" dirty="0"/>
              <a:t>SkillSea educational packages;</a:t>
            </a:r>
          </a:p>
          <a:p>
            <a:pPr algn="just"/>
            <a:endParaRPr lang="LID8192" dirty="0"/>
          </a:p>
          <a:p>
            <a:pPr algn="just"/>
            <a:r>
              <a:rPr lang="en-GB" dirty="0"/>
              <a:t>Courses aiming to upskill seafarers in procedures and proper use of tools to ensure appropriate environmental protection should be developed and promoted</a:t>
            </a:r>
            <a:r>
              <a:rPr lang="LID8192" dirty="0"/>
              <a:t>, beyond STCW;</a:t>
            </a:r>
          </a:p>
          <a:p>
            <a:pPr algn="just"/>
            <a:endParaRPr lang="LID8192" dirty="0"/>
          </a:p>
          <a:p>
            <a:pPr algn="just"/>
            <a:r>
              <a:rPr lang="en-GB" dirty="0"/>
              <a:t>Courses aiming to upskill seafarers in handling various fuels (for example, hydrogen and ammonia) and batteries concerning risks should be developed</a:t>
            </a:r>
            <a:r>
              <a:rPr lang="LID8192" dirty="0"/>
              <a:t>.</a:t>
            </a:r>
          </a:p>
          <a:p>
            <a:pPr marL="0" indent="0" algn="just">
              <a:buNone/>
            </a:pPr>
            <a:endParaRPr lang="fr-FR" sz="3200" dirty="0"/>
          </a:p>
        </p:txBody>
      </p:sp>
      <p:sp>
        <p:nvSpPr>
          <p:cNvPr id="5" name="Espace réservé du texte 4"/>
          <p:cNvSpPr>
            <a:spLocks noGrp="1"/>
          </p:cNvSpPr>
          <p:nvPr>
            <p:ph type="body" sz="quarter" idx="13"/>
          </p:nvPr>
        </p:nvSpPr>
        <p:spPr/>
        <p:txBody>
          <a:bodyPr/>
          <a:lstStyle/>
          <a:p>
            <a:endParaRPr lang="fr-FR"/>
          </a:p>
        </p:txBody>
      </p:sp>
    </p:spTree>
    <p:extLst>
      <p:ext uri="{BB962C8B-B14F-4D97-AF65-F5344CB8AC3E}">
        <p14:creationId xmlns:p14="http://schemas.microsoft.com/office/powerpoint/2010/main" val="591799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0" y="2387274"/>
            <a:ext cx="13003213" cy="2388378"/>
          </a:xfrm>
        </p:spPr>
        <p:txBody>
          <a:bodyPr/>
          <a:lstStyle/>
          <a:p>
            <a:r>
              <a:rPr lang="fr-FR" dirty="0" err="1"/>
              <a:t>Thank</a:t>
            </a:r>
            <a:r>
              <a:rPr lang="fr-FR" dirty="0"/>
              <a:t> You.</a:t>
            </a:r>
          </a:p>
        </p:txBody>
      </p:sp>
      <p:sp>
        <p:nvSpPr>
          <p:cNvPr id="3" name="Espace réservé du texte 2"/>
          <p:cNvSpPr>
            <a:spLocks noGrp="1"/>
          </p:cNvSpPr>
          <p:nvPr>
            <p:ph type="body" sz="quarter" idx="11"/>
          </p:nvPr>
        </p:nvSpPr>
        <p:spPr>
          <a:xfrm>
            <a:off x="-529" y="4880998"/>
            <a:ext cx="13003213" cy="672582"/>
          </a:xfrm>
        </p:spPr>
        <p:txBody>
          <a:bodyPr/>
          <a:lstStyle/>
          <a:p>
            <a:r>
              <a:rPr lang="LID8192" b="1" dirty="0"/>
              <a:t>Eurico Ortiga</a:t>
            </a:r>
          </a:p>
          <a:p>
            <a:r>
              <a:rPr lang="LID8192" b="1" dirty="0"/>
              <a:t>20 April 2023</a:t>
            </a:r>
            <a:endParaRPr lang="fr-FR" b="1" dirty="0"/>
          </a:p>
        </p:txBody>
      </p:sp>
      <p:sp>
        <p:nvSpPr>
          <p:cNvPr id="4" name="Espace réservé du texte 3"/>
          <p:cNvSpPr>
            <a:spLocks noGrp="1"/>
          </p:cNvSpPr>
          <p:nvPr>
            <p:ph type="body" sz="quarter" idx="12"/>
          </p:nvPr>
        </p:nvSpPr>
        <p:spPr/>
        <p:txBody>
          <a:bodyPr/>
          <a:lstStyle/>
          <a:p>
            <a:r>
              <a:rPr lang="LID8192" dirty="0"/>
              <a:t>www.ecsa.eu</a:t>
            </a:r>
            <a:endParaRPr lang="fr-FR" dirty="0"/>
          </a:p>
        </p:txBody>
      </p:sp>
      <p:sp>
        <p:nvSpPr>
          <p:cNvPr id="5" name="Espace réservé du texte 4"/>
          <p:cNvSpPr>
            <a:spLocks noGrp="1"/>
          </p:cNvSpPr>
          <p:nvPr>
            <p:ph type="body" sz="quarter" idx="13"/>
          </p:nvPr>
        </p:nvSpPr>
        <p:spPr>
          <a:xfrm>
            <a:off x="5368834" y="8472909"/>
            <a:ext cx="4023751" cy="689752"/>
          </a:xfrm>
        </p:spPr>
        <p:txBody>
          <a:bodyPr/>
          <a:lstStyle/>
          <a:p>
            <a:r>
              <a:rPr lang="LID8192" dirty="0"/>
              <a:t>eurico.ortiga@ecsa.eu</a:t>
            </a:r>
            <a:endParaRPr lang="fr-FR" dirty="0"/>
          </a:p>
        </p:txBody>
      </p:sp>
    </p:spTree>
    <p:extLst>
      <p:ext uri="{BB962C8B-B14F-4D97-AF65-F5344CB8AC3E}">
        <p14:creationId xmlns:p14="http://schemas.microsoft.com/office/powerpoint/2010/main" val="416411340"/>
      </p:ext>
    </p:extLst>
  </p:cSld>
  <p:clrMapOvr>
    <a:masterClrMapping/>
  </p:clrMapOvr>
</p:sld>
</file>

<file path=ppt/theme/theme1.xml><?xml version="1.0" encoding="utf-8"?>
<a:theme xmlns:a="http://schemas.openxmlformats.org/drawingml/2006/main" name="Thème Office">
  <a:themeElements>
    <a:clrScheme name="Nuances de gris">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onsolas-Verdana">
      <a:majorFont>
        <a:latin typeface="Consolas" panose="020B0609020204030204"/>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Verdana" panose="020B060403050404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wrap="square" rtlCol="0">
        <a:spAutoFit/>
      </a:bodyPr>
      <a:lstStyle>
        <a:defPPr algn="ctr" fontAlgn="auto">
          <a:spcAft>
            <a:spcPts val="0"/>
          </a:spcAft>
          <a:defRPr sz="4000" b="0" dirty="0" smtClean="0">
            <a:solidFill>
              <a:srgbClr val="595A59"/>
            </a:solidFill>
            <a:latin typeface="+mn-lt"/>
          </a:defRPr>
        </a:defPPr>
      </a:lstStyle>
    </a:txDef>
  </a:objectDefaults>
  <a:extraClrSchemeLst/>
  <a:extLst>
    <a:ext uri="{05A4C25C-085E-4340-85A3-A5531E510DB2}">
      <thm15:themeFamily xmlns:thm15="http://schemas.microsoft.com/office/thememl/2012/main" name="30006_corporate_material_Ppt" id="{09A020CD-AE26-4E40-97DA-93082994D428}" vid="{B773CA38-7F6B-E441-8A49-4A52F78879BD}"/>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30006_corporate_material_Ppt</Template>
  <TotalTime>0</TotalTime>
  <Words>492</Words>
  <Application>Microsoft Office PowerPoint</Application>
  <PresentationFormat>Custom</PresentationFormat>
  <Paragraphs>60</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Courier New</vt:lpstr>
      <vt:lpstr>Verdana</vt:lpstr>
      <vt:lpstr>Wingdings</vt:lpstr>
      <vt:lpstr>Thème Office</vt:lpstr>
      <vt:lpstr>Green Skills Needs For the maritime transport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Karoliina Rasi</dc:creator>
  <cp:lastModifiedBy>Celia McClements</cp:lastModifiedBy>
  <cp:revision>31</cp:revision>
  <cp:lastPrinted>2023-04-19T08:16:17Z</cp:lastPrinted>
  <dcterms:created xsi:type="dcterms:W3CDTF">2017-11-06T11:57:15Z</dcterms:created>
  <dcterms:modified xsi:type="dcterms:W3CDTF">2023-04-20T08:59:17Z</dcterms:modified>
</cp:coreProperties>
</file>