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2" r:id="rId6"/>
    <p:sldMasterId id="2147483684" r:id="rId7"/>
    <p:sldMasterId id="2147483689" r:id="rId8"/>
    <p:sldMasterId id="2147483699" r:id="rId9"/>
  </p:sldMasterIdLst>
  <p:notesMasterIdLst>
    <p:notesMasterId r:id="rId13"/>
  </p:notesMasterIdLst>
  <p:sldIdLst>
    <p:sldId id="259" r:id="rId10"/>
    <p:sldId id="260" r:id="rId11"/>
    <p:sldId id="3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55D61-07FB-449C-B545-B4A8F555AD0D}" type="datetimeFigureOut">
              <a:rPr lang="en-IE" smtClean="0"/>
              <a:t>04/07/2023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19AC3-014B-4A64-A7CC-1890E7F5E2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985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https://eur06.safelinks.protection.outlook.com/?url=http%3A%2F%2Fwww.rail-research.europa.eu%2F&amp;data=05%7C01%7C%7C6a04a5d6bd9d4e4fb10808da29def965%7Cbcfe75f290a54d168c623261618820aa%7C0%7C0%7C637868334888549089%7CUnknown%7CTWFpbGZsb3d8eyJWIjoiMC4wLjAwMDAiLCJQIjoiV2luMzIiLCJBTiI6Ik1haWwiLCJXVCI6Mn0%3D%7C3000%7C%7C%7C&amp;sdata=wiFzMOdCilMalNMXLNwQ6ooBa6A7jONQnCtzOGaZK8g%3D&amp;reserved=0" TargetMode="External"/><Relationship Id="rId9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https://eur06.safelinks.protection.outlook.com/?url=http%3A%2F%2Fwww.rail-research.europa.eu%2F&amp;data=05%7C01%7C%7C6a04a5d6bd9d4e4fb10808da29def965%7Cbcfe75f290a54d168c623261618820aa%7C0%7C0%7C637868334888549089%7CUnknown%7CTWFpbGZsb3d8eyJWIjoiMC4wLjAwMDAiLCJQIjoiV2luMzIiLCJBTiI6Ik1haWwiLCJXVCI6Mn0%3D%7C3000%7C%7C%7C&amp;sdata=wiFzMOdCilMalNMXLNwQ6ooBa6A7jONQnCtzOGaZK8g%3D&amp;reserved=0" TargetMode="External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3532" y="2012951"/>
            <a:ext cx="6484936" cy="490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3532" y="2669166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09E2CDF-E1F6-D747-961F-77656300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72448" y="628869"/>
            <a:ext cx="1247103" cy="942109"/>
          </a:xfrm>
          <a:prstGeom prst="rect">
            <a:avLst/>
          </a:prstGeom>
        </p:spPr>
      </p:pic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531" y="4008438"/>
            <a:ext cx="6484937" cy="162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5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8476ABF-C079-022D-E0CF-A69E87CAE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b="3290"/>
          <a:stretch/>
        </p:blipFill>
        <p:spPr>
          <a:xfrm>
            <a:off x="733246" y="1399413"/>
            <a:ext cx="11094301" cy="50864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7D6CE7-6EFC-E926-70C1-A527DCE16BE5}"/>
              </a:ext>
            </a:extLst>
          </p:cNvPr>
          <p:cNvSpPr txBox="1"/>
          <p:nvPr userDrawn="1"/>
        </p:nvSpPr>
        <p:spPr>
          <a:xfrm>
            <a:off x="4196972" y="733245"/>
            <a:ext cx="414930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0" dirty="0" err="1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Founding</a:t>
            </a:r>
            <a:r>
              <a:rPr lang="fr-BE" sz="2800" b="1" i="0" dirty="0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800" b="1" i="0" dirty="0" err="1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Members</a:t>
            </a:r>
            <a:endParaRPr lang="fr-BE" sz="2800" b="1" dirty="0">
              <a:solidFill>
                <a:srgbClr val="0C1D3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02CDB3-4469-4986-AEAB-22CB2A7DF211}"/>
              </a:ext>
            </a:extLst>
          </p:cNvPr>
          <p:cNvSpPr/>
          <p:nvPr userDrawn="1"/>
        </p:nvSpPr>
        <p:spPr>
          <a:xfrm>
            <a:off x="4036380" y="4911571"/>
            <a:ext cx="1526959" cy="558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233F4-40D1-47D8-BAB7-F531D74CBA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57" y="5030397"/>
            <a:ext cx="895004" cy="3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0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520" y="1030253"/>
            <a:ext cx="10670959" cy="7329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78" y="1935333"/>
            <a:ext cx="10670961" cy="4456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4852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6D0E4508-96DB-A771-CA1A-41DA60A24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3531" y="3157686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487730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6" y="1962407"/>
            <a:ext cx="4877306" cy="1053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 &amp; photo.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AE660F-185A-024D-FE17-309D90FA57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2000" y="0"/>
            <a:ext cx="4860000" cy="6858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089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6484937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49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C013358-E15B-F227-105A-B73CDD43AB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923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0984A0C-16F8-ADBC-5AED-8B634AE01D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923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603CCE66-2B4E-DCBB-19AC-867E684C0B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923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81753861-98F6-9480-A81A-A82D00988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923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37F394D4-DCE1-5651-035D-F184ACA4C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497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E3E1264-B91A-BBD9-8382-CFD986720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5497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C0C70F9F-94F6-83D3-7EBD-239F9B48A7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497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BC30AF50-52B5-F9CB-13EA-B7CC320E36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5497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54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557604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495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0B91DE2-BA8C-E0BD-0143-6198C9D88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2361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68490D11-A0FC-14F5-56ED-CCCFF8E86F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2361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C6501A11-B893-0C41-ABA5-71D60DBF44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2361" y="486171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0CA6DD1C-C962-6C8D-8F14-A88A818053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361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58075" y="438127"/>
            <a:ext cx="4248000" cy="593725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949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557604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photo.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23495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AD43C55-2633-DAAA-D1D9-65E561DF38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6513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12F56D50-EA24-85D9-1915-AA02BC97B7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86513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B9031AE4-1E05-9C73-01C8-277758559F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86513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2954B041-C57A-5FDE-B14C-D11BE12504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9531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3B4A8076-022D-C343-C4F8-EE73511CAA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49531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pour une image  2">
            <a:extLst>
              <a:ext uri="{FF2B5EF4-FFF2-40B4-BE49-F238E27FC236}">
                <a16:creationId xmlns:a16="http://schemas.microsoft.com/office/drawing/2014/main" id="{7846AA1B-1307-C7C8-86E5-17AB252C4CE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49531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129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8476ABF-C079-022D-E0CF-A69E87CAE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b="3290"/>
          <a:stretch/>
        </p:blipFill>
        <p:spPr>
          <a:xfrm>
            <a:off x="733246" y="1399413"/>
            <a:ext cx="11094301" cy="50864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7D6CE7-6EFC-E926-70C1-A527DCE16BE5}"/>
              </a:ext>
            </a:extLst>
          </p:cNvPr>
          <p:cNvSpPr txBox="1"/>
          <p:nvPr userDrawn="1"/>
        </p:nvSpPr>
        <p:spPr>
          <a:xfrm>
            <a:off x="4196972" y="733245"/>
            <a:ext cx="414930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0" dirty="0" err="1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Founding</a:t>
            </a:r>
            <a:r>
              <a:rPr lang="fr-BE" sz="2800" b="1" i="0" dirty="0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800" b="1" i="0" dirty="0" err="1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Members</a:t>
            </a:r>
            <a:endParaRPr lang="fr-BE" sz="2800" b="1" dirty="0">
              <a:solidFill>
                <a:srgbClr val="0C1D3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92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3532" y="2012951"/>
            <a:ext cx="6484936" cy="490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3532" y="2669166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  <a:endParaRPr lang="fr-BE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09E2CDF-E1F6-D747-961F-77656300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72448" y="628869"/>
            <a:ext cx="1247103" cy="942108"/>
          </a:xfrm>
          <a:prstGeom prst="rect">
            <a:avLst/>
          </a:prstGeom>
        </p:spPr>
      </p:pic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531" y="4008438"/>
            <a:ext cx="6484937" cy="162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4930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3532" y="2400878"/>
            <a:ext cx="6484936" cy="490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3532" y="3057093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169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3532" y="2400878"/>
            <a:ext cx="6484936" cy="490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3532" y="3057093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662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DCA28714-D0A9-40E6-1BAD-994F8393C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12467" y="628869"/>
            <a:ext cx="1367065" cy="10327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0922DB-A80D-10CB-EA8C-7DE95BDF1F8E}"/>
              </a:ext>
            </a:extLst>
          </p:cNvPr>
          <p:cNvSpPr txBox="1"/>
          <p:nvPr userDrawn="1"/>
        </p:nvSpPr>
        <p:spPr>
          <a:xfrm>
            <a:off x="4311213" y="3030100"/>
            <a:ext cx="356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White Atrium Building, 2nd Floor </a:t>
            </a:r>
          </a:p>
          <a:p>
            <a:pPr algn="ctr"/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Avenue de la </a:t>
            </a:r>
            <a:r>
              <a:rPr lang="en-US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Toison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d’Or 56-60</a:t>
            </a:r>
          </a:p>
          <a:p>
            <a:pPr algn="ctr"/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B1060, Brussels - Belgium</a:t>
            </a:r>
            <a:endParaRPr lang="fr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AEC5DD-9139-639C-3B62-5507098F4889}"/>
              </a:ext>
            </a:extLst>
          </p:cNvPr>
          <p:cNvSpPr txBox="1"/>
          <p:nvPr userDrawn="1"/>
        </p:nvSpPr>
        <p:spPr>
          <a:xfrm>
            <a:off x="4311213" y="4117560"/>
            <a:ext cx="35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Cliquez pour ouvrir une nouvelle fenêtre ou onglet&#10;https://eur06.safelinks.protection.outlook.com/?url=http%3A%2F%2Fwww.rail-research.europa.eu%2F&amp;data=05%7C01%7C%7C6a04a5d6bd9d4e4fb10808da29def965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www.rail-research.europa.eu</a:t>
            </a:r>
            <a:endParaRPr lang="fr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9C2BE2C-305C-83C3-129D-225228DF4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4109" y="2009356"/>
            <a:ext cx="6243782" cy="54266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rgbClr val="97C6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us</a:t>
            </a:r>
            <a:endParaRPr lang="fr-BE" sz="5400" dirty="0">
              <a:solidFill>
                <a:srgbClr val="97C62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C7E08ED-2EDA-1C0F-9BAE-369D1513CBFD}"/>
              </a:ext>
            </a:extLst>
          </p:cNvPr>
          <p:cNvGrpSpPr/>
          <p:nvPr userDrawn="1"/>
        </p:nvGrpSpPr>
        <p:grpSpPr>
          <a:xfrm>
            <a:off x="5022658" y="5122009"/>
            <a:ext cx="2146684" cy="488226"/>
            <a:chOff x="4973314" y="5122009"/>
            <a:chExt cx="2146684" cy="488226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0B097F5C-F1C7-7CF7-F1D6-20F3DADD6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73314" y="5141958"/>
              <a:ext cx="468277" cy="468277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41E1A4CB-0CA6-F5F2-48C7-FE24ED406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2252" y="5122009"/>
              <a:ext cx="468277" cy="468277"/>
            </a:xfrm>
            <a:prstGeom prst="rect">
              <a:avLst/>
            </a:prstGeom>
          </p:spPr>
        </p:pic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812DF138-FF2A-9ACA-69CD-C6EC3657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32783" y="5141958"/>
              <a:ext cx="468277" cy="468277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1AFACC2E-8014-955A-8456-8B1DA6EC0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51721" y="5141957"/>
              <a:ext cx="468277" cy="468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58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520" y="1030253"/>
            <a:ext cx="10670959" cy="7329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78" y="1935333"/>
            <a:ext cx="10670961" cy="4456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604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6D0E4508-96DB-A771-CA1A-41DA60A24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3531" y="3157686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9998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487730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6" y="1962407"/>
            <a:ext cx="4877306" cy="1053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 &amp; photo.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AE660F-185A-024D-FE17-309D90FA57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2000" y="0"/>
            <a:ext cx="4860000" cy="6858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0523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6484937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49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C013358-E15B-F227-105A-B73CDD43AB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923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0984A0C-16F8-ADBC-5AED-8B634AE01D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923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603CCE66-2B4E-DCBB-19AC-867E684C0B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923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81753861-98F6-9480-A81A-A82D00988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923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37F394D4-DCE1-5651-035D-F184ACA4C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497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E3E1264-B91A-BBD9-8382-CFD986720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5497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C0C70F9F-94F6-83D3-7EBD-239F9B48A7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497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BC30AF50-52B5-F9CB-13EA-B7CC320E36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5497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4907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557604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495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0B91DE2-BA8C-E0BD-0143-6198C9D88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2361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68490D11-A0FC-14F5-56ED-CCCFF8E86F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2361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C6501A11-B893-0C41-ABA5-71D60DBF44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2361" y="486171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0CA6DD1C-C962-6C8D-8F14-A88A818053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361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58075" y="438127"/>
            <a:ext cx="4248000" cy="593725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1220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557604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photo.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23495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AD43C55-2633-DAAA-D1D9-65E561DF38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6513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12F56D50-EA24-85D9-1915-AA02BC97B7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86513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B9031AE4-1E05-9C73-01C8-277758559F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86513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2954B041-C57A-5FDE-B14C-D11BE12504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9531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3B4A8076-022D-C343-C4F8-EE73511CAA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49531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pour une image  2">
            <a:extLst>
              <a:ext uri="{FF2B5EF4-FFF2-40B4-BE49-F238E27FC236}">
                <a16:creationId xmlns:a16="http://schemas.microsoft.com/office/drawing/2014/main" id="{7846AA1B-1307-C7C8-86E5-17AB252C4CE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49531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0065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8476ABF-C079-022D-E0CF-A69E87CAE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b="3290"/>
          <a:stretch/>
        </p:blipFill>
        <p:spPr>
          <a:xfrm>
            <a:off x="733246" y="1399413"/>
            <a:ext cx="11094301" cy="50864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7D6CE7-6EFC-E926-70C1-A527DCE16BE5}"/>
              </a:ext>
            </a:extLst>
          </p:cNvPr>
          <p:cNvSpPr txBox="1"/>
          <p:nvPr userDrawn="1"/>
        </p:nvSpPr>
        <p:spPr>
          <a:xfrm>
            <a:off x="4196972" y="733245"/>
            <a:ext cx="414930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0" dirty="0" err="1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Founding</a:t>
            </a:r>
            <a:r>
              <a:rPr lang="fr-BE" sz="2800" b="1" i="0" dirty="0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800" b="1" i="0" dirty="0" err="1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Members</a:t>
            </a:r>
            <a:endParaRPr lang="fr-BE" sz="2800" b="1" dirty="0">
              <a:solidFill>
                <a:srgbClr val="0C1D3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02CDB3-4469-4986-AEAB-22CB2A7DF211}"/>
              </a:ext>
            </a:extLst>
          </p:cNvPr>
          <p:cNvSpPr/>
          <p:nvPr userDrawn="1"/>
        </p:nvSpPr>
        <p:spPr>
          <a:xfrm>
            <a:off x="4036380" y="4911571"/>
            <a:ext cx="1526959" cy="558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233F4-40D1-47D8-BAB7-F531D74CBA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57" y="5030397"/>
            <a:ext cx="895004" cy="3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8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520" y="1030253"/>
            <a:ext cx="10670959" cy="7329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78" y="1935333"/>
            <a:ext cx="10670961" cy="4456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8586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6D0E4508-96DB-A771-CA1A-41DA60A24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3531" y="3157686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13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9AC10A1A-3190-8676-8789-7E83ABECE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12467" y="628869"/>
            <a:ext cx="1367066" cy="103273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6E6324-C7D7-B674-8A52-6296967F9645}"/>
              </a:ext>
            </a:extLst>
          </p:cNvPr>
          <p:cNvSpPr txBox="1"/>
          <p:nvPr userDrawn="1"/>
        </p:nvSpPr>
        <p:spPr>
          <a:xfrm>
            <a:off x="4311213" y="3030100"/>
            <a:ext cx="356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noFill/>
                </a:ln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White Atrium Building, 2nd Floor </a:t>
            </a:r>
          </a:p>
          <a:p>
            <a:pPr algn="ctr"/>
            <a:r>
              <a:rPr lang="en-US" dirty="0">
                <a:ln>
                  <a:noFill/>
                </a:ln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Avenue de la </a:t>
            </a:r>
            <a:r>
              <a:rPr lang="en-US" dirty="0" err="1">
                <a:ln>
                  <a:noFill/>
                </a:ln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Toison</a:t>
            </a:r>
            <a:r>
              <a:rPr lang="en-US" dirty="0">
                <a:ln>
                  <a:noFill/>
                </a:ln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d’Or 56-60</a:t>
            </a:r>
          </a:p>
          <a:p>
            <a:pPr algn="ctr"/>
            <a:r>
              <a:rPr lang="en-US" dirty="0">
                <a:ln>
                  <a:noFill/>
                </a:ln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B1060, Brussels - Belgium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B3DEF0-2B1B-7580-0336-A80F3ED589BE}"/>
              </a:ext>
            </a:extLst>
          </p:cNvPr>
          <p:cNvSpPr txBox="1"/>
          <p:nvPr userDrawn="1"/>
        </p:nvSpPr>
        <p:spPr>
          <a:xfrm>
            <a:off x="4311213" y="4117560"/>
            <a:ext cx="35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0" i="0" dirty="0">
                <a:effectLst/>
                <a:latin typeface="Arial" panose="020B0604020202020204" pitchFamily="34" charset="0"/>
                <a:hlinkClick r:id="rId4" tooltip="Cliquez pour ouvrir une nouvelle fenêtre ou onglet&#10;https://eur06.safelinks.protection.outlook.com/?url=http%3A%2F%2Fwww.rail-research.europa.eu%2F&amp;data=05%7C01%7C%7C6a04a5d6bd9d4e4fb10808da29def965..."/>
              </a:rPr>
              <a:t>www.rail-research.europa.eu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0838B557-1211-E6BE-A0A1-A2B74FA2B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4109" y="2009356"/>
            <a:ext cx="6243782" cy="542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5400" b="1">
                <a:solidFill>
                  <a:srgbClr val="97C6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  <a:endParaRPr lang="fr-BE" sz="5400" dirty="0">
              <a:solidFill>
                <a:srgbClr val="97C62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482619B-8530-7CB3-B69C-F01BEE238DCC}"/>
              </a:ext>
            </a:extLst>
          </p:cNvPr>
          <p:cNvGrpSpPr/>
          <p:nvPr userDrawn="1"/>
        </p:nvGrpSpPr>
        <p:grpSpPr>
          <a:xfrm>
            <a:off x="5022658" y="5122009"/>
            <a:ext cx="2146684" cy="488226"/>
            <a:chOff x="4973314" y="5122009"/>
            <a:chExt cx="2146684" cy="488226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C3C85ED0-EB66-ECEF-A4F4-A6EB6A451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73314" y="5141958"/>
              <a:ext cx="468277" cy="468277"/>
            </a:xfrm>
            <a:prstGeom prst="rect">
              <a:avLst/>
            </a:prstGeom>
          </p:spPr>
        </p:pic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BA7888D2-B8E7-B8C0-833F-8C9BA4BE1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2252" y="5122009"/>
              <a:ext cx="468277" cy="468277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E67E4FE4-9F47-2924-67F6-2C449944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32783" y="5141958"/>
              <a:ext cx="468277" cy="468277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2D77E4D7-5A50-62B4-ABA1-A142A07F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51721" y="5141957"/>
              <a:ext cx="468277" cy="468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3140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487730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6" y="1962407"/>
            <a:ext cx="4877306" cy="1053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 &amp; photo.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AE660F-185A-024D-FE17-309D90FA57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2000" y="0"/>
            <a:ext cx="4860000" cy="6858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57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6484937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49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C013358-E15B-F227-105A-B73CDD43AB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923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0984A0C-16F8-ADBC-5AED-8B634AE01D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923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603CCE66-2B4E-DCBB-19AC-867E684C0B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923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81753861-98F6-9480-A81A-A82D00988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923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37F394D4-DCE1-5651-035D-F184ACA4C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497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E3E1264-B91A-BBD9-8382-CFD986720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5497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C0C70F9F-94F6-83D3-7EBD-239F9B48A7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497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BC30AF50-52B5-F9CB-13EA-B7CC320E36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5497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8795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557604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495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0B91DE2-BA8C-E0BD-0143-6198C9D88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2361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68490D11-A0FC-14F5-56ED-CCCFF8E86F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2361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C6501A11-B893-0C41-ABA5-71D60DBF44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2361" y="486171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0CA6DD1C-C962-6C8D-8F14-A88A818053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361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58075" y="438127"/>
            <a:ext cx="4248000" cy="593725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8893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557604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photo.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23495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AD43C55-2633-DAAA-D1D9-65E561DF38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6513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12F56D50-EA24-85D9-1915-AA02BC97B7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86513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B9031AE4-1E05-9C73-01C8-277758559F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86513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2954B041-C57A-5FDE-B14C-D11BE12504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9531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3B4A8076-022D-C343-C4F8-EE73511CAA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49531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pour une image  2">
            <a:extLst>
              <a:ext uri="{FF2B5EF4-FFF2-40B4-BE49-F238E27FC236}">
                <a16:creationId xmlns:a16="http://schemas.microsoft.com/office/drawing/2014/main" id="{7846AA1B-1307-C7C8-86E5-17AB252C4CE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49531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5268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8476ABF-C079-022D-E0CF-A69E87CAE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b="3290"/>
          <a:stretch/>
        </p:blipFill>
        <p:spPr>
          <a:xfrm>
            <a:off x="733246" y="1399413"/>
            <a:ext cx="11094301" cy="50864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7D6CE7-6EFC-E926-70C1-A527DCE16BE5}"/>
              </a:ext>
            </a:extLst>
          </p:cNvPr>
          <p:cNvSpPr txBox="1"/>
          <p:nvPr userDrawn="1"/>
        </p:nvSpPr>
        <p:spPr>
          <a:xfrm>
            <a:off x="4196972" y="733245"/>
            <a:ext cx="414930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0" dirty="0" err="1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Founding</a:t>
            </a:r>
            <a:r>
              <a:rPr lang="fr-BE" sz="2800" b="1" i="0" dirty="0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800" b="1" i="0" dirty="0" err="1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Members</a:t>
            </a:r>
            <a:endParaRPr lang="fr-BE" sz="2800" b="1" dirty="0">
              <a:solidFill>
                <a:srgbClr val="0C1D3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520" y="1030253"/>
            <a:ext cx="10670959" cy="7329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78" y="1935333"/>
            <a:ext cx="10670961" cy="4456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085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6D0E4508-96DB-A771-CA1A-41DA60A24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3531" y="3157686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801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487730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6" y="1962407"/>
            <a:ext cx="4877306" cy="1053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 &amp; photo.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AE660F-185A-024D-FE17-309D90FA57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2000" y="0"/>
            <a:ext cx="4860000" cy="6858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709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6484937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49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C013358-E15B-F227-105A-B73CDD43AB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923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0984A0C-16F8-ADBC-5AED-8B634AE01D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923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603CCE66-2B4E-DCBB-19AC-867E684C0B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923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81753861-98F6-9480-A81A-A82D00988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923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37F394D4-DCE1-5651-035D-F184ACA4C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497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E3E1264-B91A-BBD9-8382-CFD986720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5497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C0C70F9F-94F6-83D3-7EBD-239F9B48A7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497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BC30AF50-52B5-F9CB-13EA-B7CC320E36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5497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235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557604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495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0B91DE2-BA8C-E0BD-0143-6198C9D88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2361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68490D11-A0FC-14F5-56ED-CCCFF8E86F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2361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C6501A11-B893-0C41-ABA5-71D60DBF44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2361" y="486171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0CA6DD1C-C962-6C8D-8F14-A88A818053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361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58075" y="438127"/>
            <a:ext cx="4248000" cy="593725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43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SUR TITRE</a:t>
            </a:r>
            <a:endParaRPr lang="fr-BE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557604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fr-FR" sz="3200" b="1" dirty="0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</a:t>
            </a:r>
            <a:r>
              <a:rPr lang="fr-FR" sz="3200" b="1" dirty="0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photo.</a:t>
            </a:r>
            <a:endParaRPr lang="fr-BE" sz="3200" dirty="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23495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AD43C55-2633-DAAA-D1D9-65E561DF38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6513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12F56D50-EA24-85D9-1915-AA02BC97B7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86513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B9031AE4-1E05-9C73-01C8-277758559F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86513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2954B041-C57A-5FDE-B14C-D11BE12504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9531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 dirty="0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 dirty="0"/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3B4A8076-022D-C343-C4F8-EE73511CAA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49531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pour une image  2">
            <a:extLst>
              <a:ext uri="{FF2B5EF4-FFF2-40B4-BE49-F238E27FC236}">
                <a16:creationId xmlns:a16="http://schemas.microsoft.com/office/drawing/2014/main" id="{7846AA1B-1307-C7C8-86E5-17AB252C4CE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49531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86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4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4.sv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4.sv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15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3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8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2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41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11257-7E09-4196-91A3-1D9B7A489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Next stops for European Rail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B7F728-1FE2-4DBF-BF1E-D0ACD6CC55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Rail Research and Innovation to Make Rail the Everyday Mobility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338F51-0E89-4A52-A572-ED4F82C15F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Giorgio Travaini</a:t>
            </a:r>
          </a:p>
          <a:p>
            <a:r>
              <a:rPr lang="en-GB" dirty="0"/>
              <a:t>Executive Director </a:t>
            </a:r>
            <a:r>
              <a:rPr lang="en-GB" dirty="0" err="1"/>
              <a:t>a.i.</a:t>
            </a:r>
            <a:r>
              <a:rPr lang="en-GB" dirty="0"/>
              <a:t>, Europe’s Rail JU</a:t>
            </a:r>
          </a:p>
        </p:txBody>
      </p:sp>
    </p:spTree>
    <p:extLst>
      <p:ext uri="{BB962C8B-B14F-4D97-AF65-F5344CB8AC3E}">
        <p14:creationId xmlns:p14="http://schemas.microsoft.com/office/powerpoint/2010/main" val="120238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51782-7C8A-42AE-8A7C-66AF168A91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D8FD1C-95D8-46E9-8AF1-5DBAE36E9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312F0-9AD9-4B99-8C9F-F6DEA37B4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0954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itle">
  <a:themeElements>
    <a:clrScheme name="Personnalisé 1">
      <a:dk1>
        <a:srgbClr val="0C1D3E"/>
      </a:dk1>
      <a:lt1>
        <a:sysClr val="window" lastClr="FFFFFF"/>
      </a:lt1>
      <a:dk2>
        <a:srgbClr val="0C1D3E"/>
      </a:dk2>
      <a:lt2>
        <a:srgbClr val="FFFFFF"/>
      </a:lt2>
      <a:accent1>
        <a:srgbClr val="97C6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ropesRa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Rail PPT (1).potx" id="{F69D2BE4-2ED7-4308-8BF2-79BF5D1FDDD4}" vid="{54FD91D9-8B1C-448C-BEDE-DEC0E132C549}"/>
    </a:ext>
  </a:extLst>
</a:theme>
</file>

<file path=ppt/theme/theme2.xml><?xml version="1.0" encoding="utf-8"?>
<a:theme xmlns:a="http://schemas.openxmlformats.org/drawingml/2006/main" name="White">
  <a:themeElements>
    <a:clrScheme name="Personnalisé 1">
      <a:dk1>
        <a:srgbClr val="0C1D3E"/>
      </a:dk1>
      <a:lt1>
        <a:sysClr val="window" lastClr="FFFFFF"/>
      </a:lt1>
      <a:dk2>
        <a:srgbClr val="0C1D3E"/>
      </a:dk2>
      <a:lt2>
        <a:srgbClr val="FFFFFF"/>
      </a:lt2>
      <a:accent1>
        <a:srgbClr val="97C6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ropesRa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C1D3E"/>
            </a:solidFill>
            <a:ea typeface="Calibri" panose="020F050202020403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_Rail PPT (1).potx" id="{F69D2BE4-2ED7-4308-8BF2-79BF5D1FDDD4}" vid="{3D27DC41-305C-4953-91A3-AA041F927962}"/>
    </a:ext>
  </a:extLst>
</a:theme>
</file>

<file path=ppt/theme/theme3.xml><?xml version="1.0" encoding="utf-8"?>
<a:theme xmlns:a="http://schemas.openxmlformats.org/drawingml/2006/main" name="1_White">
  <a:themeElements>
    <a:clrScheme name="Personnalisé 1">
      <a:dk1>
        <a:srgbClr val="0C1D3E"/>
      </a:dk1>
      <a:lt1>
        <a:sysClr val="window" lastClr="FFFFFF"/>
      </a:lt1>
      <a:dk2>
        <a:srgbClr val="0C1D3E"/>
      </a:dk2>
      <a:lt2>
        <a:srgbClr val="FFFFFF"/>
      </a:lt2>
      <a:accent1>
        <a:srgbClr val="97C6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ropesRa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C1D3E"/>
            </a:solidFill>
            <a:ea typeface="Calibri" panose="020F050202020403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5024_EU_Rail updtae.potx" id="{40A511DE-FED6-4D9E-B942-0A682115769E}" vid="{96F2D838-24F5-41E3-AE4D-C428017F975E}"/>
    </a:ext>
  </a:extLst>
</a:theme>
</file>

<file path=ppt/theme/theme4.xml><?xml version="1.0" encoding="utf-8"?>
<a:theme xmlns:a="http://schemas.openxmlformats.org/drawingml/2006/main" name="Blue title">
  <a:themeElements>
    <a:clrScheme name="Personnalisé 1">
      <a:dk1>
        <a:srgbClr val="0C1D3E"/>
      </a:dk1>
      <a:lt1>
        <a:sysClr val="window" lastClr="FFFFFF"/>
      </a:lt1>
      <a:dk2>
        <a:srgbClr val="0C1D3E"/>
      </a:dk2>
      <a:lt2>
        <a:srgbClr val="FFFFFF"/>
      </a:lt2>
      <a:accent1>
        <a:srgbClr val="97C6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ropesRa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Rail PPT (1).potx" id="{F69D2BE4-2ED7-4308-8BF2-79BF5D1FDDD4}" vid="{C053E2A0-4EEA-4DE1-98C7-A6D4C4228C2C}"/>
    </a:ext>
  </a:extLst>
</a:theme>
</file>

<file path=ppt/theme/theme5.xml><?xml version="1.0" encoding="utf-8"?>
<a:theme xmlns:a="http://schemas.openxmlformats.org/drawingml/2006/main" name="2_White">
  <a:themeElements>
    <a:clrScheme name="Personnalisé 1">
      <a:dk1>
        <a:srgbClr val="0C1D3E"/>
      </a:dk1>
      <a:lt1>
        <a:sysClr val="window" lastClr="FFFFFF"/>
      </a:lt1>
      <a:dk2>
        <a:srgbClr val="0C1D3E"/>
      </a:dk2>
      <a:lt2>
        <a:srgbClr val="FFFFFF"/>
      </a:lt2>
      <a:accent1>
        <a:srgbClr val="97C6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ropesRa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C1D3E"/>
            </a:solidFill>
            <a:ea typeface="Calibri" panose="020F050202020403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_Rail PPT (1).potx" id="{F69D2BE4-2ED7-4308-8BF2-79BF5D1FDDD4}" vid="{3D27DC41-305C-4953-91A3-AA041F927962}"/>
    </a:ext>
  </a:extLst>
</a:theme>
</file>

<file path=ppt/theme/theme6.xml><?xml version="1.0" encoding="utf-8"?>
<a:theme xmlns:a="http://schemas.openxmlformats.org/drawingml/2006/main" name="3_White">
  <a:themeElements>
    <a:clrScheme name="Personnalisé 1">
      <a:dk1>
        <a:srgbClr val="0C1D3E"/>
      </a:dk1>
      <a:lt1>
        <a:sysClr val="window" lastClr="FFFFFF"/>
      </a:lt1>
      <a:dk2>
        <a:srgbClr val="0C1D3E"/>
      </a:dk2>
      <a:lt2>
        <a:srgbClr val="FFFFFF"/>
      </a:lt2>
      <a:accent1>
        <a:srgbClr val="97C6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ropesRa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C1D3E"/>
            </a:solidFill>
            <a:ea typeface="Calibri" panose="020F050202020403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5024_EU_Rail updtae.potx" id="{40A511DE-FED6-4D9E-B942-0A682115769E}" vid="{96F2D838-24F5-41E3-AE4D-C428017F975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00A107419D874CB075C517ABE1AAAA" ma:contentTypeVersion="18" ma:contentTypeDescription="Create a new document." ma:contentTypeScope="" ma:versionID="768144ed50bfd986e693cfd44902246d">
  <xsd:schema xmlns:xsd="http://www.w3.org/2001/XMLSchema" xmlns:xs="http://www.w3.org/2001/XMLSchema" xmlns:p="http://schemas.microsoft.com/office/2006/metadata/properties" xmlns:ns1="http://schemas.microsoft.com/sharepoint/v3" xmlns:ns2="904c1be9-6b89-466f-8299-816110ac5410" xmlns:ns3="adc97dfe-b4b0-4d97-a13e-9d1477880125" targetNamespace="http://schemas.microsoft.com/office/2006/metadata/properties" ma:root="true" ma:fieldsID="0ff552d202535b9f5dedd34de7e9b1a5" ns1:_="" ns2:_="" ns3:_="">
    <xsd:import namespace="http://schemas.microsoft.com/sharepoint/v3"/>
    <xsd:import namespace="904c1be9-6b89-466f-8299-816110ac5410"/>
    <xsd:import namespace="adc97dfe-b4b0-4d97-a13e-9d14778801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c1be9-6b89-466f-8299-816110ac5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b5412cb-0d25-4d52-8f85-a47dfee082d6}" ma:internalName="TaxCatchAll" ma:showField="CatchAllData" ma:web="904c1be9-6b89-466f-8299-816110ac54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97dfe-b4b0-4d97-a13e-9d14778801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50d1a0b-6da7-4abd-844a-b66c9f85bd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dc97dfe-b4b0-4d97-a13e-9d1477880125">
      <Terms xmlns="http://schemas.microsoft.com/office/infopath/2007/PartnerControls"/>
    </lcf76f155ced4ddcb4097134ff3c332f>
    <_ip_UnifiedCompliancePolicyProperties xmlns="http://schemas.microsoft.com/sharepoint/v3" xsi:nil="true"/>
    <TaxCatchAll xmlns="904c1be9-6b89-466f-8299-816110ac541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0C9BA8-B1FF-490A-9FEB-8A37662A7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04c1be9-6b89-466f-8299-816110ac5410"/>
    <ds:schemaRef ds:uri="adc97dfe-b4b0-4d97-a13e-9d1477880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1FB86D-AA84-4946-9D2C-44B486E9D7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dc97dfe-b4b0-4d97-a13e-9d1477880125"/>
    <ds:schemaRef ds:uri="904c1be9-6b89-466f-8299-816110ac5410"/>
  </ds:schemaRefs>
</ds:datastoreItem>
</file>

<file path=customXml/itemProps3.xml><?xml version="1.0" encoding="utf-8"?>
<ds:datastoreItem xmlns:ds="http://schemas.openxmlformats.org/officeDocument/2006/customXml" ds:itemID="{65D9FE51-E783-4C1D-A584-EC92978C5C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White title</vt:lpstr>
      <vt:lpstr>White</vt:lpstr>
      <vt:lpstr>1_White</vt:lpstr>
      <vt:lpstr>Blue title</vt:lpstr>
      <vt:lpstr>2_White</vt:lpstr>
      <vt:lpstr>3_White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TRAVAINI Giorgio (EU-RAIL)</dc:creator>
  <cp:lastModifiedBy>Celia McClements</cp:lastModifiedBy>
  <cp:revision>13</cp:revision>
  <dcterms:created xsi:type="dcterms:W3CDTF">2022-10-28T16:06:24Z</dcterms:created>
  <dcterms:modified xsi:type="dcterms:W3CDTF">2023-07-04T04:05:03Z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0x0101003100A107419D874CB075C517ABE1AAAA</vt:lpwstr>
  </property>
  <property fmtid="{D5CDD505-2E9C-101B-9397-08002B2CF9AE}" pid="3" name="MediaServiceImageTags">
    <vt:lpwstr/>
  </property>
</Properties>
</file>