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9"/>
  </p:notesMasterIdLst>
  <p:sldIdLst>
    <p:sldId id="256" r:id="rId2"/>
    <p:sldId id="281" r:id="rId3"/>
    <p:sldId id="284" r:id="rId4"/>
    <p:sldId id="285" r:id="rId5"/>
    <p:sldId id="258" r:id="rId6"/>
    <p:sldId id="286" r:id="rId7"/>
    <p:sldId id="257" r:id="rId8"/>
  </p:sldIdLst>
  <p:sldSz cx="10691813" cy="7559675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346" kern="1200">
        <a:solidFill>
          <a:schemeClr val="tx1"/>
        </a:solidFill>
        <a:latin typeface="Times" charset="0"/>
        <a:ea typeface="+mn-ea"/>
        <a:cs typeface="+mn-cs"/>
      </a:defRPr>
    </a:lvl1pPr>
    <a:lvl2pPr marL="453156" algn="l" rtl="0" eaLnBrk="0" fontAlgn="base" hangingPunct="0">
      <a:spcBef>
        <a:spcPct val="0"/>
      </a:spcBef>
      <a:spcAft>
        <a:spcPct val="0"/>
      </a:spcAft>
      <a:defRPr sz="2346" kern="1200">
        <a:solidFill>
          <a:schemeClr val="tx1"/>
        </a:solidFill>
        <a:latin typeface="Times" charset="0"/>
        <a:ea typeface="+mn-ea"/>
        <a:cs typeface="+mn-cs"/>
      </a:defRPr>
    </a:lvl2pPr>
    <a:lvl3pPr marL="906311" algn="l" rtl="0" eaLnBrk="0" fontAlgn="base" hangingPunct="0">
      <a:spcBef>
        <a:spcPct val="0"/>
      </a:spcBef>
      <a:spcAft>
        <a:spcPct val="0"/>
      </a:spcAft>
      <a:defRPr sz="2346" kern="1200">
        <a:solidFill>
          <a:schemeClr val="tx1"/>
        </a:solidFill>
        <a:latin typeface="Times" charset="0"/>
        <a:ea typeface="+mn-ea"/>
        <a:cs typeface="+mn-cs"/>
      </a:defRPr>
    </a:lvl3pPr>
    <a:lvl4pPr marL="1359467" algn="l" rtl="0" eaLnBrk="0" fontAlgn="base" hangingPunct="0">
      <a:spcBef>
        <a:spcPct val="0"/>
      </a:spcBef>
      <a:spcAft>
        <a:spcPct val="0"/>
      </a:spcAft>
      <a:defRPr sz="2346" kern="1200">
        <a:solidFill>
          <a:schemeClr val="tx1"/>
        </a:solidFill>
        <a:latin typeface="Times" charset="0"/>
        <a:ea typeface="+mn-ea"/>
        <a:cs typeface="+mn-cs"/>
      </a:defRPr>
    </a:lvl4pPr>
    <a:lvl5pPr marL="1812623" algn="l" rtl="0" eaLnBrk="0" fontAlgn="base" hangingPunct="0">
      <a:spcBef>
        <a:spcPct val="0"/>
      </a:spcBef>
      <a:spcAft>
        <a:spcPct val="0"/>
      </a:spcAft>
      <a:defRPr sz="2346" kern="1200">
        <a:solidFill>
          <a:schemeClr val="tx1"/>
        </a:solidFill>
        <a:latin typeface="Times" charset="0"/>
        <a:ea typeface="+mn-ea"/>
        <a:cs typeface="+mn-cs"/>
      </a:defRPr>
    </a:lvl5pPr>
    <a:lvl6pPr marL="2265778" algn="l" defTabSz="906311" rtl="0" eaLnBrk="1" latinLnBrk="0" hangingPunct="1">
      <a:defRPr sz="2346" kern="1200">
        <a:solidFill>
          <a:schemeClr val="tx1"/>
        </a:solidFill>
        <a:latin typeface="Times" charset="0"/>
        <a:ea typeface="+mn-ea"/>
        <a:cs typeface="+mn-cs"/>
      </a:defRPr>
    </a:lvl6pPr>
    <a:lvl7pPr marL="2718934" algn="l" defTabSz="906311" rtl="0" eaLnBrk="1" latinLnBrk="0" hangingPunct="1">
      <a:defRPr sz="2346" kern="1200">
        <a:solidFill>
          <a:schemeClr val="tx1"/>
        </a:solidFill>
        <a:latin typeface="Times" charset="0"/>
        <a:ea typeface="+mn-ea"/>
        <a:cs typeface="+mn-cs"/>
      </a:defRPr>
    </a:lvl7pPr>
    <a:lvl8pPr marL="3172090" algn="l" defTabSz="906311" rtl="0" eaLnBrk="1" latinLnBrk="0" hangingPunct="1">
      <a:defRPr sz="2346" kern="1200">
        <a:solidFill>
          <a:schemeClr val="tx1"/>
        </a:solidFill>
        <a:latin typeface="Times" charset="0"/>
        <a:ea typeface="+mn-ea"/>
        <a:cs typeface="+mn-cs"/>
      </a:defRPr>
    </a:lvl8pPr>
    <a:lvl9pPr marL="3625245" algn="l" defTabSz="906311" rtl="0" eaLnBrk="1" latinLnBrk="0" hangingPunct="1">
      <a:defRPr sz="2346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ultjan, Angela" initials="SA" lastIdx="1" clrIdx="0">
    <p:extLst>
      <p:ext uri="{19B8F6BF-5375-455C-9EA6-DF929625EA0E}">
        <p15:presenceInfo xmlns:p15="http://schemas.microsoft.com/office/powerpoint/2012/main" userId="S-1-5-21-2475249613-440823905-3066272528-1250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2E"/>
    <a:srgbClr val="F3E75B"/>
    <a:srgbClr val="006176"/>
    <a:srgbClr val="00B0EA"/>
    <a:srgbClr val="141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0913"/>
  </p:normalViewPr>
  <p:slideViewPr>
    <p:cSldViewPr>
      <p:cViewPr varScale="1">
        <p:scale>
          <a:sx n="104" d="100"/>
          <a:sy n="104" d="100"/>
        </p:scale>
        <p:origin x="1296" y="102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133A8C-E45F-43CA-8097-C8DD0BC10728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415C38B-B730-46E8-8766-D56E65A9ED0D}">
      <dgm:prSet phldrT="[Text]"/>
      <dgm:spPr/>
      <dgm:t>
        <a:bodyPr/>
        <a:lstStyle/>
        <a:p>
          <a:r>
            <a:rPr lang="de-DE" dirty="0"/>
            <a:t>Beschäftigter</a:t>
          </a:r>
        </a:p>
      </dgm:t>
    </dgm:pt>
    <dgm:pt modelId="{703BB44D-2276-4EFA-BBA0-0275DD6904CD}" type="parTrans" cxnId="{7503A72E-EB6A-498E-A7C8-A6378A43C8A0}">
      <dgm:prSet/>
      <dgm:spPr/>
      <dgm:t>
        <a:bodyPr/>
        <a:lstStyle/>
        <a:p>
          <a:endParaRPr lang="de-DE"/>
        </a:p>
      </dgm:t>
    </dgm:pt>
    <dgm:pt modelId="{CB0D9CF1-87AF-4026-B099-9E6C7865E3D8}" type="sibTrans" cxnId="{7503A72E-EB6A-498E-A7C8-A6378A43C8A0}">
      <dgm:prSet/>
      <dgm:spPr/>
      <dgm:t>
        <a:bodyPr/>
        <a:lstStyle/>
        <a:p>
          <a:endParaRPr lang="de-DE"/>
        </a:p>
      </dgm:t>
    </dgm:pt>
    <dgm:pt modelId="{1F598661-A827-4B19-B61C-55A58ACDD071}">
      <dgm:prSet phldrT="[Text]" custT="1"/>
      <dgm:spPr/>
      <dgm:t>
        <a:bodyPr/>
        <a:lstStyle/>
        <a:p>
          <a:r>
            <a:rPr lang="de-DE" sz="4800" dirty="0"/>
            <a:t>Arbeitszeit</a:t>
          </a:r>
        </a:p>
      </dgm:t>
    </dgm:pt>
    <dgm:pt modelId="{6D91E560-A01F-404C-BD41-DAF9E150050E}" type="parTrans" cxnId="{D781E9A5-6618-4026-A6B7-C138C298F364}">
      <dgm:prSet/>
      <dgm:spPr/>
      <dgm:t>
        <a:bodyPr/>
        <a:lstStyle/>
        <a:p>
          <a:endParaRPr lang="de-DE"/>
        </a:p>
      </dgm:t>
    </dgm:pt>
    <dgm:pt modelId="{33608B1A-C667-44DD-82CB-EA54A89A8A7B}" type="sibTrans" cxnId="{D781E9A5-6618-4026-A6B7-C138C298F364}">
      <dgm:prSet/>
      <dgm:spPr/>
      <dgm:t>
        <a:bodyPr/>
        <a:lstStyle/>
        <a:p>
          <a:endParaRPr lang="de-DE"/>
        </a:p>
      </dgm:t>
    </dgm:pt>
    <dgm:pt modelId="{38F4C644-B6D9-4B83-83EF-568CEC9A2EF2}">
      <dgm:prSet phldrT="[Text]" custT="1"/>
      <dgm:spPr/>
      <dgm:t>
        <a:bodyPr/>
        <a:lstStyle/>
        <a:p>
          <a:r>
            <a:rPr lang="de-DE" sz="4800" dirty="0"/>
            <a:t>Gefahren</a:t>
          </a:r>
        </a:p>
      </dgm:t>
    </dgm:pt>
    <dgm:pt modelId="{AC2DBCB9-FBA5-4166-A740-E16813D951EE}" type="parTrans" cxnId="{8548B635-AC7A-419B-96AE-7D7E9C55A3A4}">
      <dgm:prSet/>
      <dgm:spPr/>
      <dgm:t>
        <a:bodyPr/>
        <a:lstStyle/>
        <a:p>
          <a:endParaRPr lang="de-DE"/>
        </a:p>
      </dgm:t>
    </dgm:pt>
    <dgm:pt modelId="{B1151545-1FD5-4DB0-9A10-EC292B4A0414}" type="sibTrans" cxnId="{8548B635-AC7A-419B-96AE-7D7E9C55A3A4}">
      <dgm:prSet/>
      <dgm:spPr/>
      <dgm:t>
        <a:bodyPr/>
        <a:lstStyle/>
        <a:p>
          <a:endParaRPr lang="de-DE"/>
        </a:p>
      </dgm:t>
    </dgm:pt>
    <dgm:pt modelId="{B399EBE9-3768-4F8D-A59E-70B929B8D315}">
      <dgm:prSet phldrT="[Text]" custT="1"/>
      <dgm:spPr/>
      <dgm:t>
        <a:bodyPr/>
        <a:lstStyle/>
        <a:p>
          <a:r>
            <a:rPr lang="de-DE" sz="4000" dirty="0"/>
            <a:t>Weiterbildung</a:t>
          </a:r>
        </a:p>
      </dgm:t>
    </dgm:pt>
    <dgm:pt modelId="{67A026FB-0B1D-4332-9FF7-9BB2B51DD959}" type="parTrans" cxnId="{A054EBB6-1C1A-43E9-B74D-65EFE248F316}">
      <dgm:prSet/>
      <dgm:spPr/>
      <dgm:t>
        <a:bodyPr/>
        <a:lstStyle/>
        <a:p>
          <a:endParaRPr lang="de-DE"/>
        </a:p>
      </dgm:t>
    </dgm:pt>
    <dgm:pt modelId="{80336A8A-6A2E-40C0-81F3-520BF47380C1}" type="sibTrans" cxnId="{A054EBB6-1C1A-43E9-B74D-65EFE248F316}">
      <dgm:prSet/>
      <dgm:spPr/>
      <dgm:t>
        <a:bodyPr/>
        <a:lstStyle/>
        <a:p>
          <a:endParaRPr lang="de-DE"/>
        </a:p>
      </dgm:t>
    </dgm:pt>
    <dgm:pt modelId="{B0281205-3C8B-477A-A8AE-CC4E0B02F7A5}">
      <dgm:prSet phldrT="[Text]" custT="1"/>
      <dgm:spPr/>
      <dgm:t>
        <a:bodyPr/>
        <a:lstStyle/>
        <a:p>
          <a:r>
            <a:rPr lang="de-DE" sz="4400" dirty="0"/>
            <a:t>Migration</a:t>
          </a:r>
        </a:p>
      </dgm:t>
    </dgm:pt>
    <dgm:pt modelId="{5ED84216-4716-449A-B7C5-CF7BDD6CFF73}" type="parTrans" cxnId="{F435C313-99A9-4E53-A09B-9271E3986B62}">
      <dgm:prSet/>
      <dgm:spPr/>
      <dgm:t>
        <a:bodyPr/>
        <a:lstStyle/>
        <a:p>
          <a:endParaRPr lang="de-DE"/>
        </a:p>
      </dgm:t>
    </dgm:pt>
    <dgm:pt modelId="{0C384465-5D02-44A4-8D31-54FBA5BE82C0}" type="sibTrans" cxnId="{F435C313-99A9-4E53-A09B-9271E3986B62}">
      <dgm:prSet/>
      <dgm:spPr/>
      <dgm:t>
        <a:bodyPr/>
        <a:lstStyle/>
        <a:p>
          <a:endParaRPr lang="de-DE"/>
        </a:p>
      </dgm:t>
    </dgm:pt>
    <dgm:pt modelId="{C5C5F2AF-EDB4-4757-BE36-F600B6CC2025}" type="pres">
      <dgm:prSet presAssocID="{7C133A8C-E45F-43CA-8097-C8DD0BC10728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F953BF8-DABF-44A4-8441-5DC7F942558B}" type="pres">
      <dgm:prSet presAssocID="{7C133A8C-E45F-43CA-8097-C8DD0BC10728}" presName="matrix" presStyleCnt="0"/>
      <dgm:spPr/>
    </dgm:pt>
    <dgm:pt modelId="{BA094765-0F8C-43E7-815E-6A731ED16ADD}" type="pres">
      <dgm:prSet presAssocID="{7C133A8C-E45F-43CA-8097-C8DD0BC10728}" presName="tile1" presStyleLbl="node1" presStyleIdx="0" presStyleCnt="4"/>
      <dgm:spPr/>
    </dgm:pt>
    <dgm:pt modelId="{FB6AF475-EF12-4871-BA3A-929C9704CE85}" type="pres">
      <dgm:prSet presAssocID="{7C133A8C-E45F-43CA-8097-C8DD0BC1072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8A7AC5C-9660-4E58-856A-43ACD417CE6B}" type="pres">
      <dgm:prSet presAssocID="{7C133A8C-E45F-43CA-8097-C8DD0BC10728}" presName="tile2" presStyleLbl="node1" presStyleIdx="1" presStyleCnt="4" custLinFactNeighborX="12123" custLinFactNeighborY="-1991"/>
      <dgm:spPr/>
    </dgm:pt>
    <dgm:pt modelId="{1EA24193-E439-4142-A98F-92063DFD6F8C}" type="pres">
      <dgm:prSet presAssocID="{7C133A8C-E45F-43CA-8097-C8DD0BC1072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0F373D2-A87C-4210-9BB4-F15E83A6349A}" type="pres">
      <dgm:prSet presAssocID="{7C133A8C-E45F-43CA-8097-C8DD0BC10728}" presName="tile3" presStyleLbl="node1" presStyleIdx="2" presStyleCnt="4"/>
      <dgm:spPr/>
    </dgm:pt>
    <dgm:pt modelId="{15BC3CD2-9BA2-4375-AE78-657D1AEF427C}" type="pres">
      <dgm:prSet presAssocID="{7C133A8C-E45F-43CA-8097-C8DD0BC1072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8FF9A79-2E82-41B9-9F59-B77BC52E488D}" type="pres">
      <dgm:prSet presAssocID="{7C133A8C-E45F-43CA-8097-C8DD0BC10728}" presName="tile4" presStyleLbl="node1" presStyleIdx="3" presStyleCnt="4"/>
      <dgm:spPr/>
    </dgm:pt>
    <dgm:pt modelId="{9DEABAFE-D2E5-4C6D-80B4-B5C27856C9CD}" type="pres">
      <dgm:prSet presAssocID="{7C133A8C-E45F-43CA-8097-C8DD0BC1072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26048777-0E03-4CD4-A2A8-145C24171220}" type="pres">
      <dgm:prSet presAssocID="{7C133A8C-E45F-43CA-8097-C8DD0BC10728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F435C313-99A9-4E53-A09B-9271E3986B62}" srcId="{2415C38B-B730-46E8-8766-D56E65A9ED0D}" destId="{B0281205-3C8B-477A-A8AE-CC4E0B02F7A5}" srcOrd="3" destOrd="0" parTransId="{5ED84216-4716-449A-B7C5-CF7BDD6CFF73}" sibTransId="{0C384465-5D02-44A4-8D31-54FBA5BE82C0}"/>
    <dgm:cxn modelId="{F26BA22A-4208-4EC8-8BE4-42C241648976}" type="presOf" srcId="{1F598661-A827-4B19-B61C-55A58ACDD071}" destId="{FB6AF475-EF12-4871-BA3A-929C9704CE85}" srcOrd="1" destOrd="0" presId="urn:microsoft.com/office/officeart/2005/8/layout/matrix1"/>
    <dgm:cxn modelId="{21B8E12A-4365-4241-9D32-9D334EC74659}" type="presOf" srcId="{38F4C644-B6D9-4B83-83EF-568CEC9A2EF2}" destId="{E8A7AC5C-9660-4E58-856A-43ACD417CE6B}" srcOrd="0" destOrd="0" presId="urn:microsoft.com/office/officeart/2005/8/layout/matrix1"/>
    <dgm:cxn modelId="{8F00762D-6A82-4B5D-AD6A-5FAAA738B44E}" type="presOf" srcId="{B0281205-3C8B-477A-A8AE-CC4E0B02F7A5}" destId="{58FF9A79-2E82-41B9-9F59-B77BC52E488D}" srcOrd="0" destOrd="0" presId="urn:microsoft.com/office/officeart/2005/8/layout/matrix1"/>
    <dgm:cxn modelId="{7503A72E-EB6A-498E-A7C8-A6378A43C8A0}" srcId="{7C133A8C-E45F-43CA-8097-C8DD0BC10728}" destId="{2415C38B-B730-46E8-8766-D56E65A9ED0D}" srcOrd="0" destOrd="0" parTransId="{703BB44D-2276-4EFA-BBA0-0275DD6904CD}" sibTransId="{CB0D9CF1-87AF-4026-B099-9E6C7865E3D8}"/>
    <dgm:cxn modelId="{F09BFC2E-70D4-4E4B-99CF-FA71CF3F9D6E}" type="presOf" srcId="{38F4C644-B6D9-4B83-83EF-568CEC9A2EF2}" destId="{1EA24193-E439-4142-A98F-92063DFD6F8C}" srcOrd="1" destOrd="0" presId="urn:microsoft.com/office/officeart/2005/8/layout/matrix1"/>
    <dgm:cxn modelId="{8548B635-AC7A-419B-96AE-7D7E9C55A3A4}" srcId="{2415C38B-B730-46E8-8766-D56E65A9ED0D}" destId="{38F4C644-B6D9-4B83-83EF-568CEC9A2EF2}" srcOrd="1" destOrd="0" parTransId="{AC2DBCB9-FBA5-4166-A740-E16813D951EE}" sibTransId="{B1151545-1FD5-4DB0-9A10-EC292B4A0414}"/>
    <dgm:cxn modelId="{CD3F7045-E724-40BE-9508-5FA912CC5F18}" type="presOf" srcId="{1F598661-A827-4B19-B61C-55A58ACDD071}" destId="{BA094765-0F8C-43E7-815E-6A731ED16ADD}" srcOrd="0" destOrd="0" presId="urn:microsoft.com/office/officeart/2005/8/layout/matrix1"/>
    <dgm:cxn modelId="{36C6968A-234D-4AC3-BD93-9172D2603148}" type="presOf" srcId="{B0281205-3C8B-477A-A8AE-CC4E0B02F7A5}" destId="{9DEABAFE-D2E5-4C6D-80B4-B5C27856C9CD}" srcOrd="1" destOrd="0" presId="urn:microsoft.com/office/officeart/2005/8/layout/matrix1"/>
    <dgm:cxn modelId="{27512D96-B468-4ED7-90E4-24436A1867E5}" type="presOf" srcId="{7C133A8C-E45F-43CA-8097-C8DD0BC10728}" destId="{C5C5F2AF-EDB4-4757-BE36-F600B6CC2025}" srcOrd="0" destOrd="0" presId="urn:microsoft.com/office/officeart/2005/8/layout/matrix1"/>
    <dgm:cxn modelId="{6FABA497-0BA7-43B6-BB05-A9B9D5DF91EA}" type="presOf" srcId="{2415C38B-B730-46E8-8766-D56E65A9ED0D}" destId="{26048777-0E03-4CD4-A2A8-145C24171220}" srcOrd="0" destOrd="0" presId="urn:microsoft.com/office/officeart/2005/8/layout/matrix1"/>
    <dgm:cxn modelId="{D781E9A5-6618-4026-A6B7-C138C298F364}" srcId="{2415C38B-B730-46E8-8766-D56E65A9ED0D}" destId="{1F598661-A827-4B19-B61C-55A58ACDD071}" srcOrd="0" destOrd="0" parTransId="{6D91E560-A01F-404C-BD41-DAF9E150050E}" sibTransId="{33608B1A-C667-44DD-82CB-EA54A89A8A7B}"/>
    <dgm:cxn modelId="{A054EBB6-1C1A-43E9-B74D-65EFE248F316}" srcId="{2415C38B-B730-46E8-8766-D56E65A9ED0D}" destId="{B399EBE9-3768-4F8D-A59E-70B929B8D315}" srcOrd="2" destOrd="0" parTransId="{67A026FB-0B1D-4332-9FF7-9BB2B51DD959}" sibTransId="{80336A8A-6A2E-40C0-81F3-520BF47380C1}"/>
    <dgm:cxn modelId="{FA1E99E2-F2EB-49B5-8728-A1E99494006A}" type="presOf" srcId="{B399EBE9-3768-4F8D-A59E-70B929B8D315}" destId="{60F373D2-A87C-4210-9BB4-F15E83A6349A}" srcOrd="0" destOrd="0" presId="urn:microsoft.com/office/officeart/2005/8/layout/matrix1"/>
    <dgm:cxn modelId="{956B21EF-5672-433A-BBFB-5CB741B89F0F}" type="presOf" srcId="{B399EBE9-3768-4F8D-A59E-70B929B8D315}" destId="{15BC3CD2-9BA2-4375-AE78-657D1AEF427C}" srcOrd="1" destOrd="0" presId="urn:microsoft.com/office/officeart/2005/8/layout/matrix1"/>
    <dgm:cxn modelId="{908F4BAA-14B3-4FE1-87D7-5911E84CD575}" type="presParOf" srcId="{C5C5F2AF-EDB4-4757-BE36-F600B6CC2025}" destId="{5F953BF8-DABF-44A4-8441-5DC7F942558B}" srcOrd="0" destOrd="0" presId="urn:microsoft.com/office/officeart/2005/8/layout/matrix1"/>
    <dgm:cxn modelId="{85DDFD72-803E-4EEE-898E-75034EFE0FC7}" type="presParOf" srcId="{5F953BF8-DABF-44A4-8441-5DC7F942558B}" destId="{BA094765-0F8C-43E7-815E-6A731ED16ADD}" srcOrd="0" destOrd="0" presId="urn:microsoft.com/office/officeart/2005/8/layout/matrix1"/>
    <dgm:cxn modelId="{CA241E62-839A-498B-A6B5-17806F880C4C}" type="presParOf" srcId="{5F953BF8-DABF-44A4-8441-5DC7F942558B}" destId="{FB6AF475-EF12-4871-BA3A-929C9704CE85}" srcOrd="1" destOrd="0" presId="urn:microsoft.com/office/officeart/2005/8/layout/matrix1"/>
    <dgm:cxn modelId="{3EB19C72-A9A3-43CB-AB7E-969767BD164F}" type="presParOf" srcId="{5F953BF8-DABF-44A4-8441-5DC7F942558B}" destId="{E8A7AC5C-9660-4E58-856A-43ACD417CE6B}" srcOrd="2" destOrd="0" presId="urn:microsoft.com/office/officeart/2005/8/layout/matrix1"/>
    <dgm:cxn modelId="{0110ECF7-E8D4-43A5-B118-55234E044C45}" type="presParOf" srcId="{5F953BF8-DABF-44A4-8441-5DC7F942558B}" destId="{1EA24193-E439-4142-A98F-92063DFD6F8C}" srcOrd="3" destOrd="0" presId="urn:microsoft.com/office/officeart/2005/8/layout/matrix1"/>
    <dgm:cxn modelId="{313FB45E-8E51-46D8-8D09-D2F0B37DD33F}" type="presParOf" srcId="{5F953BF8-DABF-44A4-8441-5DC7F942558B}" destId="{60F373D2-A87C-4210-9BB4-F15E83A6349A}" srcOrd="4" destOrd="0" presId="urn:microsoft.com/office/officeart/2005/8/layout/matrix1"/>
    <dgm:cxn modelId="{E1092E61-56E7-4A02-B1F3-FCDE9503B0A3}" type="presParOf" srcId="{5F953BF8-DABF-44A4-8441-5DC7F942558B}" destId="{15BC3CD2-9BA2-4375-AE78-657D1AEF427C}" srcOrd="5" destOrd="0" presId="urn:microsoft.com/office/officeart/2005/8/layout/matrix1"/>
    <dgm:cxn modelId="{067D87F1-2143-4759-B186-9C35D3D48DF4}" type="presParOf" srcId="{5F953BF8-DABF-44A4-8441-5DC7F942558B}" destId="{58FF9A79-2E82-41B9-9F59-B77BC52E488D}" srcOrd="6" destOrd="0" presId="urn:microsoft.com/office/officeart/2005/8/layout/matrix1"/>
    <dgm:cxn modelId="{23EF114F-B550-4AD3-81D7-FCAEF742F17D}" type="presParOf" srcId="{5F953BF8-DABF-44A4-8441-5DC7F942558B}" destId="{9DEABAFE-D2E5-4C6D-80B4-B5C27856C9CD}" srcOrd="7" destOrd="0" presId="urn:microsoft.com/office/officeart/2005/8/layout/matrix1"/>
    <dgm:cxn modelId="{E64B9FBA-756F-483F-919A-02D16236D401}" type="presParOf" srcId="{C5C5F2AF-EDB4-4757-BE36-F600B6CC2025}" destId="{26048777-0E03-4CD4-A2A8-145C24171220}" srcOrd="1" destOrd="0" presId="urn:microsoft.com/office/officeart/2005/8/layout/matrix1"/>
  </dgm:cxnLst>
  <dgm:bg>
    <a:solidFill>
      <a:srgbClr val="FF000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94765-0F8C-43E7-815E-6A731ED16ADD}">
      <dsp:nvSpPr>
        <dsp:cNvPr id="0" name=""/>
        <dsp:cNvSpPr/>
      </dsp:nvSpPr>
      <dsp:spPr>
        <a:xfrm rot="16200000">
          <a:off x="593989" y="-593989"/>
          <a:ext cx="2375958" cy="356393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800" kern="1200" dirty="0"/>
            <a:t>Arbeitszeit</a:t>
          </a:r>
        </a:p>
      </dsp:txBody>
      <dsp:txXfrm rot="5400000">
        <a:off x="0" y="0"/>
        <a:ext cx="3563937" cy="1781968"/>
      </dsp:txXfrm>
    </dsp:sp>
    <dsp:sp modelId="{E8A7AC5C-9660-4E58-856A-43ACD417CE6B}">
      <dsp:nvSpPr>
        <dsp:cNvPr id="0" name=""/>
        <dsp:cNvSpPr/>
      </dsp:nvSpPr>
      <dsp:spPr>
        <a:xfrm>
          <a:off x="3563937" y="0"/>
          <a:ext cx="3563937" cy="237595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800" kern="1200" dirty="0"/>
            <a:t>Gefahren</a:t>
          </a:r>
        </a:p>
      </dsp:txBody>
      <dsp:txXfrm>
        <a:off x="3563937" y="0"/>
        <a:ext cx="3563937" cy="1781968"/>
      </dsp:txXfrm>
    </dsp:sp>
    <dsp:sp modelId="{60F373D2-A87C-4210-9BB4-F15E83A6349A}">
      <dsp:nvSpPr>
        <dsp:cNvPr id="0" name=""/>
        <dsp:cNvSpPr/>
      </dsp:nvSpPr>
      <dsp:spPr>
        <a:xfrm rot="10800000">
          <a:off x="0" y="2375958"/>
          <a:ext cx="3563937" cy="237595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000" kern="1200" dirty="0"/>
            <a:t>Weiterbildung</a:t>
          </a:r>
        </a:p>
      </dsp:txBody>
      <dsp:txXfrm rot="10800000">
        <a:off x="0" y="2969948"/>
        <a:ext cx="3563937" cy="1781968"/>
      </dsp:txXfrm>
    </dsp:sp>
    <dsp:sp modelId="{58FF9A79-2E82-41B9-9F59-B77BC52E488D}">
      <dsp:nvSpPr>
        <dsp:cNvPr id="0" name=""/>
        <dsp:cNvSpPr/>
      </dsp:nvSpPr>
      <dsp:spPr>
        <a:xfrm rot="5400000">
          <a:off x="4157927" y="1781969"/>
          <a:ext cx="2375958" cy="356393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400" kern="1200" dirty="0"/>
            <a:t>Migration</a:t>
          </a:r>
        </a:p>
      </dsp:txBody>
      <dsp:txXfrm rot="-5400000">
        <a:off x="3563937" y="2969947"/>
        <a:ext cx="3563937" cy="1781968"/>
      </dsp:txXfrm>
    </dsp:sp>
    <dsp:sp modelId="{26048777-0E03-4CD4-A2A8-145C24171220}">
      <dsp:nvSpPr>
        <dsp:cNvPr id="0" name=""/>
        <dsp:cNvSpPr/>
      </dsp:nvSpPr>
      <dsp:spPr>
        <a:xfrm>
          <a:off x="2494756" y="1781968"/>
          <a:ext cx="2138362" cy="118797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/>
            <a:t>Beschäftigter</a:t>
          </a:r>
        </a:p>
      </dsp:txBody>
      <dsp:txXfrm>
        <a:off x="2552748" y="1839960"/>
        <a:ext cx="2022378" cy="10719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FDE4C-1766-4C6A-8710-64EA57CA355D}" type="datetimeFigureOut">
              <a:rPr lang="de-DE" smtClean="0"/>
              <a:pPr/>
              <a:t>10.05.2023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E3A68-8B3B-4CDD-A779-85BB9A6571DB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06311" rtl="0" eaLnBrk="1" latinLnBrk="0" hangingPunct="1">
      <a:defRPr sz="1216" kern="1200">
        <a:solidFill>
          <a:schemeClr val="tx1"/>
        </a:solidFill>
        <a:latin typeface="+mn-lt"/>
        <a:ea typeface="+mn-ea"/>
        <a:cs typeface="+mn-cs"/>
      </a:defRPr>
    </a:lvl1pPr>
    <a:lvl2pPr marL="453156" algn="l" defTabSz="906311" rtl="0" eaLnBrk="1" latinLnBrk="0" hangingPunct="1">
      <a:defRPr sz="1216" kern="1200">
        <a:solidFill>
          <a:schemeClr val="tx1"/>
        </a:solidFill>
        <a:latin typeface="+mn-lt"/>
        <a:ea typeface="+mn-ea"/>
        <a:cs typeface="+mn-cs"/>
      </a:defRPr>
    </a:lvl2pPr>
    <a:lvl3pPr marL="906311" algn="l" defTabSz="906311" rtl="0" eaLnBrk="1" latinLnBrk="0" hangingPunct="1">
      <a:defRPr sz="1216" kern="1200">
        <a:solidFill>
          <a:schemeClr val="tx1"/>
        </a:solidFill>
        <a:latin typeface="+mn-lt"/>
        <a:ea typeface="+mn-ea"/>
        <a:cs typeface="+mn-cs"/>
      </a:defRPr>
    </a:lvl3pPr>
    <a:lvl4pPr marL="1359467" algn="l" defTabSz="906311" rtl="0" eaLnBrk="1" latinLnBrk="0" hangingPunct="1">
      <a:defRPr sz="1216" kern="1200">
        <a:solidFill>
          <a:schemeClr val="tx1"/>
        </a:solidFill>
        <a:latin typeface="+mn-lt"/>
        <a:ea typeface="+mn-ea"/>
        <a:cs typeface="+mn-cs"/>
      </a:defRPr>
    </a:lvl4pPr>
    <a:lvl5pPr marL="1812623" algn="l" defTabSz="906311" rtl="0" eaLnBrk="1" latinLnBrk="0" hangingPunct="1">
      <a:defRPr sz="1216" kern="1200">
        <a:solidFill>
          <a:schemeClr val="tx1"/>
        </a:solidFill>
        <a:latin typeface="+mn-lt"/>
        <a:ea typeface="+mn-ea"/>
        <a:cs typeface="+mn-cs"/>
      </a:defRPr>
    </a:lvl5pPr>
    <a:lvl6pPr marL="2265778" algn="l" defTabSz="906311" rtl="0" eaLnBrk="1" latinLnBrk="0" hangingPunct="1">
      <a:defRPr sz="1216" kern="1200">
        <a:solidFill>
          <a:schemeClr val="tx1"/>
        </a:solidFill>
        <a:latin typeface="+mn-lt"/>
        <a:ea typeface="+mn-ea"/>
        <a:cs typeface="+mn-cs"/>
      </a:defRPr>
    </a:lvl6pPr>
    <a:lvl7pPr marL="2718934" algn="l" defTabSz="906311" rtl="0" eaLnBrk="1" latinLnBrk="0" hangingPunct="1">
      <a:defRPr sz="1216" kern="1200">
        <a:solidFill>
          <a:schemeClr val="tx1"/>
        </a:solidFill>
        <a:latin typeface="+mn-lt"/>
        <a:ea typeface="+mn-ea"/>
        <a:cs typeface="+mn-cs"/>
      </a:defRPr>
    </a:lvl7pPr>
    <a:lvl8pPr marL="3172090" algn="l" defTabSz="906311" rtl="0" eaLnBrk="1" latinLnBrk="0" hangingPunct="1">
      <a:defRPr sz="1216" kern="1200">
        <a:solidFill>
          <a:schemeClr val="tx1"/>
        </a:solidFill>
        <a:latin typeface="+mn-lt"/>
        <a:ea typeface="+mn-ea"/>
        <a:cs typeface="+mn-cs"/>
      </a:defRPr>
    </a:lvl8pPr>
    <a:lvl9pPr marL="3625245" algn="l" defTabSz="906311" rtl="0" eaLnBrk="1" latinLnBrk="0" hangingPunct="1">
      <a:defRPr sz="121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46811DD-F2D0-D84C-80F1-148E08C266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" y="3080"/>
            <a:ext cx="10689731" cy="755390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92383" y="1619597"/>
            <a:ext cx="6471664" cy="2520507"/>
          </a:xfrm>
        </p:spPr>
        <p:txBody>
          <a:bodyPr/>
          <a:lstStyle>
            <a:lvl1pPr algn="l">
              <a:lnSpc>
                <a:spcPts val="5760"/>
              </a:lnSpc>
              <a:defRPr sz="4800" b="1" spc="100" baseline="0">
                <a:solidFill>
                  <a:schemeClr val="bg1"/>
                </a:solidFill>
                <a:latin typeface="Frutiger 55 Roman" panose="02000503040000020004" pitchFamily="2" charset="0"/>
              </a:defRPr>
            </a:lvl1pPr>
          </a:lstStyle>
          <a:p>
            <a:r>
              <a:rPr lang="de-DE" dirty="0"/>
              <a:t>Titel durch Klicken bearbeiten – max. drei Zeilen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92384" y="4140104"/>
            <a:ext cx="6471665" cy="1079893"/>
          </a:xfrm>
        </p:spPr>
        <p:txBody>
          <a:bodyPr>
            <a:noAutofit/>
          </a:bodyPr>
          <a:lstStyle>
            <a:lvl1pPr marL="0" indent="0" algn="l">
              <a:lnSpc>
                <a:spcPts val="5760"/>
              </a:lnSpc>
              <a:spcBef>
                <a:spcPts val="1200"/>
              </a:spcBef>
              <a:buNone/>
              <a:defRPr sz="4800" b="0">
                <a:solidFill>
                  <a:schemeClr val="bg1"/>
                </a:solidFill>
                <a:latin typeface="Frutiger 45 Light" panose="020B0500000000000000" pitchFamily="34" charset="0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53AC89F-7DD2-44E8-9E91-A75029B96415}" type="datetime1">
              <a:rPr lang="de-DE" smtClean="0"/>
              <a:t>10.05.2023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Kurztitel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nhaltsplatzhalter 4">
            <a:extLst>
              <a:ext uri="{FF2B5EF4-FFF2-40B4-BE49-F238E27FC236}">
                <a16:creationId xmlns:a16="http://schemas.microsoft.com/office/drawing/2014/main" id="{CF14AD2C-4A17-5341-90E1-0BA6A4D644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" y="3081"/>
            <a:ext cx="10689731" cy="7553908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2693" y="1692043"/>
            <a:ext cx="9345851" cy="5399466"/>
          </a:xfrm>
        </p:spPr>
        <p:txBody>
          <a:bodyPr/>
          <a:lstStyle>
            <a:lvl1pPr>
              <a:defRPr sz="3200" b="0">
                <a:latin typeface="Frutiger 55 Roman" pitchFamily="2" charset="0"/>
              </a:defRPr>
            </a:lvl1pPr>
            <a:lvl2pPr>
              <a:defRPr sz="2800" b="0">
                <a:latin typeface="Frutiger 55 Roman" pitchFamily="2" charset="0"/>
              </a:defRPr>
            </a:lvl2pPr>
            <a:lvl3pPr>
              <a:defRPr sz="2400" b="0">
                <a:latin typeface="Frutiger 55 Roman" pitchFamily="2" charset="0"/>
              </a:defRPr>
            </a:lvl3pPr>
            <a:lvl4pPr>
              <a:defRPr sz="2200" b="0">
                <a:latin typeface="Frutiger 55 Roman" pitchFamily="2" charset="0"/>
              </a:defRPr>
            </a:lvl4pPr>
            <a:lvl5pPr>
              <a:defRPr sz="2000" b="0">
                <a:latin typeface="Frutiger 55 Roman" pitchFamily="2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347A70F-7F4D-4F87-9922-80CD90D96ACF}" type="datetime1">
              <a:rPr lang="de-DE" smtClean="0"/>
              <a:t>10.05.2023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Kurztitel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592693" y="612150"/>
            <a:ext cx="8590395" cy="863915"/>
          </a:xfrm>
        </p:spPr>
        <p:txBody>
          <a:bodyPr lIns="0" tIns="0" rIns="0" bIns="0" anchor="t"/>
          <a:lstStyle>
            <a:lvl1pPr algn="l">
              <a:lnSpc>
                <a:spcPts val="2800"/>
              </a:lnSpc>
              <a:defRPr sz="2400" b="1" cap="none" spc="100" baseline="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nhaltsplatzhalter 4">
            <a:extLst>
              <a:ext uri="{FF2B5EF4-FFF2-40B4-BE49-F238E27FC236}">
                <a16:creationId xmlns:a16="http://schemas.microsoft.com/office/drawing/2014/main" id="{CF14AD2C-4A17-5341-90E1-0BA6A4D644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" y="3081"/>
            <a:ext cx="10689731" cy="7553908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4ED6C67-303E-40FF-8B48-415169270336}" type="datetime1">
              <a:rPr lang="de-DE" smtClean="0"/>
              <a:t>10.05.2023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Kurztitel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592383" y="1619597"/>
            <a:ext cx="6471664" cy="2520507"/>
          </a:xfrm>
        </p:spPr>
        <p:txBody>
          <a:bodyPr/>
          <a:lstStyle>
            <a:lvl1pPr algn="l">
              <a:lnSpc>
                <a:spcPts val="5760"/>
              </a:lnSpc>
              <a:defRPr sz="4800" b="1" spc="100" baseline="0">
                <a:solidFill>
                  <a:schemeClr val="bg1"/>
                </a:solidFill>
                <a:latin typeface="Frutiger 55 Roman" panose="02000503040000020004" pitchFamily="2" charset="0"/>
              </a:defRPr>
            </a:lvl1pPr>
          </a:lstStyle>
          <a:p>
            <a:r>
              <a:rPr lang="de-DE" dirty="0"/>
              <a:t>Kapitel durch Klicken bearbeiten – max. drei Zeilen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92384" y="4140104"/>
            <a:ext cx="6471665" cy="1079893"/>
          </a:xfrm>
        </p:spPr>
        <p:txBody>
          <a:bodyPr>
            <a:noAutofit/>
          </a:bodyPr>
          <a:lstStyle>
            <a:lvl1pPr marL="0" indent="0" algn="l">
              <a:lnSpc>
                <a:spcPts val="5760"/>
              </a:lnSpc>
              <a:spcBef>
                <a:spcPts val="1200"/>
              </a:spcBef>
              <a:buNone/>
              <a:defRPr sz="4800" b="0">
                <a:solidFill>
                  <a:schemeClr val="bg1"/>
                </a:solidFill>
                <a:latin typeface="Frutiger 45 Light" panose="020B0500000000000000" pitchFamily="34" charset="0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72650" y="1763924"/>
            <a:ext cx="4581200" cy="5056938"/>
          </a:xfrm>
        </p:spPr>
        <p:txBody>
          <a:bodyPr/>
          <a:lstStyle>
            <a:lvl1pPr>
              <a:defRPr sz="4023"/>
            </a:lvl1pPr>
            <a:lvl2pPr>
              <a:defRPr sz="3394"/>
            </a:lvl2pPr>
            <a:lvl3pPr>
              <a:defRPr sz="2891"/>
            </a:lvl3pPr>
            <a:lvl4pPr>
              <a:defRPr sz="2640"/>
            </a:lvl4pPr>
            <a:lvl5pPr>
              <a:defRPr sz="2640"/>
            </a:lvl5pPr>
            <a:lvl6pPr>
              <a:defRPr sz="2640"/>
            </a:lvl6pPr>
            <a:lvl7pPr>
              <a:defRPr sz="2640"/>
            </a:lvl7pPr>
            <a:lvl8pPr>
              <a:defRPr sz="2640"/>
            </a:lvl8pPr>
            <a:lvl9pPr>
              <a:defRPr sz="264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88635" y="1763923"/>
            <a:ext cx="4581200" cy="5056938"/>
          </a:xfrm>
        </p:spPr>
        <p:txBody>
          <a:bodyPr/>
          <a:lstStyle>
            <a:lvl1pPr>
              <a:defRPr sz="4023"/>
            </a:lvl1pPr>
            <a:lvl2pPr>
              <a:defRPr sz="3394"/>
            </a:lvl2pPr>
            <a:lvl3pPr>
              <a:defRPr sz="2891"/>
            </a:lvl3pPr>
            <a:lvl4pPr>
              <a:defRPr sz="2640"/>
            </a:lvl4pPr>
            <a:lvl5pPr>
              <a:defRPr sz="2640"/>
            </a:lvl5pPr>
            <a:lvl6pPr>
              <a:defRPr sz="2640"/>
            </a:lvl6pPr>
            <a:lvl7pPr>
              <a:defRPr sz="2640"/>
            </a:lvl7pPr>
            <a:lvl8pPr>
              <a:defRPr sz="2640"/>
            </a:lvl8pPr>
            <a:lvl9pPr>
              <a:defRPr sz="264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10"/>
          </p:nvPr>
        </p:nvSpPr>
        <p:spPr>
          <a:xfrm>
            <a:off x="755888" y="7277675"/>
            <a:ext cx="1102959" cy="151303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EB1E240-8EA2-4B8E-879B-FDA80B9CE6E7}" type="datetime1">
              <a:rPr lang="de-DE" smtClean="0"/>
              <a:pPr/>
              <a:t>10.05.2023</a:t>
            </a:fld>
            <a:endParaRPr lang="de-DE" dirty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46175" y="7277671"/>
            <a:ext cx="3599466" cy="143970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Kurztitel</a:t>
            </a:r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538584" y="7277671"/>
            <a:ext cx="589313" cy="143970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Inhaltsplatzhalter 4">
            <a:extLst>
              <a:ext uri="{FF2B5EF4-FFF2-40B4-BE49-F238E27FC236}">
                <a16:creationId xmlns:a16="http://schemas.microsoft.com/office/drawing/2014/main" id="{CF14AD2C-4A17-5341-90E1-0BA6A4D644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" y="3081"/>
            <a:ext cx="10689731" cy="7553908"/>
          </a:xfrm>
          <a:prstGeom prst="rect">
            <a:avLst/>
          </a:prstGeom>
        </p:spPr>
      </p:pic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592693" y="612150"/>
            <a:ext cx="8590395" cy="863915"/>
          </a:xfrm>
        </p:spPr>
        <p:txBody>
          <a:bodyPr lIns="0" tIns="0" rIns="0" bIns="0" anchor="t"/>
          <a:lstStyle>
            <a:lvl1pPr algn="l">
              <a:lnSpc>
                <a:spcPts val="2800"/>
              </a:lnSpc>
              <a:defRPr sz="2400" b="1" cap="none" spc="100" baseline="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416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72650" y="1763628"/>
            <a:ext cx="4581200" cy="719849"/>
          </a:xfrm>
        </p:spPr>
        <p:txBody>
          <a:bodyPr bIns="0" anchor="b">
            <a:noAutofit/>
          </a:bodyPr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400" b="1" spc="-50" baseline="0">
                <a:latin typeface="Frutiger 45 Light" panose="020B0500000000000000" pitchFamily="34" charset="0"/>
              </a:defRPr>
            </a:lvl1pPr>
            <a:lvl2pPr marL="655613" indent="0">
              <a:buNone/>
              <a:defRPr sz="2891" b="1"/>
            </a:lvl2pPr>
            <a:lvl3pPr marL="1311226" indent="0">
              <a:buNone/>
              <a:defRPr sz="2640" b="1"/>
            </a:lvl3pPr>
            <a:lvl4pPr marL="1966839" indent="0">
              <a:buNone/>
              <a:defRPr sz="2263" b="1"/>
            </a:lvl4pPr>
            <a:lvl5pPr marL="2622451" indent="0">
              <a:buNone/>
              <a:defRPr sz="2263" b="1"/>
            </a:lvl5pPr>
            <a:lvl6pPr marL="3278064" indent="0">
              <a:buNone/>
              <a:defRPr sz="2263" b="1"/>
            </a:lvl6pPr>
            <a:lvl7pPr marL="3933677" indent="0">
              <a:buNone/>
              <a:defRPr sz="2263" b="1"/>
            </a:lvl7pPr>
            <a:lvl8pPr marL="4589290" indent="0">
              <a:buNone/>
              <a:defRPr sz="2263" b="1"/>
            </a:lvl8pPr>
            <a:lvl9pPr marL="5244903" indent="0">
              <a:buNone/>
              <a:defRPr sz="226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72650" y="2483965"/>
            <a:ext cx="4581200" cy="4337089"/>
          </a:xfrm>
        </p:spPr>
        <p:txBody>
          <a:bodyPr/>
          <a:lstStyle>
            <a:lvl1pPr>
              <a:defRPr sz="3394"/>
            </a:lvl1pPr>
            <a:lvl2pPr>
              <a:defRPr sz="2891"/>
            </a:lvl2pPr>
            <a:lvl3pPr>
              <a:defRPr sz="2640"/>
            </a:lvl3pPr>
            <a:lvl4pPr>
              <a:defRPr sz="2263"/>
            </a:lvl4pPr>
            <a:lvl5pPr>
              <a:defRPr sz="2263"/>
            </a:lvl5pPr>
            <a:lvl6pPr>
              <a:defRPr sz="2263"/>
            </a:lvl6pPr>
            <a:lvl7pPr>
              <a:defRPr sz="2263"/>
            </a:lvl7pPr>
            <a:lvl8pPr>
              <a:defRPr sz="2263"/>
            </a:lvl8pPr>
            <a:lvl9pPr>
              <a:defRPr sz="2263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288635" y="1763628"/>
            <a:ext cx="4581200" cy="719849"/>
          </a:xfrm>
        </p:spPr>
        <p:txBody>
          <a:bodyPr bIns="0" anchor="b">
            <a:noAutofit/>
          </a:bodyPr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400" b="1" spc="-50" baseline="0">
                <a:latin typeface="Frutiger 45 Light" panose="020B0500000000000000" pitchFamily="34" charset="0"/>
              </a:defRPr>
            </a:lvl1pPr>
            <a:lvl2pPr marL="655613" indent="0">
              <a:buNone/>
              <a:defRPr sz="2891" b="1"/>
            </a:lvl2pPr>
            <a:lvl3pPr marL="1311226" indent="0">
              <a:buNone/>
              <a:defRPr sz="2640" b="1"/>
            </a:lvl3pPr>
            <a:lvl4pPr marL="1966839" indent="0">
              <a:buNone/>
              <a:defRPr sz="2263" b="1"/>
            </a:lvl4pPr>
            <a:lvl5pPr marL="2622451" indent="0">
              <a:buNone/>
              <a:defRPr sz="2263" b="1"/>
            </a:lvl5pPr>
            <a:lvl6pPr marL="3278064" indent="0">
              <a:buNone/>
              <a:defRPr sz="2263" b="1"/>
            </a:lvl6pPr>
            <a:lvl7pPr marL="3933677" indent="0">
              <a:buNone/>
              <a:defRPr sz="2263" b="1"/>
            </a:lvl7pPr>
            <a:lvl8pPr marL="4589290" indent="0">
              <a:buNone/>
              <a:defRPr sz="2263" b="1"/>
            </a:lvl8pPr>
            <a:lvl9pPr marL="5244903" indent="0">
              <a:buNone/>
              <a:defRPr sz="226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288635" y="2483965"/>
            <a:ext cx="4581709" cy="4337089"/>
          </a:xfrm>
        </p:spPr>
        <p:txBody>
          <a:bodyPr/>
          <a:lstStyle>
            <a:lvl1pPr>
              <a:defRPr sz="3394"/>
            </a:lvl1pPr>
            <a:lvl2pPr>
              <a:defRPr sz="2891"/>
            </a:lvl2pPr>
            <a:lvl3pPr>
              <a:defRPr sz="2640"/>
            </a:lvl3pPr>
            <a:lvl4pPr>
              <a:defRPr sz="2263"/>
            </a:lvl4pPr>
            <a:lvl5pPr>
              <a:defRPr sz="2263"/>
            </a:lvl5pPr>
            <a:lvl6pPr>
              <a:defRPr sz="2263"/>
            </a:lvl6pPr>
            <a:lvl7pPr>
              <a:defRPr sz="2263"/>
            </a:lvl7pPr>
            <a:lvl8pPr>
              <a:defRPr sz="2263"/>
            </a:lvl8pPr>
            <a:lvl9pPr>
              <a:defRPr sz="2263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>
          <a:xfrm>
            <a:off x="755888" y="7277675"/>
            <a:ext cx="1102959" cy="151303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EB1E240-8EA2-4B8E-879B-FDA80B9CE6E7}" type="datetime1">
              <a:rPr lang="de-DE" smtClean="0"/>
              <a:pPr/>
              <a:t>10.05.2023</a:t>
            </a:fld>
            <a:endParaRPr lang="de-DE" dirty="0"/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46175" y="7277671"/>
            <a:ext cx="3599466" cy="143970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Kurztitel</a:t>
            </a:r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538584" y="7277671"/>
            <a:ext cx="589313" cy="143970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6" name="Inhaltsplatzhalter 4">
            <a:extLst>
              <a:ext uri="{FF2B5EF4-FFF2-40B4-BE49-F238E27FC236}">
                <a16:creationId xmlns:a16="http://schemas.microsoft.com/office/drawing/2014/main" id="{CF14AD2C-4A17-5341-90E1-0BA6A4D644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" y="3081"/>
            <a:ext cx="10689731" cy="7553908"/>
          </a:xfrm>
          <a:prstGeom prst="rect">
            <a:avLst/>
          </a:prstGeom>
        </p:spPr>
      </p:pic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592693" y="612150"/>
            <a:ext cx="8590395" cy="863915"/>
          </a:xfrm>
        </p:spPr>
        <p:txBody>
          <a:bodyPr lIns="0" tIns="0" rIns="0" bIns="0" anchor="t"/>
          <a:lstStyle>
            <a:lvl1pPr algn="l">
              <a:lnSpc>
                <a:spcPts val="2800"/>
              </a:lnSpc>
              <a:defRPr sz="2400" b="1" cap="none" spc="100" baseline="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638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755888" y="7277675"/>
            <a:ext cx="1102959" cy="151303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EB1E240-8EA2-4B8E-879B-FDA80B9CE6E7}" type="datetime1">
              <a:rPr lang="de-DE" smtClean="0"/>
              <a:pPr/>
              <a:t>10.05.2023</a:t>
            </a:fld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46175" y="7277671"/>
            <a:ext cx="3599466" cy="143970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Kurztitel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538584" y="7277671"/>
            <a:ext cx="589313" cy="143970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2" name="Inhaltsplatzhalter 4">
            <a:extLst>
              <a:ext uri="{FF2B5EF4-FFF2-40B4-BE49-F238E27FC236}">
                <a16:creationId xmlns:a16="http://schemas.microsoft.com/office/drawing/2014/main" id="{CF14AD2C-4A17-5341-90E1-0BA6A4D644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" y="3081"/>
            <a:ext cx="10689731" cy="7553908"/>
          </a:xfrm>
          <a:prstGeom prst="rect">
            <a:avLst/>
          </a:prstGeom>
        </p:spPr>
      </p:pic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592693" y="612150"/>
            <a:ext cx="8590395" cy="863915"/>
          </a:xfrm>
        </p:spPr>
        <p:txBody>
          <a:bodyPr lIns="0" tIns="0" rIns="0" bIns="0" anchor="t"/>
          <a:lstStyle>
            <a:lvl1pPr algn="l">
              <a:lnSpc>
                <a:spcPts val="2800"/>
              </a:lnSpc>
              <a:defRPr sz="2400" b="1" cap="none" spc="100" baseline="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468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755888" y="7277675"/>
            <a:ext cx="1102959" cy="151303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EB1E240-8EA2-4B8E-879B-FDA80B9CE6E7}" type="datetime1">
              <a:rPr lang="de-DE" smtClean="0"/>
              <a:pPr/>
              <a:t>10.05.2023</a:t>
            </a:fld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46175" y="7277671"/>
            <a:ext cx="3599466" cy="143970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Kurztitel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538584" y="7277671"/>
            <a:ext cx="589313" cy="143970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1" name="Inhaltsplatzhalter 4">
            <a:extLst>
              <a:ext uri="{FF2B5EF4-FFF2-40B4-BE49-F238E27FC236}">
                <a16:creationId xmlns:a16="http://schemas.microsoft.com/office/drawing/2014/main" id="{CF14AD2C-4A17-5341-90E1-0BA6A4D644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" y="3081"/>
            <a:ext cx="10689731" cy="7553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25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72650" y="1764116"/>
            <a:ext cx="3518934" cy="719849"/>
          </a:xfrm>
        </p:spPr>
        <p:txBody>
          <a:bodyPr bIns="0" anchor="b">
            <a:noAutofit/>
          </a:bodyPr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400" b="1" spc="-50" baseline="0">
                <a:latin typeface="Frutiger 45 Light" panose="020B0500000000000000" pitchFamily="34" charset="0"/>
              </a:defRPr>
            </a:lvl1pPr>
            <a:lvl2pPr marL="655613" indent="0">
              <a:buNone/>
              <a:defRPr sz="2891" b="1"/>
            </a:lvl2pPr>
            <a:lvl3pPr marL="1311226" indent="0">
              <a:buNone/>
              <a:defRPr sz="2640" b="1"/>
            </a:lvl3pPr>
            <a:lvl4pPr marL="1966839" indent="0">
              <a:buNone/>
              <a:defRPr sz="2263" b="1"/>
            </a:lvl4pPr>
            <a:lvl5pPr marL="2622451" indent="0">
              <a:buNone/>
              <a:defRPr sz="2263" b="1"/>
            </a:lvl5pPr>
            <a:lvl6pPr marL="3278064" indent="0">
              <a:buNone/>
              <a:defRPr sz="2263" b="1"/>
            </a:lvl6pPr>
            <a:lvl7pPr marL="3933677" indent="0">
              <a:buNone/>
              <a:defRPr sz="2263" b="1"/>
            </a:lvl7pPr>
            <a:lvl8pPr marL="4589290" indent="0">
              <a:buNone/>
              <a:defRPr sz="2263" b="1"/>
            </a:lvl8pPr>
            <a:lvl9pPr marL="5244903" indent="0">
              <a:buNone/>
              <a:defRPr sz="226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200479" y="1764117"/>
            <a:ext cx="5669865" cy="5056938"/>
          </a:xfrm>
        </p:spPr>
        <p:txBody>
          <a:bodyPr/>
          <a:lstStyle>
            <a:lvl1pPr>
              <a:defRPr sz="3394"/>
            </a:lvl1pPr>
            <a:lvl2pPr>
              <a:defRPr sz="2891"/>
            </a:lvl2pPr>
            <a:lvl3pPr>
              <a:defRPr sz="2640"/>
            </a:lvl3pPr>
            <a:lvl4pPr>
              <a:defRPr sz="2263"/>
            </a:lvl4pPr>
            <a:lvl5pPr>
              <a:defRPr sz="2263"/>
            </a:lvl5pPr>
            <a:lvl6pPr>
              <a:defRPr sz="2263"/>
            </a:lvl6pPr>
            <a:lvl7pPr>
              <a:defRPr sz="2263"/>
            </a:lvl7pPr>
            <a:lvl8pPr>
              <a:defRPr sz="2263"/>
            </a:lvl8pPr>
            <a:lvl9pPr>
              <a:defRPr sz="2263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>
          <a:xfrm>
            <a:off x="755888" y="7277675"/>
            <a:ext cx="1102959" cy="151303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EB1E240-8EA2-4B8E-879B-FDA80B9CE6E7}" type="datetime1">
              <a:rPr lang="de-DE" smtClean="0"/>
              <a:pPr/>
              <a:t>10.05.2023</a:t>
            </a:fld>
            <a:endParaRPr lang="de-DE" dirty="0"/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46175" y="7277671"/>
            <a:ext cx="3599466" cy="143970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Kurztitel</a:t>
            </a:r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538584" y="7277671"/>
            <a:ext cx="589313" cy="143970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Textplatzhalter 3"/>
          <p:cNvSpPr>
            <a:spLocks noGrp="1"/>
          </p:cNvSpPr>
          <p:nvPr>
            <p:ph type="body" sz="half" idx="2"/>
          </p:nvPr>
        </p:nvSpPr>
        <p:spPr>
          <a:xfrm>
            <a:off x="572650" y="2483965"/>
            <a:ext cx="3517533" cy="4337089"/>
          </a:xfrm>
        </p:spPr>
        <p:txBody>
          <a:bodyPr/>
          <a:lstStyle>
            <a:lvl1pPr marL="0" indent="0">
              <a:buNone/>
              <a:defRPr sz="2011"/>
            </a:lvl1pPr>
            <a:lvl2pPr marL="655613" indent="0">
              <a:buNone/>
              <a:defRPr sz="1760"/>
            </a:lvl2pPr>
            <a:lvl3pPr marL="1311226" indent="0">
              <a:buNone/>
              <a:defRPr sz="1383"/>
            </a:lvl3pPr>
            <a:lvl4pPr marL="1966839" indent="0">
              <a:buNone/>
              <a:defRPr sz="1257"/>
            </a:lvl4pPr>
            <a:lvl5pPr marL="2622451" indent="0">
              <a:buNone/>
              <a:defRPr sz="1257"/>
            </a:lvl5pPr>
            <a:lvl6pPr marL="3278064" indent="0">
              <a:buNone/>
              <a:defRPr sz="1257"/>
            </a:lvl6pPr>
            <a:lvl7pPr marL="3933677" indent="0">
              <a:buNone/>
              <a:defRPr sz="1257"/>
            </a:lvl7pPr>
            <a:lvl8pPr marL="4589290" indent="0">
              <a:buNone/>
              <a:defRPr sz="1257"/>
            </a:lvl8pPr>
            <a:lvl9pPr marL="5244903" indent="0">
              <a:buNone/>
              <a:defRPr sz="125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pic>
        <p:nvPicPr>
          <p:cNvPr id="17" name="Inhaltsplatzhalter 4">
            <a:extLst>
              <a:ext uri="{FF2B5EF4-FFF2-40B4-BE49-F238E27FC236}">
                <a16:creationId xmlns:a16="http://schemas.microsoft.com/office/drawing/2014/main" id="{CF14AD2C-4A17-5341-90E1-0BA6A4D644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" y="3081"/>
            <a:ext cx="10689731" cy="7553908"/>
          </a:xfrm>
          <a:prstGeom prst="rect">
            <a:avLst/>
          </a:prstGeom>
        </p:spPr>
      </p:pic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592693" y="612150"/>
            <a:ext cx="8590395" cy="863915"/>
          </a:xfrm>
        </p:spPr>
        <p:txBody>
          <a:bodyPr lIns="0" tIns="0" rIns="0" bIns="0" anchor="t"/>
          <a:lstStyle>
            <a:lvl1pPr algn="l">
              <a:lnSpc>
                <a:spcPts val="2800"/>
              </a:lnSpc>
              <a:defRPr sz="2400" b="1" cap="none" spc="100" baseline="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59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5670" y="1475811"/>
            <a:ext cx="6415088" cy="4535805"/>
          </a:xfrm>
        </p:spPr>
        <p:txBody>
          <a:bodyPr/>
          <a:lstStyle>
            <a:lvl1pPr marL="0" indent="0">
              <a:buNone/>
              <a:defRPr sz="4651">
                <a:latin typeface="Frutiger 45 Light" panose="020B0500000000000000" pitchFamily="34" charset="0"/>
              </a:defRPr>
            </a:lvl1pPr>
            <a:lvl2pPr marL="655613" indent="0">
              <a:buNone/>
              <a:defRPr sz="4023"/>
            </a:lvl2pPr>
            <a:lvl3pPr marL="1311226" indent="0">
              <a:buNone/>
              <a:defRPr sz="3394"/>
            </a:lvl3pPr>
            <a:lvl4pPr marL="1966839" indent="0">
              <a:buNone/>
              <a:defRPr sz="2891"/>
            </a:lvl4pPr>
            <a:lvl5pPr marL="2622451" indent="0">
              <a:buNone/>
              <a:defRPr sz="2891"/>
            </a:lvl5pPr>
            <a:lvl6pPr marL="3278064" indent="0">
              <a:buNone/>
              <a:defRPr sz="2891"/>
            </a:lvl6pPr>
            <a:lvl7pPr marL="3933677" indent="0">
              <a:buNone/>
              <a:defRPr sz="2891"/>
            </a:lvl7pPr>
            <a:lvl8pPr marL="4589290" indent="0">
              <a:buNone/>
              <a:defRPr sz="2891"/>
            </a:lvl8pPr>
            <a:lvl9pPr marL="5244903" indent="0">
              <a:buNone/>
              <a:defRPr sz="2891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95670" y="6011616"/>
            <a:ext cx="6415088" cy="79209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aseline="0"/>
            </a:lvl1pPr>
            <a:lvl2pPr marL="655613" indent="0">
              <a:buNone/>
              <a:defRPr sz="1760"/>
            </a:lvl2pPr>
            <a:lvl3pPr marL="1311226" indent="0">
              <a:buNone/>
              <a:defRPr sz="1383"/>
            </a:lvl3pPr>
            <a:lvl4pPr marL="1966839" indent="0">
              <a:buNone/>
              <a:defRPr sz="1257"/>
            </a:lvl4pPr>
            <a:lvl5pPr marL="2622451" indent="0">
              <a:buNone/>
              <a:defRPr sz="1257"/>
            </a:lvl5pPr>
            <a:lvl6pPr marL="3278064" indent="0">
              <a:buNone/>
              <a:defRPr sz="1257"/>
            </a:lvl6pPr>
            <a:lvl7pPr marL="3933677" indent="0">
              <a:buNone/>
              <a:defRPr sz="1257"/>
            </a:lvl7pPr>
            <a:lvl8pPr marL="4589290" indent="0">
              <a:buNone/>
              <a:defRPr sz="1257"/>
            </a:lvl8pPr>
            <a:lvl9pPr marL="5244903" indent="0">
              <a:buNone/>
              <a:defRPr sz="125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755888" y="7277675"/>
            <a:ext cx="1102959" cy="151303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EB1E240-8EA2-4B8E-879B-FDA80B9CE6E7}" type="datetime1">
              <a:rPr lang="de-DE" smtClean="0"/>
              <a:pPr/>
              <a:t>10.05.2023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46175" y="7277671"/>
            <a:ext cx="3599466" cy="143970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Kurztitel</a:t>
            </a:r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538584" y="7277671"/>
            <a:ext cx="589313" cy="143970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4" name="Inhaltsplatzhalter 4">
            <a:extLst>
              <a:ext uri="{FF2B5EF4-FFF2-40B4-BE49-F238E27FC236}">
                <a16:creationId xmlns:a16="http://schemas.microsoft.com/office/drawing/2014/main" id="{CF14AD2C-4A17-5341-90E1-0BA6A4D644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" y="3081"/>
            <a:ext cx="10689731" cy="7553908"/>
          </a:xfrm>
          <a:prstGeom prst="rect">
            <a:avLst/>
          </a:prstGeom>
        </p:spPr>
      </p:pic>
      <p:sp>
        <p:nvSpPr>
          <p:cNvPr id="16" name="Titel 1"/>
          <p:cNvSpPr>
            <a:spLocks noGrp="1"/>
          </p:cNvSpPr>
          <p:nvPr>
            <p:ph type="title"/>
          </p:nvPr>
        </p:nvSpPr>
        <p:spPr>
          <a:xfrm>
            <a:off x="592693" y="612150"/>
            <a:ext cx="8590395" cy="863915"/>
          </a:xfrm>
        </p:spPr>
        <p:txBody>
          <a:bodyPr lIns="0" tIns="0" rIns="0" bIns="0" anchor="t"/>
          <a:lstStyle>
            <a:lvl1pPr algn="l">
              <a:lnSpc>
                <a:spcPts val="2800"/>
              </a:lnSpc>
              <a:defRPr sz="2400" b="1" cap="none" spc="100" baseline="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539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15080" y="128565"/>
            <a:ext cx="9442144" cy="1031881"/>
          </a:xfrm>
          <a:prstGeom prst="rect">
            <a:avLst/>
          </a:prstGeom>
        </p:spPr>
        <p:txBody>
          <a:bodyPr vert="horz" lIns="104306" tIns="52153" rIns="104306" bIns="52153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15081" y="1763926"/>
            <a:ext cx="9345851" cy="4397178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55888" y="7277675"/>
            <a:ext cx="1102959" cy="151303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100">
                <a:solidFill>
                  <a:schemeClr val="bg1"/>
                </a:solidFill>
                <a:latin typeface="Frutiger 55 Roman" pitchFamily="2" charset="0"/>
              </a:defRPr>
            </a:lvl1pPr>
          </a:lstStyle>
          <a:p>
            <a:fld id="{45A3455B-440A-4116-AA32-3B56EA06DAFB}" type="datetime1">
              <a:rPr lang="de-DE" smtClean="0"/>
              <a:t>10.05.2023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546175" y="7277671"/>
            <a:ext cx="3599466" cy="143970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100">
                <a:solidFill>
                  <a:schemeClr val="bg1"/>
                </a:solidFill>
                <a:latin typeface="Frutiger 55 Roman" pitchFamily="2" charset="0"/>
              </a:defRPr>
            </a:lvl1pPr>
          </a:lstStyle>
          <a:p>
            <a:r>
              <a:rPr lang="de-DE"/>
              <a:t>Seniorinnen und Senioren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538584" y="7277671"/>
            <a:ext cx="589313" cy="143970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100">
                <a:solidFill>
                  <a:schemeClr val="bg1"/>
                </a:solidFill>
                <a:latin typeface="Frutiger 55 Roman" pitchFamily="2" charset="0"/>
              </a:defRPr>
            </a:lvl1pPr>
          </a:lstStyle>
          <a:p>
            <a:fld id="{128960CF-E280-4FC7-ADCB-56302A179E58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hf hdr="0"/>
  <p:txStyles>
    <p:titleStyle>
      <a:lvl1pPr algn="ctr" defTabSz="1043056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Frutiger 55 Roman" pitchFamily="2" charset="0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93378" y="971525"/>
            <a:ext cx="6471664" cy="2520507"/>
          </a:xfrm>
        </p:spPr>
        <p:txBody>
          <a:bodyPr/>
          <a:lstStyle/>
          <a:p>
            <a:r>
              <a:rPr lang="de-DE" dirty="0"/>
              <a:t>Green Transition</a:t>
            </a:r>
            <a:br>
              <a:rPr lang="de-DE" dirty="0"/>
            </a:br>
            <a:r>
              <a:rPr lang="de-DE" dirty="0"/>
              <a:t>in </a:t>
            </a:r>
            <a:r>
              <a:rPr lang="de-DE" dirty="0" err="1"/>
              <a:t>Logistics</a:t>
            </a:r>
            <a:r>
              <a:rPr lang="de-DE" dirty="0"/>
              <a:t>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8296" y="3347789"/>
            <a:ext cx="6471665" cy="1079893"/>
          </a:xfrm>
        </p:spPr>
        <p:txBody>
          <a:bodyPr/>
          <a:lstStyle/>
          <a:p>
            <a:r>
              <a:rPr lang="de-DE" dirty="0" err="1"/>
              <a:t>industriAll</a:t>
            </a:r>
            <a:r>
              <a:rPr lang="de-DE" dirty="0"/>
              <a:t> Projekt</a:t>
            </a:r>
          </a:p>
          <a:p>
            <a:r>
              <a:rPr lang="de-DE" dirty="0"/>
              <a:t>27. April 2023, Krakau</a:t>
            </a:r>
          </a:p>
        </p:txBody>
      </p:sp>
    </p:spTree>
    <p:extLst>
      <p:ext uri="{BB962C8B-B14F-4D97-AF65-F5344CB8AC3E}">
        <p14:creationId xmlns:p14="http://schemas.microsoft.com/office/powerpoint/2010/main" val="162467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25956" y="2627709"/>
            <a:ext cx="9345851" cy="5399466"/>
          </a:xfrm>
        </p:spPr>
        <p:txBody>
          <a:bodyPr>
            <a:normAutofit/>
          </a:bodyPr>
          <a:lstStyle/>
          <a:p>
            <a:r>
              <a:rPr lang="de-DE" sz="4000" dirty="0"/>
              <a:t>Stefan Thyroke, 47</a:t>
            </a:r>
          </a:p>
          <a:p>
            <a:r>
              <a:rPr lang="de-DE" sz="4000" dirty="0"/>
              <a:t>Bereichsleiter Logistik bei ver.di</a:t>
            </a:r>
          </a:p>
          <a:p>
            <a:r>
              <a:rPr lang="de-DE" sz="4000" dirty="0"/>
              <a:t>ver.di repräsentiert 230.000 Mitglieder im Logistikbereich in Deutschland</a:t>
            </a:r>
          </a:p>
          <a:p>
            <a:endParaRPr lang="de-DE" sz="4000" dirty="0"/>
          </a:p>
          <a:p>
            <a:pPr marL="0" indent="0">
              <a:buNone/>
            </a:pPr>
            <a:endParaRPr lang="de-DE" sz="40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A70F-7F4D-4F87-9922-80CD90D96ACF}" type="datetime1">
              <a:rPr lang="de-DE" smtClean="0"/>
              <a:t>10.05.2023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schemeClr val="bg1">
                    <a:lumMod val="65000"/>
                  </a:schemeClr>
                </a:solidFill>
              </a:rPr>
              <a:t>Kurztitel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60CF-E280-4FC7-ADCB-56302A179E5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592693" y="899517"/>
            <a:ext cx="8590395" cy="863915"/>
          </a:xfrm>
        </p:spPr>
        <p:txBody>
          <a:bodyPr/>
          <a:lstStyle/>
          <a:p>
            <a:r>
              <a:rPr lang="de-DE" sz="3600" dirty="0"/>
              <a:t>Green Transition in </a:t>
            </a:r>
            <a:r>
              <a:rPr lang="de-DE" sz="3600" dirty="0" err="1"/>
              <a:t>Logistics</a:t>
            </a:r>
            <a:r>
              <a:rPr lang="de-DE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2180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92693" y="2035192"/>
            <a:ext cx="9345851" cy="5399466"/>
          </a:xfrm>
        </p:spPr>
        <p:txBody>
          <a:bodyPr>
            <a:normAutofit/>
          </a:bodyPr>
          <a:lstStyle/>
          <a:p>
            <a:r>
              <a:rPr lang="de-DE" sz="4000" dirty="0"/>
              <a:t>Grundlage ist der European Green Deal</a:t>
            </a:r>
          </a:p>
          <a:p>
            <a:r>
              <a:rPr lang="de-DE" sz="4000" dirty="0"/>
              <a:t>verbunden mit einer neuen Wachstums-Strategie</a:t>
            </a:r>
          </a:p>
          <a:p>
            <a:r>
              <a:rPr lang="de-DE" sz="4000" dirty="0"/>
              <a:t>Ziel ist ein moderne , ressourcen-effiziente und wettbewerbsorientierte Wirtschaft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A70F-7F4D-4F87-9922-80CD90D96ACF}" type="datetime1">
              <a:rPr lang="de-DE" smtClean="0"/>
              <a:t>10.05.2023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schemeClr val="bg1">
                    <a:lumMod val="65000"/>
                  </a:schemeClr>
                </a:solidFill>
              </a:rPr>
              <a:t>Kurztitel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60CF-E280-4FC7-ADCB-56302A179E5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592693" y="899517"/>
            <a:ext cx="8590395" cy="863915"/>
          </a:xfrm>
        </p:spPr>
        <p:txBody>
          <a:bodyPr/>
          <a:lstStyle/>
          <a:p>
            <a:r>
              <a:rPr lang="de-DE" sz="3600" dirty="0"/>
              <a:t>Green Transition in </a:t>
            </a:r>
            <a:r>
              <a:rPr lang="de-DE" sz="3600" dirty="0" err="1"/>
              <a:t>Logistics</a:t>
            </a:r>
            <a:r>
              <a:rPr lang="de-DE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697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72982" y="1403573"/>
            <a:ext cx="9345851" cy="53994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Wie sind die Beschäftigten im Landverkehr davon berührt?</a:t>
            </a:r>
          </a:p>
          <a:p>
            <a:pPr marL="0" indent="0" algn="ctr">
              <a:buNone/>
            </a:pPr>
            <a:endParaRPr lang="de-DE" sz="4000" dirty="0"/>
          </a:p>
          <a:p>
            <a:pPr marL="0" indent="0" algn="ctr">
              <a:buNone/>
            </a:pPr>
            <a:endParaRPr lang="de-DE" sz="4000" dirty="0"/>
          </a:p>
          <a:p>
            <a:pPr marL="0" indent="0" algn="ctr">
              <a:buNone/>
            </a:pPr>
            <a:endParaRPr lang="de-DE" sz="40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A70F-7F4D-4F87-9922-80CD90D96ACF}" type="datetime1">
              <a:rPr lang="de-DE" smtClean="0"/>
              <a:t>10.05.2023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schemeClr val="bg1">
                    <a:lumMod val="65000"/>
                  </a:schemeClr>
                </a:solidFill>
              </a:rPr>
              <a:t>Kurztitel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60CF-E280-4FC7-ADCB-56302A179E58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592693" y="899517"/>
            <a:ext cx="8590395" cy="863915"/>
          </a:xfrm>
        </p:spPr>
        <p:txBody>
          <a:bodyPr/>
          <a:lstStyle/>
          <a:p>
            <a:r>
              <a:rPr lang="de-DE" sz="3600" dirty="0"/>
              <a:t>Green Transition in </a:t>
            </a:r>
            <a:r>
              <a:rPr lang="de-DE" sz="3600" dirty="0" err="1"/>
              <a:t>Logistics</a:t>
            </a:r>
            <a:r>
              <a:rPr lang="de-DE" sz="3600" dirty="0"/>
              <a:t> 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847126551"/>
              </p:ext>
            </p:extLst>
          </p:nvPr>
        </p:nvGraphicFramePr>
        <p:xfrm>
          <a:off x="1781969" y="2483693"/>
          <a:ext cx="7127875" cy="4751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834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53131" y="2627709"/>
            <a:ext cx="9345851" cy="539946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de-DE" dirty="0"/>
              <a:t>75% des Transports wird auf der Straße abgewickelt – muss das so bleiben?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dirty="0"/>
              <a:t>Wasserstoff- und E-Trucks haben andere Sicherheitsanforderungen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dirty="0"/>
              <a:t>Menschen mit anderer Herkunft brauchen andere Ansprache, Anleitung </a:t>
            </a:r>
            <a:r>
              <a:rPr lang="de-DE"/>
              <a:t>und Erklärung</a:t>
            </a:r>
            <a:endParaRPr lang="de-DE" dirty="0"/>
          </a:p>
          <a:p>
            <a:pPr>
              <a:buFont typeface="Wingdings" panose="05000000000000000000" pitchFamily="2" charset="2"/>
              <a:buChar char="ü"/>
            </a:pPr>
            <a:r>
              <a:rPr lang="de-DE" dirty="0"/>
              <a:t>Ladezeit = Arbeitszeit!</a:t>
            </a:r>
          </a:p>
          <a:p>
            <a:pPr>
              <a:buFont typeface="Wingdings" panose="05000000000000000000" pitchFamily="2" charset="2"/>
              <a:buChar char="ü"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 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A70F-7F4D-4F87-9922-80CD90D96ACF}" type="datetime1">
              <a:rPr lang="de-DE" smtClean="0"/>
              <a:t>10.05.2023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schemeClr val="bg1">
                    <a:lumMod val="65000"/>
                  </a:schemeClr>
                </a:solidFill>
              </a:rPr>
              <a:t>Kurztitel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60CF-E280-4FC7-ADCB-56302A179E58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550689" y="1122789"/>
            <a:ext cx="8590395" cy="863915"/>
          </a:xfrm>
        </p:spPr>
        <p:txBody>
          <a:bodyPr/>
          <a:lstStyle/>
          <a:p>
            <a:r>
              <a:rPr lang="de-DE" sz="3600" dirty="0"/>
              <a:t>Auswirkungen auf die Beschäftigten im Landverkehr </a:t>
            </a:r>
          </a:p>
        </p:txBody>
      </p:sp>
    </p:spTree>
    <p:extLst>
      <p:ext uri="{BB962C8B-B14F-4D97-AF65-F5344CB8AC3E}">
        <p14:creationId xmlns:p14="http://schemas.microsoft.com/office/powerpoint/2010/main" val="822065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53131" y="2627709"/>
            <a:ext cx="9345851" cy="539946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de-DE" dirty="0"/>
              <a:t>Die Green Transition ist eine Herausforderung, aber keine Bedrohung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dirty="0"/>
              <a:t>Die Beschäftigten müssen von Anfang an mitgedacht und mitgenommen werden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dirty="0"/>
              <a:t>Klimaschutz und Arbeitnehmerschutz geht auch gleichzeitig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ü"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 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A70F-7F4D-4F87-9922-80CD90D96ACF}" type="datetime1">
              <a:rPr lang="de-DE" smtClean="0"/>
              <a:t>10.05.2023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schemeClr val="bg1">
                    <a:lumMod val="65000"/>
                  </a:schemeClr>
                </a:solidFill>
              </a:rPr>
              <a:t>Kurztitel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60CF-E280-4FC7-ADCB-56302A179E58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550689" y="1122789"/>
            <a:ext cx="8590395" cy="863915"/>
          </a:xfrm>
        </p:spPr>
        <p:txBody>
          <a:bodyPr/>
          <a:lstStyle/>
          <a:p>
            <a:r>
              <a:rPr lang="de-DE" sz="3600" dirty="0"/>
              <a:t>Zusammenfassung </a:t>
            </a:r>
          </a:p>
        </p:txBody>
      </p:sp>
    </p:spTree>
    <p:extLst>
      <p:ext uri="{BB962C8B-B14F-4D97-AF65-F5344CB8AC3E}">
        <p14:creationId xmlns:p14="http://schemas.microsoft.com/office/powerpoint/2010/main" val="2557621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6C67-303E-40FF-8B48-415169270336}" type="datetime1">
              <a:rPr lang="de-DE" smtClean="0"/>
              <a:t>10.05.2023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Kurztitel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60CF-E280-4FC7-ADCB-56302A179E58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593378" y="2555701"/>
            <a:ext cx="6471664" cy="2520507"/>
          </a:xfrm>
        </p:spPr>
        <p:txBody>
          <a:bodyPr/>
          <a:lstStyle/>
          <a:p>
            <a:r>
              <a:rPr lang="de-DE" dirty="0"/>
              <a:t>Vielen Dank </a:t>
            </a:r>
            <a:br>
              <a:rPr lang="de-DE" dirty="0"/>
            </a:br>
            <a:r>
              <a:rPr lang="de-DE" dirty="0"/>
              <a:t>für eure Aufmerksamkeit</a:t>
            </a:r>
            <a:br>
              <a:rPr lang="de-DE" dirty="0"/>
            </a:br>
            <a:br>
              <a:rPr lang="de-DE" dirty="0"/>
            </a:br>
            <a:r>
              <a:rPr lang="de-DE" dirty="0"/>
              <a:t>psl.verdi.de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7414816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A136B446-FB9B-4443-9698-BC27F52C79B8}" vid="{DA304C9D-5F22-4383-B07C-5A22D9DB6B54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182</Words>
  <Application>Microsoft Office PowerPoint</Application>
  <PresentationFormat>Custom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Frutiger 45 Light</vt:lpstr>
      <vt:lpstr>Frutiger 55 Roman</vt:lpstr>
      <vt:lpstr>Times</vt:lpstr>
      <vt:lpstr>Wingdings</vt:lpstr>
      <vt:lpstr>Benutzerdefiniertes Design</vt:lpstr>
      <vt:lpstr>Green Transition in Logistics </vt:lpstr>
      <vt:lpstr>Green Transition in Logistics </vt:lpstr>
      <vt:lpstr>Green Transition in Logistics </vt:lpstr>
      <vt:lpstr>Green Transition in Logistics </vt:lpstr>
      <vt:lpstr>Auswirkungen auf die Beschäftigten im Landverkehr </vt:lpstr>
      <vt:lpstr>Zusammenfassung </vt:lpstr>
      <vt:lpstr>Vielen Dank  für eure Aufmerksamkeit  psl.verdi.de </vt:lpstr>
    </vt:vector>
  </TitlesOfParts>
  <Company>Vereinte Dienstleistungsgewerkschaft ver.di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Förster, Carsten</dc:creator>
  <cp:lastModifiedBy>Celia McClements</cp:lastModifiedBy>
  <cp:revision>64</cp:revision>
  <dcterms:created xsi:type="dcterms:W3CDTF">2022-01-10T12:50:14Z</dcterms:created>
  <dcterms:modified xsi:type="dcterms:W3CDTF">2023-05-10T09:53:48Z</dcterms:modified>
</cp:coreProperties>
</file>